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Oo6wKFMHxI9rjsMatuRKrJgpx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0" name="Google Shape;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4" name="Google Shape;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8.xml"/><Relationship Id="rId6" Type="http://schemas.openxmlformats.org/officeDocument/2006/relationships/slide" Target="/ppt/slides/slide10.xml"/><Relationship Id="rId7" Type="http://schemas.openxmlformats.org/officeDocument/2006/relationships/slide" Target="/ppt/slides/slide12.xml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034118" y="8945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Productos Campesinos   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Tercer Trimestre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6 de marzo de 2021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96111" y="2252767"/>
            <a:ext cx="7324800" cy="1015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Pilar Cortés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Ricardo Capera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Cristian Castillo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Edwin Tovar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Santiago Cano 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75" y="788150"/>
            <a:ext cx="139920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Texto corto descriptivo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2 o 3 líneas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382867" y="1232954"/>
            <a:ext cx="402135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describe en párrafos (no viñetas ni numeración) y debe evidenciar lo siguiente: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Qué hace el Sistema: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Operaciones que el los perfiles pueden hacer (ModProceso1, ModProceso2, ModProceso3)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Qué NO hace el Sistema: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Operaciones que NO va hacer el Sistema (ModProceso4, ModProceso5).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“Pueden utilizar imágenes de Apoyo o más diapositivas si lo requieren”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4949505" y="1232954"/>
            <a:ext cx="3811628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describe en párrafos (no viñetas ni numeración) y debe evidenciar lo siguiente: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Tiempo Total: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 años.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Actividades a desarrollar: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Especificación (Tiempo-Entregables). Análisis (Tiempo-Entregables). Diseño (Tiempo-Entregables), Desarrollo (Tiempo-Entregables). Implementación (Tiempo-Entregables). Pruebas (Tiempo-Entregables).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1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0" name="Google Shape;170;p11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2286000" y="1778352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1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2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3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4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Hipervínculo a Carpeta Drive Entregable N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Formativo por Trimestre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>
            <a:hlinkClick action="ppaction://hlinksldjump" r:id="rId3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664075" y="2571749"/>
            <a:ext cx="384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404040"/>
                </a:solidFill>
              </a:rPr>
              <a:t>Para </a:t>
            </a:r>
            <a:r>
              <a:rPr b="1" lang="es-ES" sz="1600">
                <a:solidFill>
                  <a:srgbClr val="404040"/>
                </a:solidFill>
              </a:rPr>
              <a:t>contextualizar</a:t>
            </a:r>
            <a:r>
              <a:rPr b="1" lang="es-ES" sz="1600">
                <a:solidFill>
                  <a:srgbClr val="404040"/>
                </a:solidFill>
              </a:rPr>
              <a:t> el presente proyecto, traeremos a </a:t>
            </a:r>
            <a:r>
              <a:rPr b="1" lang="es-ES" sz="1600">
                <a:solidFill>
                  <a:srgbClr val="404040"/>
                </a:solidFill>
              </a:rPr>
              <a:t>colación los ítems, abarcando </a:t>
            </a:r>
            <a:endParaRPr b="1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25" y="3773700"/>
            <a:ext cx="1399200" cy="11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5">
            <a:alphaModFix/>
          </a:blip>
          <a:srcRect b="13606" l="3386" r="5571" t="3878"/>
          <a:stretch/>
        </p:blipFill>
        <p:spPr>
          <a:xfrm>
            <a:off x="4424275" y="681250"/>
            <a:ext cx="4572000" cy="286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Problema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Justificación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Alcance y Delimitación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Trimestre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Sistema.png o cualquier imagen alusiva al Sector</a:t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430752" y="2692075"/>
            <a:ext cx="3451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identifica una carencia en el sistema de control de ventas en la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microempresa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382868" y="1031504"/>
            <a:ext cx="83082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Productos campesinos, una microempresa dedicada a la producción y ventas de alimentos </a:t>
            </a: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lácteos</a:t>
            </a: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tales cómo el arequipe., el yogurt y manjar blanco.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va  a intervenir en el sistema de control de ventas para influir en una mejora de la microempresa.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hacer un análisis de información detallado, decidimos llevar </a:t>
            </a: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cabo</a:t>
            </a: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una entrevista  al señor Hernando Carvajal dueño de la microempresa y una encuesta a los clientes.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 necesidades encontradas en la microempresa fue en el proceso de ventas y producción la falta de un sistema donde puedan ordenar las ventas y la producción 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3492771" y="2692065"/>
            <a:ext cx="238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Analizar</a:t>
            </a: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desarrollar e implementar una aplicación en la microempresa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382867" y="1232954"/>
            <a:ext cx="834747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realizará un desarrollo de sistema de información en control de ventas para facilitar el proceso de producción y ventas  de la microempresa  productos campesinos,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382867" y="2393064"/>
            <a:ext cx="834747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[Nombre de la Empresa].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[ModProceso1] de la Empresa [Nombre de la Empresa].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[ModProceso2] de la Empresa [Nombre de la Empresa].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[ModProceso3] de la Empresa [Nombre de la Empresa].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reportes gráficos e impresos de la Empresa [Nombre de la Empresa].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800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3492771" y="2692065"/>
            <a:ext cx="238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presente desarrollo de  este sistema es por facilitar la necesidad de la empresa 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382868" y="1232954"/>
            <a:ext cx="830812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desarrolla 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Solución: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[Nombre del Sistema] que sirva como herramienta software de apoyo al seguimiento del/los [Nombre Proceso(s)] de la Empresa [Nombre Empresa].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Importancia del Sistema: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Permitirá la gestión de los [nombre Perfiles] como usuarios de la Empresa [Nombre Empresa] [más Información]. En [ModProceso1] los [Perfiles Usuario] podrán [acciones del Sistema (beneficios comparados con las necesidades encontradas)]. En [ModProceso2] los [Perfiles Usuario] podrán [acciones del Sistema (beneficios comparados con las necesidades encontradas)]. Finalmente, facilitará la gestión de reportes gráficos e impresos, necesarios para la toma de decisiones del personal administrativo de la Empresa [Nombre Empresa].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Aporte al Sector: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El Sistema [Nombre Empresa] servirá como aporte al sector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[Sector], como [importancia para el Sector].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“Pueden utilizar imágenes de Apoyo o más diapositivas si lo requieren”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50" y="4163150"/>
            <a:ext cx="1317000" cy="8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