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8WZtpXQsRCR2/3+JEEqFuwdzq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2" name="Google Shape;1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4" name="Google Shape;1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naranja.png" id="16" name="Google Shape;1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8" name="Google Shape;1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+textura.png" id="20" name="Google Shape;2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22" name="Google Shape;2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24" name="Google Shape;2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22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3.xml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3.xml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drive/folders/1YHH2RdnuOOf0q2qDLzhCAqg-LEtc7kid" TargetMode="External"/><Relationship Id="rId4" Type="http://schemas.openxmlformats.org/officeDocument/2006/relationships/hyperlink" Target="https://drive.google.com/drive/folders/1RoZyFhI6Oh6zIcEILbMfiCv7Jf6DiYzX" TargetMode="External"/><Relationship Id="rId5" Type="http://schemas.openxmlformats.org/officeDocument/2006/relationships/hyperlink" Target="https://drive.google.com/drive/folders/17SMz4K2sXSi-9y_XfHdbqZbIvJoUf-kz" TargetMode="External"/><Relationship Id="rId6" Type="http://schemas.openxmlformats.org/officeDocument/2006/relationships/hyperlink" Target="https://drive.google.com/drive/folders/1zL3DAYg0kYGpALFxQtxt2P3ZZVr4C7c1" TargetMode="External"/><Relationship Id="rId7" Type="http://schemas.openxmlformats.org/officeDocument/2006/relationships/slide" Target="/ppt/slides/slide3.xml"/><Relationship Id="rId8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6.xml"/><Relationship Id="rId9" Type="http://schemas.openxmlformats.org/officeDocument/2006/relationships/image" Target="../media/image7.png"/><Relationship Id="rId5" Type="http://schemas.openxmlformats.org/officeDocument/2006/relationships/slide" Target="/ppt/slides/slide8.xml"/><Relationship Id="rId6" Type="http://schemas.openxmlformats.org/officeDocument/2006/relationships/slide" Target="/ppt/slides/slide10.xml"/><Relationship Id="rId7" Type="http://schemas.openxmlformats.org/officeDocument/2006/relationships/slide" Target="/ppt/slides/slide12.xml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3.xml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3.xml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3.xml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3.xml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5463843" y="901908"/>
            <a:ext cx="2757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Productos Campesinos </a:t>
            </a:r>
            <a:endParaRPr b="1" i="0" sz="2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896111" y="3672540"/>
            <a:ext cx="732471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Servicio Nacional de Aprendizaje – SENA, Centro de Electricidad Electrónica y Telecomunicaciones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Análisis y Desarrollo de Sistemas de Información, Tercer Trimestre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Instructor Albeiro Ramos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Bogotá, 07 de Marzo 2021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1164711" y="2239342"/>
            <a:ext cx="7324800" cy="1200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Santiago Cano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Pilar Cortés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Edwin Tovar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Ricardo Capera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Cristian Castillo 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575" y="788150"/>
            <a:ext cx="1399200" cy="11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/>
        </p:nvSpPr>
        <p:spPr>
          <a:xfrm>
            <a:off x="3459215" y="815330"/>
            <a:ext cx="43776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Alcance y Delimitación</a:t>
            </a:r>
            <a:endParaRPr b="1" sz="5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0"/>
          <p:cNvSpPr txBox="1"/>
          <p:nvPr/>
        </p:nvSpPr>
        <p:spPr>
          <a:xfrm>
            <a:off x="1539550" y="2692075"/>
            <a:ext cx="59409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El sistema de información Web SICV, servirá como apoyo a los procesos de producción y ventas de prod</a:t>
            </a:r>
            <a:r>
              <a:rPr b="1" lang="es-ES" sz="17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uctos de la empresa Productos Campesino 100% Natural.</a:t>
            </a:r>
            <a:endParaRPr b="1" sz="17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0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0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0225" y="3773700"/>
            <a:ext cx="1516050" cy="11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/>
        </p:nvSpPr>
        <p:spPr>
          <a:xfrm>
            <a:off x="382867" y="249495"/>
            <a:ext cx="54139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 y Delimitación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1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1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1"/>
          <p:cNvSpPr/>
          <p:nvPr/>
        </p:nvSpPr>
        <p:spPr>
          <a:xfrm>
            <a:off x="382867" y="1232954"/>
            <a:ext cx="4021353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S.I.C.V 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llevará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un control a los procesos  de prod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ucción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y ventas de la empresa, manteniendo actualizada la 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para su consulta en tiempo real, optimizando los tiempos para los procesos anteriormente mencionados. 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sistema no realizará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 acuerdo con la 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recolectada evidenciando las falencias en varios procesos S.I.C.V no 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apoya el 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proceso de 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contratación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1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1"/>
          <p:cNvSpPr/>
          <p:nvPr/>
        </p:nvSpPr>
        <p:spPr>
          <a:xfrm>
            <a:off x="4949505" y="1232954"/>
            <a:ext cx="3811628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DELIMITACIÓN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t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iempo de 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duración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estipulado a 2 años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desarrollarán actividades que permitan especificar los requisitos necesarios para desarrollar el sistema de información.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Análisis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los requerimientos del cliente.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Elaboración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diagramas de casos de uso, mokcups.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Maquetación del sistema funcional a 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través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del programa Sublime text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5040917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11"/>
          <p:cNvCxnSpPr/>
          <p:nvPr/>
        </p:nvCxnSpPr>
        <p:spPr>
          <a:xfrm>
            <a:off x="4580389" y="1232954"/>
            <a:ext cx="0" cy="3733329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69" name="Google Shape;169;p11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0950" y="4309150"/>
            <a:ext cx="1435325" cy="6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2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2"/>
          <p:cNvSpPr/>
          <p:nvPr/>
        </p:nvSpPr>
        <p:spPr>
          <a:xfrm>
            <a:off x="2286000" y="1778352"/>
            <a:ext cx="4572000" cy="1754326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Modelo relacional</a:t>
            </a:r>
            <a:r>
              <a:rPr b="1"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Diagrama de clases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Diagrama de distribución 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Prototipo no funcional 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2"/>
          <p:cNvSpPr txBox="1"/>
          <p:nvPr/>
        </p:nvSpPr>
        <p:spPr>
          <a:xfrm>
            <a:off x="509443" y="555030"/>
            <a:ext cx="4557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Entregables Proyecto Formativo por Trimestre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2"/>
          <p:cNvSpPr/>
          <p:nvPr/>
        </p:nvSpPr>
        <p:spPr>
          <a:xfrm>
            <a:off x="607405" y="957918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2">
            <a:hlinkClick action="ppaction://hlinksldjump" r:id="rId7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80225" y="3773700"/>
            <a:ext cx="1516050" cy="11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>
            <a:hlinkClick action="ppaction://hlinksldjump" r:id="rId3"/>
          </p:cNvPr>
          <p:cNvSpPr/>
          <p:nvPr/>
        </p:nvSpPr>
        <p:spPr>
          <a:xfrm>
            <a:off x="3993158" y="1065401"/>
            <a:ext cx="1174459" cy="1174459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4" y="238073"/>
            <a:ext cx="608543" cy="59294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/>
          <p:nvPr/>
        </p:nvSpPr>
        <p:spPr>
          <a:xfrm>
            <a:off x="771491" y="1217209"/>
            <a:ext cx="28022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b="1" sz="3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4">
            <a:alphaModFix/>
          </a:blip>
          <a:srcRect b="13606" l="3386" r="5571" t="3878"/>
          <a:stretch/>
        </p:blipFill>
        <p:spPr>
          <a:xfrm>
            <a:off x="4424275" y="681250"/>
            <a:ext cx="4572000" cy="286611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664075" y="2571749"/>
            <a:ext cx="3848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404040"/>
                </a:solidFill>
              </a:rPr>
              <a:t>Para contextualizar el presente proyecto, traeremos a exponer  los ítems planteados.</a:t>
            </a:r>
            <a:endParaRPr b="1" i="0" sz="16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0225" y="3773700"/>
            <a:ext cx="1516050" cy="11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1190968" y="1079758"/>
            <a:ext cx="34565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b="1"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1518139" y="2133271"/>
            <a:ext cx="345653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Problema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Objetivos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Justificación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Alcance y Delimitación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Entregables Trimestre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1278552" y="1981190"/>
            <a:ext cx="718487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5326486" y="1925781"/>
            <a:ext cx="2458498" cy="1569660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Sistema.png o cualquier imagen alusiva al Sector</a:t>
            </a:r>
            <a:endParaRPr/>
          </a:p>
        </p:txBody>
      </p:sp>
      <p:pic>
        <p:nvPicPr>
          <p:cNvPr id="81" name="Google Shape;81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60950" y="3809200"/>
            <a:ext cx="1516050" cy="11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26475" y="1761277"/>
            <a:ext cx="2458501" cy="184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b="1" sz="5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4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0225" y="3773700"/>
            <a:ext cx="1516050" cy="11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 txBox="1"/>
          <p:nvPr/>
        </p:nvSpPr>
        <p:spPr>
          <a:xfrm>
            <a:off x="2430752" y="2692075"/>
            <a:ext cx="34515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20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E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identifica una carencia en el sistema de control de ventas en la microempresa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5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0225" y="3773700"/>
            <a:ext cx="1516050" cy="11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5"/>
          <p:cNvSpPr/>
          <p:nvPr/>
        </p:nvSpPr>
        <p:spPr>
          <a:xfrm>
            <a:off x="382868" y="1031504"/>
            <a:ext cx="8308200" cy="2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Productos campesinos, una microempresa dedicada a la producción y ventas de alimentos lácteos tales cómo el arequipe., el yogurt y manjar blanco.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va  a intervenir en el sistema de control de ventas para influir en una mejora de la microempresa.</a:t>
            </a:r>
            <a:endParaRPr b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hacer un análisis de información detallado, decidimos llevar a cabo una entrevista  al señor Hernando Carvajal dueño de la microempresa y una encuesta a los clientes.</a:t>
            </a:r>
            <a:endParaRPr b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 necesidades encontradas en la microempresa fue en el proceso de ventas y producción la falta de un sistema donde puedan ordenar las ventas y la producción </a:t>
            </a:r>
            <a:endParaRPr b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sz="5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6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0225" y="3773700"/>
            <a:ext cx="1516050" cy="11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6"/>
          <p:cNvSpPr txBox="1"/>
          <p:nvPr/>
        </p:nvSpPr>
        <p:spPr>
          <a:xfrm>
            <a:off x="4035924" y="2692075"/>
            <a:ext cx="2034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Analizar, desarrollar e implementar una aplicación en la microempresa 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382875" y="2393073"/>
            <a:ext cx="8347500" cy="16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•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Gestionar los usuarios del sistema de información Web SICV.</a:t>
            </a:r>
            <a:endParaRPr sz="16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•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Gestionar el seguimiento al proceso de producción de Arequipe Artesanal, Yogurt y Manjar Blanco para la Empresa Productos Campesino 100% Natural.</a:t>
            </a:r>
            <a:endParaRPr sz="16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•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Gestionar el seguimiento al proceso de ventas de Arequipe Artesanal, Yogurt y Manjar Blanco para la Empresa Productos Campesino 100% Natural.</a:t>
            </a:r>
            <a:endParaRPr sz="16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•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Gestionar los reportes documentales y gráficos de la Empresa Productos Campesino 100% Natural</a:t>
            </a:r>
            <a:r>
              <a:rPr lang="es-ES" sz="2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.	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1" marL="8001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465890" y="273228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7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382867" y="1232954"/>
            <a:ext cx="83475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realizará un desarrollo de sistema de información en control de ventas para facilitar el proceso de producción y ventas  de la microempresa  productos campesinos,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/>
        </p:nvSpPr>
        <p:spPr>
          <a:xfrm>
            <a:off x="3492771" y="1638552"/>
            <a:ext cx="370268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b="1" sz="5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8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8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8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0225" y="3773700"/>
            <a:ext cx="1516050" cy="11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8"/>
          <p:cNvSpPr txBox="1"/>
          <p:nvPr/>
        </p:nvSpPr>
        <p:spPr>
          <a:xfrm>
            <a:off x="3492771" y="2692065"/>
            <a:ext cx="2389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presente desarrollo de  este sistema es por facilitar la necesidad de la empresa  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9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9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9"/>
          <p:cNvSpPr/>
          <p:nvPr/>
        </p:nvSpPr>
        <p:spPr>
          <a:xfrm>
            <a:off x="382868" y="1232954"/>
            <a:ext cx="8308126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Se da el desarrollo del sistema de información web (S.I.C.V) una herramienta para dar un seguimiento detallado y controlado de los procesos de producción y ventas de la microempresa productos campesino.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La importancia del sistemas es permitir que los usuarios sobretodo el director de la microempresa podrán tener un acceso para ver los estados actualizados de los controles de producción y ventas reflejando </a:t>
            </a:r>
            <a:r>
              <a:rPr lang="es-ES"/>
              <a:t>cómo</a:t>
            </a:r>
            <a:r>
              <a:rPr lang="es-ES"/>
              <a:t> va el manejo  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Servirá</a:t>
            </a: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como soporte en el sector de las ventas y producción de la microempresa </a:t>
            </a:r>
            <a:endParaRPr b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9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0225" y="3773700"/>
            <a:ext cx="1516050" cy="11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Personalizado 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2019-11-27T03:16:21Z</dcterms:created>
  <dc:creator>Leonardo Cantor</dc:creator>
</cp:coreProperties>
</file>