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22E"/>
    <a:srgbClr val="9C6D34"/>
    <a:srgbClr val="C6981A"/>
    <a:srgbClr val="FD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11" d="100"/>
          <a:sy n="111" d="100"/>
        </p:scale>
        <p:origin x="-1344" y="-120"/>
      </p:cViewPr>
      <p:guideLst>
        <p:guide orient="horz" pos="679"/>
        <p:guide pos="3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7D3C-FEBF-4A4D-9537-6357AFBFF321}" type="datetimeFigureOut">
              <a:rPr lang="en-US" smtClean="0"/>
              <a:t>15/09/2015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3ECB-9533-124C-9279-17EB7D0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5696" y="2204864"/>
            <a:ext cx="6999865" cy="2880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7093" y="270394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 Year Without Rain"/>
                <a:cs typeface="A Year Without Rain"/>
              </a:rPr>
              <a:t>G-6-P</a:t>
            </a:r>
            <a:endParaRPr lang="en-US" b="1" dirty="0">
              <a:latin typeface="A Year Without Rain"/>
              <a:cs typeface="A Year Without Ra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0001" y="36408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 Year Without Rain"/>
                <a:cs typeface="A Year Without Rain"/>
              </a:rPr>
              <a:t>G-1-P</a:t>
            </a:r>
            <a:endParaRPr lang="en-US" b="1" dirty="0">
              <a:latin typeface="A Year Without Rain"/>
              <a:cs typeface="A Year Without Rai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725" y="36013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 Year Without Rain"/>
                <a:cs typeface="A Year Without Rain"/>
              </a:rPr>
              <a:t>ADPG</a:t>
            </a:r>
            <a:endParaRPr lang="en-US" b="1" dirty="0">
              <a:latin typeface="A Year Without Rain"/>
              <a:cs typeface="A Year Without Ra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333" y="270892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 Year Without Rain"/>
                <a:cs typeface="A Year Without Rain"/>
              </a:rPr>
              <a:t>Glucose</a:t>
            </a:r>
            <a:endParaRPr lang="en-US" b="1" dirty="0">
              <a:latin typeface="A Year Without Rain"/>
              <a:cs typeface="A Year Without Ra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2563" y="360414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 Year Without Rain"/>
                <a:cs typeface="A Year Without Rain"/>
              </a:rPr>
              <a:t>1-4 </a:t>
            </a:r>
            <a:r>
              <a:rPr lang="en-US" b="1" dirty="0" smtClean="0">
                <a:latin typeface="Symbol" charset="2"/>
                <a:cs typeface="Symbol" charset="2"/>
              </a:rPr>
              <a:t>a</a:t>
            </a:r>
            <a:r>
              <a:rPr lang="en-US" b="1" dirty="0" smtClean="0">
                <a:latin typeface="A Year Without Rain"/>
                <a:cs typeface="A Year Without Rain"/>
              </a:rPr>
              <a:t> </a:t>
            </a:r>
            <a:r>
              <a:rPr lang="en-US" b="1" dirty="0" err="1" smtClean="0">
                <a:latin typeface="A Year Without Rain"/>
                <a:cs typeface="A Year Without Rain"/>
              </a:rPr>
              <a:t>glucan</a:t>
            </a:r>
            <a:r>
              <a:rPr lang="en-US" b="1" dirty="0" smtClean="0">
                <a:latin typeface="A Year Without Rain"/>
                <a:cs typeface="A Year Without Rain"/>
              </a:rPr>
              <a:t> </a:t>
            </a:r>
            <a:endParaRPr lang="en-US" b="1" dirty="0">
              <a:latin typeface="A Year Without Rain"/>
              <a:cs typeface="A Year Without Ra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325" y="36357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 Year Without Rain"/>
                <a:cs typeface="A Year Without Rain"/>
              </a:rPr>
              <a:t>glycogen</a:t>
            </a:r>
            <a:endParaRPr lang="en-US" b="1" dirty="0">
              <a:latin typeface="A Year Without Rain"/>
              <a:cs typeface="A Year Without Rain"/>
            </a:endParaRPr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2491047" y="3073273"/>
            <a:ext cx="250571" cy="569592"/>
            <a:chOff x="5543656" y="2639750"/>
            <a:chExt cx="250571" cy="569592"/>
          </a:xfrm>
        </p:grpSpPr>
        <p:sp>
          <p:nvSpPr>
            <p:cNvPr id="19" name="Freeform 18"/>
            <p:cNvSpPr/>
            <p:nvPr/>
          </p:nvSpPr>
          <p:spPr>
            <a:xfrm>
              <a:off x="5706770" y="2639750"/>
              <a:ext cx="87457" cy="569592"/>
            </a:xfrm>
            <a:custGeom>
              <a:avLst/>
              <a:gdLst>
                <a:gd name="connsiteX0" fmla="*/ 0 w 87457"/>
                <a:gd name="connsiteY0" fmla="*/ 0 h 569592"/>
                <a:gd name="connsiteX1" fmla="*/ 21404 w 87457"/>
                <a:gd name="connsiteY1" fmla="*/ 549354 h 569592"/>
                <a:gd name="connsiteX2" fmla="*/ 85616 w 87457"/>
                <a:gd name="connsiteY2" fmla="*/ 449471 h 569592"/>
                <a:gd name="connsiteX3" fmla="*/ 71347 w 87457"/>
                <a:gd name="connsiteY3" fmla="*/ 435202 h 56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7" h="569592">
                  <a:moveTo>
                    <a:pt x="0" y="0"/>
                  </a:moveTo>
                  <a:cubicBezTo>
                    <a:pt x="3567" y="237221"/>
                    <a:pt x="7135" y="474442"/>
                    <a:pt x="21404" y="549354"/>
                  </a:cubicBezTo>
                  <a:cubicBezTo>
                    <a:pt x="35673" y="624266"/>
                    <a:pt x="77292" y="468496"/>
                    <a:pt x="85616" y="449471"/>
                  </a:cubicBezTo>
                  <a:cubicBezTo>
                    <a:pt x="93940" y="430446"/>
                    <a:pt x="71347" y="435202"/>
                    <a:pt x="71347" y="435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543656" y="2698344"/>
              <a:ext cx="101675" cy="505029"/>
            </a:xfrm>
            <a:custGeom>
              <a:avLst/>
              <a:gdLst>
                <a:gd name="connsiteX0" fmla="*/ 92751 w 101675"/>
                <a:gd name="connsiteY0" fmla="*/ 505029 h 505029"/>
                <a:gd name="connsiteX1" fmla="*/ 92751 w 101675"/>
                <a:gd name="connsiteY1" fmla="*/ 12751 h 505029"/>
                <a:gd name="connsiteX2" fmla="*/ 0 w 101675"/>
                <a:gd name="connsiteY2" fmla="*/ 134037 h 505029"/>
                <a:gd name="connsiteX3" fmla="*/ 0 w 101675"/>
                <a:gd name="connsiteY3" fmla="*/ 134037 h 50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75" h="505029">
                  <a:moveTo>
                    <a:pt x="92751" y="505029"/>
                  </a:moveTo>
                  <a:cubicBezTo>
                    <a:pt x="100480" y="289806"/>
                    <a:pt x="108209" y="74583"/>
                    <a:pt x="92751" y="12751"/>
                  </a:cubicBezTo>
                  <a:cubicBezTo>
                    <a:pt x="77293" y="-49081"/>
                    <a:pt x="0" y="134037"/>
                    <a:pt x="0" y="134037"/>
                  </a:cubicBezTo>
                  <a:lnTo>
                    <a:pt x="0" y="134037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04583" y="2845713"/>
            <a:ext cx="470964" cy="147808"/>
            <a:chOff x="6519796" y="2534627"/>
            <a:chExt cx="470964" cy="147808"/>
          </a:xfrm>
        </p:grpSpPr>
        <p:sp>
          <p:nvSpPr>
            <p:cNvPr id="32" name="Freeform 31"/>
            <p:cNvSpPr/>
            <p:nvPr/>
          </p:nvSpPr>
          <p:spPr>
            <a:xfrm rot="1251796">
              <a:off x="6842775" y="2534627"/>
              <a:ext cx="147985" cy="147808"/>
            </a:xfrm>
            <a:custGeom>
              <a:avLst/>
              <a:gdLst>
                <a:gd name="connsiteX0" fmla="*/ 0 w 147985"/>
                <a:gd name="connsiteY0" fmla="*/ 0 h 147808"/>
                <a:gd name="connsiteX1" fmla="*/ 147804 w 147985"/>
                <a:gd name="connsiteY1" fmla="*/ 38321 h 147808"/>
                <a:gd name="connsiteX2" fmla="*/ 32845 w 147985"/>
                <a:gd name="connsiteY2" fmla="*/ 147808 h 147808"/>
                <a:gd name="connsiteX3" fmla="*/ 32845 w 147985"/>
                <a:gd name="connsiteY3" fmla="*/ 147808 h 14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85" h="147808">
                  <a:moveTo>
                    <a:pt x="0" y="0"/>
                  </a:moveTo>
                  <a:cubicBezTo>
                    <a:pt x="71165" y="6843"/>
                    <a:pt x="142330" y="13687"/>
                    <a:pt x="147804" y="38321"/>
                  </a:cubicBezTo>
                  <a:cubicBezTo>
                    <a:pt x="153278" y="62955"/>
                    <a:pt x="32845" y="147808"/>
                    <a:pt x="32845" y="147808"/>
                  </a:cubicBezTo>
                  <a:lnTo>
                    <a:pt x="32845" y="14780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519796" y="2589370"/>
              <a:ext cx="46530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619914" y="3712660"/>
            <a:ext cx="470964" cy="147808"/>
            <a:chOff x="6519796" y="2534627"/>
            <a:chExt cx="470964" cy="147808"/>
          </a:xfrm>
        </p:grpSpPr>
        <p:sp>
          <p:nvSpPr>
            <p:cNvPr id="38" name="Freeform 37"/>
            <p:cNvSpPr/>
            <p:nvPr/>
          </p:nvSpPr>
          <p:spPr>
            <a:xfrm rot="1251796">
              <a:off x="6842775" y="2534627"/>
              <a:ext cx="147985" cy="147808"/>
            </a:xfrm>
            <a:custGeom>
              <a:avLst/>
              <a:gdLst>
                <a:gd name="connsiteX0" fmla="*/ 0 w 147985"/>
                <a:gd name="connsiteY0" fmla="*/ 0 h 147808"/>
                <a:gd name="connsiteX1" fmla="*/ 147804 w 147985"/>
                <a:gd name="connsiteY1" fmla="*/ 38321 h 147808"/>
                <a:gd name="connsiteX2" fmla="*/ 32845 w 147985"/>
                <a:gd name="connsiteY2" fmla="*/ 147808 h 147808"/>
                <a:gd name="connsiteX3" fmla="*/ 32845 w 147985"/>
                <a:gd name="connsiteY3" fmla="*/ 147808 h 14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85" h="147808">
                  <a:moveTo>
                    <a:pt x="0" y="0"/>
                  </a:moveTo>
                  <a:cubicBezTo>
                    <a:pt x="71165" y="6843"/>
                    <a:pt x="142330" y="13687"/>
                    <a:pt x="147804" y="38321"/>
                  </a:cubicBezTo>
                  <a:cubicBezTo>
                    <a:pt x="153278" y="62955"/>
                    <a:pt x="32845" y="147808"/>
                    <a:pt x="32845" y="147808"/>
                  </a:cubicBezTo>
                  <a:lnTo>
                    <a:pt x="32845" y="14780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519796" y="2589370"/>
              <a:ext cx="46530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5400000">
            <a:off x="3275085" y="3531643"/>
            <a:ext cx="250571" cy="569592"/>
            <a:chOff x="5543656" y="2639750"/>
            <a:chExt cx="250571" cy="569592"/>
          </a:xfrm>
        </p:grpSpPr>
        <p:sp>
          <p:nvSpPr>
            <p:cNvPr id="41" name="Freeform 40"/>
            <p:cNvSpPr/>
            <p:nvPr/>
          </p:nvSpPr>
          <p:spPr>
            <a:xfrm>
              <a:off x="5706770" y="2639750"/>
              <a:ext cx="87457" cy="569592"/>
            </a:xfrm>
            <a:custGeom>
              <a:avLst/>
              <a:gdLst>
                <a:gd name="connsiteX0" fmla="*/ 0 w 87457"/>
                <a:gd name="connsiteY0" fmla="*/ 0 h 569592"/>
                <a:gd name="connsiteX1" fmla="*/ 21404 w 87457"/>
                <a:gd name="connsiteY1" fmla="*/ 549354 h 569592"/>
                <a:gd name="connsiteX2" fmla="*/ 85616 w 87457"/>
                <a:gd name="connsiteY2" fmla="*/ 449471 h 569592"/>
                <a:gd name="connsiteX3" fmla="*/ 71347 w 87457"/>
                <a:gd name="connsiteY3" fmla="*/ 435202 h 56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7" h="569592">
                  <a:moveTo>
                    <a:pt x="0" y="0"/>
                  </a:moveTo>
                  <a:cubicBezTo>
                    <a:pt x="3567" y="237221"/>
                    <a:pt x="7135" y="474442"/>
                    <a:pt x="21404" y="549354"/>
                  </a:cubicBezTo>
                  <a:cubicBezTo>
                    <a:pt x="35673" y="624266"/>
                    <a:pt x="77292" y="468496"/>
                    <a:pt x="85616" y="449471"/>
                  </a:cubicBezTo>
                  <a:cubicBezTo>
                    <a:pt x="93940" y="430446"/>
                    <a:pt x="71347" y="435202"/>
                    <a:pt x="71347" y="435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543656" y="2698344"/>
              <a:ext cx="101675" cy="505029"/>
            </a:xfrm>
            <a:custGeom>
              <a:avLst/>
              <a:gdLst>
                <a:gd name="connsiteX0" fmla="*/ 92751 w 101675"/>
                <a:gd name="connsiteY0" fmla="*/ 505029 h 505029"/>
                <a:gd name="connsiteX1" fmla="*/ 92751 w 101675"/>
                <a:gd name="connsiteY1" fmla="*/ 12751 h 505029"/>
                <a:gd name="connsiteX2" fmla="*/ 0 w 101675"/>
                <a:gd name="connsiteY2" fmla="*/ 134037 h 505029"/>
                <a:gd name="connsiteX3" fmla="*/ 0 w 101675"/>
                <a:gd name="connsiteY3" fmla="*/ 134037 h 50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75" h="505029">
                  <a:moveTo>
                    <a:pt x="92751" y="505029"/>
                  </a:moveTo>
                  <a:cubicBezTo>
                    <a:pt x="100480" y="289806"/>
                    <a:pt x="108209" y="74583"/>
                    <a:pt x="92751" y="12751"/>
                  </a:cubicBezTo>
                  <a:cubicBezTo>
                    <a:pt x="77293" y="-49081"/>
                    <a:pt x="0" y="134037"/>
                    <a:pt x="0" y="134037"/>
                  </a:cubicBezTo>
                  <a:lnTo>
                    <a:pt x="0" y="134037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45279" y="3767403"/>
            <a:ext cx="470964" cy="147808"/>
            <a:chOff x="6519796" y="2534627"/>
            <a:chExt cx="470964" cy="147808"/>
          </a:xfrm>
        </p:grpSpPr>
        <p:sp>
          <p:nvSpPr>
            <p:cNvPr id="44" name="Freeform 43"/>
            <p:cNvSpPr/>
            <p:nvPr/>
          </p:nvSpPr>
          <p:spPr>
            <a:xfrm rot="1251796">
              <a:off x="6842775" y="2534627"/>
              <a:ext cx="147985" cy="147808"/>
            </a:xfrm>
            <a:custGeom>
              <a:avLst/>
              <a:gdLst>
                <a:gd name="connsiteX0" fmla="*/ 0 w 147985"/>
                <a:gd name="connsiteY0" fmla="*/ 0 h 147808"/>
                <a:gd name="connsiteX1" fmla="*/ 147804 w 147985"/>
                <a:gd name="connsiteY1" fmla="*/ 38321 h 147808"/>
                <a:gd name="connsiteX2" fmla="*/ 32845 w 147985"/>
                <a:gd name="connsiteY2" fmla="*/ 147808 h 147808"/>
                <a:gd name="connsiteX3" fmla="*/ 32845 w 147985"/>
                <a:gd name="connsiteY3" fmla="*/ 147808 h 14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85" h="147808">
                  <a:moveTo>
                    <a:pt x="0" y="0"/>
                  </a:moveTo>
                  <a:cubicBezTo>
                    <a:pt x="71165" y="6843"/>
                    <a:pt x="142330" y="13687"/>
                    <a:pt x="147804" y="38321"/>
                  </a:cubicBezTo>
                  <a:cubicBezTo>
                    <a:pt x="153278" y="62955"/>
                    <a:pt x="32845" y="147808"/>
                    <a:pt x="32845" y="147808"/>
                  </a:cubicBezTo>
                  <a:lnTo>
                    <a:pt x="32845" y="14780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519796" y="2589370"/>
              <a:ext cx="46530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6200000">
            <a:off x="2408830" y="4282402"/>
            <a:ext cx="470964" cy="147808"/>
            <a:chOff x="6519796" y="2534627"/>
            <a:chExt cx="470964" cy="147808"/>
          </a:xfrm>
        </p:grpSpPr>
        <p:sp>
          <p:nvSpPr>
            <p:cNvPr id="47" name="Freeform 46"/>
            <p:cNvSpPr/>
            <p:nvPr/>
          </p:nvSpPr>
          <p:spPr>
            <a:xfrm rot="1251796">
              <a:off x="6842775" y="2534627"/>
              <a:ext cx="147985" cy="147808"/>
            </a:xfrm>
            <a:custGeom>
              <a:avLst/>
              <a:gdLst>
                <a:gd name="connsiteX0" fmla="*/ 0 w 147985"/>
                <a:gd name="connsiteY0" fmla="*/ 0 h 147808"/>
                <a:gd name="connsiteX1" fmla="*/ 147804 w 147985"/>
                <a:gd name="connsiteY1" fmla="*/ 38321 h 147808"/>
                <a:gd name="connsiteX2" fmla="*/ 32845 w 147985"/>
                <a:gd name="connsiteY2" fmla="*/ 147808 h 147808"/>
                <a:gd name="connsiteX3" fmla="*/ 32845 w 147985"/>
                <a:gd name="connsiteY3" fmla="*/ 147808 h 14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85" h="147808">
                  <a:moveTo>
                    <a:pt x="0" y="0"/>
                  </a:moveTo>
                  <a:cubicBezTo>
                    <a:pt x="71165" y="6843"/>
                    <a:pt x="142330" y="13687"/>
                    <a:pt x="147804" y="38321"/>
                  </a:cubicBezTo>
                  <a:cubicBezTo>
                    <a:pt x="153278" y="62955"/>
                    <a:pt x="32845" y="147808"/>
                    <a:pt x="32845" y="147808"/>
                  </a:cubicBezTo>
                  <a:lnTo>
                    <a:pt x="32845" y="14780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519796" y="2589370"/>
              <a:ext cx="46530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2625152" y="4591788"/>
            <a:ext cx="5403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028384" y="4126478"/>
            <a:ext cx="0" cy="465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70339" y="321494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 Year Without Rain"/>
                <a:cs typeface="A Year Without Rain"/>
              </a:rPr>
              <a:t>PGM</a:t>
            </a:r>
            <a:endParaRPr lang="en-US" b="1" dirty="0">
              <a:solidFill>
                <a:schemeClr val="accent1"/>
              </a:solidFill>
              <a:latin typeface="A Year Without Rain"/>
              <a:cs typeface="A Year Without Rai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24020" y="46438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A Year Without Rain"/>
                <a:cs typeface="A Year Without Rain"/>
              </a:rPr>
              <a:t>GlgP</a:t>
            </a:r>
            <a:r>
              <a:rPr lang="en-US" b="1" dirty="0" smtClean="0">
                <a:solidFill>
                  <a:schemeClr val="accent1"/>
                </a:solidFill>
                <a:latin typeface="A Year Without Rain"/>
                <a:cs typeface="A Year Without Rain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latin typeface="A Year Without Rain"/>
                <a:cs typeface="A Year Without Rain"/>
              </a:rPr>
              <a:t>GlgX</a:t>
            </a:r>
            <a:endParaRPr lang="en-US" b="1" dirty="0">
              <a:solidFill>
                <a:schemeClr val="accent1"/>
              </a:solidFill>
              <a:latin typeface="A Year Without Rain"/>
              <a:cs typeface="A Year Without Rai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59832" y="328498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A Year Without Rain"/>
                <a:cs typeface="A Year Without Rain"/>
              </a:rPr>
              <a:t>GlgC</a:t>
            </a:r>
            <a:endParaRPr lang="en-US" b="1" dirty="0">
              <a:solidFill>
                <a:schemeClr val="accent1"/>
              </a:solidFill>
              <a:latin typeface="A Year Without Rain"/>
              <a:cs typeface="A Year Without Rai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32715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A Year Without Rain"/>
                <a:cs typeface="A Year Without Rain"/>
              </a:rPr>
              <a:t>GlgA</a:t>
            </a:r>
            <a:endParaRPr lang="en-US" b="1" dirty="0">
              <a:solidFill>
                <a:schemeClr val="accent1"/>
              </a:solidFill>
              <a:latin typeface="A Year Without Rain"/>
              <a:cs typeface="A Year Without Rai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04248" y="33477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A Year Without Rain"/>
                <a:cs typeface="A Year Without Rain"/>
              </a:rPr>
              <a:t>GlgB</a:t>
            </a:r>
            <a:endParaRPr lang="en-US" b="1" dirty="0">
              <a:solidFill>
                <a:schemeClr val="accent1"/>
              </a:solidFill>
              <a:latin typeface="A Year Without Rain"/>
              <a:cs typeface="A Year Without Rai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6561" y="39237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A Year Without Rain"/>
                <a:cs typeface="A Year Without Rain"/>
              </a:rPr>
              <a:t>AspP</a:t>
            </a:r>
            <a:endParaRPr lang="en-US" b="1" dirty="0">
              <a:solidFill>
                <a:schemeClr val="accent1"/>
              </a:solidFill>
              <a:latin typeface="A Year Without Rain"/>
              <a:cs typeface="A Year Without Rai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22035" y="5075892"/>
            <a:ext cx="110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 coli cell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ATP + a-glucose-1 –P &lt;-&gt; ADP-glucose + </a:t>
            </a:r>
            <a:r>
              <a:rPr lang="en-US" dirty="0" err="1" smtClean="0"/>
              <a:t>PPi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ADP-glucose + a1,4 </a:t>
            </a:r>
            <a:r>
              <a:rPr lang="en-US" dirty="0" err="1" smtClean="0"/>
              <a:t>glucan</a:t>
            </a:r>
            <a:r>
              <a:rPr lang="en-US" dirty="0" smtClean="0"/>
              <a:t> -&gt; a1,4 </a:t>
            </a:r>
            <a:r>
              <a:rPr lang="en-US" dirty="0" err="1" smtClean="0"/>
              <a:t>glucosyl-glucan</a:t>
            </a:r>
            <a:r>
              <a:rPr lang="en-US" dirty="0" smtClean="0"/>
              <a:t> + ADP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131840" y="1484784"/>
            <a:ext cx="2088232" cy="3008032"/>
            <a:chOff x="3131840" y="1484784"/>
            <a:chExt cx="2088232" cy="30080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840" y="1484784"/>
              <a:ext cx="2088232" cy="3008032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3203848" y="1556792"/>
              <a:ext cx="1944216" cy="1872208"/>
              <a:chOff x="2123728" y="4420119"/>
              <a:chExt cx="1944216" cy="18722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123728" y="4420119"/>
                <a:ext cx="1944216" cy="1872208"/>
              </a:xfrm>
              <a:prstGeom prst="ellipse">
                <a:avLst/>
              </a:prstGeom>
              <a:solidFill>
                <a:srgbClr val="C6981A"/>
              </a:solidFill>
              <a:ln w="190500" cmpd="sng">
                <a:solidFill>
                  <a:srgbClr val="FDD02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Shape 10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267744" y="4746202"/>
                <a:ext cx="1527448" cy="12580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868144" y="1591197"/>
            <a:ext cx="2088232" cy="3008032"/>
            <a:chOff x="3131840" y="1484784"/>
            <a:chExt cx="2088232" cy="300803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840" y="1484784"/>
              <a:ext cx="2088232" cy="300803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3203848" y="1556792"/>
              <a:ext cx="1944216" cy="1872208"/>
              <a:chOff x="2123728" y="4420119"/>
              <a:chExt cx="1944216" cy="187220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123728" y="4420119"/>
                <a:ext cx="1944216" cy="18722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0" cmpd="sng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Shape 10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267744" y="4746202"/>
                <a:ext cx="1527448" cy="12580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27584" y="1663205"/>
            <a:ext cx="2088232" cy="3008032"/>
            <a:chOff x="3131840" y="1484784"/>
            <a:chExt cx="2088232" cy="300803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840" y="1484784"/>
              <a:ext cx="2088232" cy="3008032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3203848" y="1556792"/>
              <a:ext cx="1944216" cy="1872208"/>
              <a:chOff x="2123728" y="4420119"/>
              <a:chExt cx="1944216" cy="187220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123728" y="4420119"/>
                <a:ext cx="1944216" cy="1872208"/>
              </a:xfrm>
              <a:prstGeom prst="ellipse">
                <a:avLst/>
              </a:prstGeom>
              <a:solidFill>
                <a:srgbClr val="9C6D34"/>
              </a:solidFill>
              <a:ln w="190500" cmpd="sng">
                <a:solidFill>
                  <a:srgbClr val="CB822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Shape 10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267744" y="4746202"/>
                <a:ext cx="1527448" cy="12580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43750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61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Pilar</dc:creator>
  <cp:lastModifiedBy>Pilar</cp:lastModifiedBy>
  <cp:revision>12</cp:revision>
  <dcterms:created xsi:type="dcterms:W3CDTF">2015-08-31T17:15:39Z</dcterms:created>
  <dcterms:modified xsi:type="dcterms:W3CDTF">2015-09-15T16:05:26Z</dcterms:modified>
</cp:coreProperties>
</file>