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1" d="100"/>
          <a:sy n="111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E953-A34A-864A-A404-7B3F742073CC}" type="datetimeFigureOut">
              <a:rPr lang="en-US" smtClean="0"/>
              <a:t>03/09/2015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1869-4F73-6546-A7D6-989B6BB4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2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549596" y="1825814"/>
            <a:ext cx="3275827" cy="3176237"/>
            <a:chOff x="2747904" y="1825814"/>
            <a:chExt cx="3275827" cy="3176237"/>
          </a:xfrm>
        </p:grpSpPr>
        <p:sp>
          <p:nvSpPr>
            <p:cNvPr id="7" name="Freeform 6"/>
            <p:cNvSpPr/>
            <p:nvPr/>
          </p:nvSpPr>
          <p:spPr>
            <a:xfrm>
              <a:off x="3723268" y="2930293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144537" y="3140968"/>
              <a:ext cx="588536" cy="396488"/>
            </a:xfrm>
            <a:custGeom>
              <a:avLst/>
              <a:gdLst>
                <a:gd name="connsiteX0" fmla="*/ 0 w 588536"/>
                <a:gd name="connsiteY0" fmla="*/ 396488 h 396488"/>
                <a:gd name="connsiteX1" fmla="*/ 198243 w 588536"/>
                <a:gd name="connsiteY1" fmla="*/ 204439 h 396488"/>
                <a:gd name="connsiteX2" fmla="*/ 588536 w 588536"/>
                <a:gd name="connsiteY2" fmla="*/ 0 h 39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8536" h="396488">
                  <a:moveTo>
                    <a:pt x="0" y="396488"/>
                  </a:moveTo>
                  <a:cubicBezTo>
                    <a:pt x="50077" y="333504"/>
                    <a:pt x="100154" y="270520"/>
                    <a:pt x="198243" y="204439"/>
                  </a:cubicBezTo>
                  <a:cubicBezTo>
                    <a:pt x="296332" y="138358"/>
                    <a:pt x="442434" y="69179"/>
                    <a:pt x="588536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4079614">
              <a:off x="3906643" y="2606641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19647740">
              <a:off x="4854639" y="3178098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350198">
              <a:off x="4490657" y="3326821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8437007">
              <a:off x="5207289" y="2885090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6200000">
              <a:off x="5288136" y="2363604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6511040">
              <a:off x="4960980" y="2848789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8122175">
              <a:off x="5498770" y="3298574"/>
              <a:ext cx="594732" cy="455190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5819831">
              <a:off x="4274634" y="2171025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1930226">
              <a:off x="5246532" y="3459335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15036541">
              <a:off x="4334299" y="1912614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6593398">
              <a:off x="4717888" y="1912546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5587699">
              <a:off x="4450793" y="3754701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2422195">
              <a:off x="4538990" y="4024942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660422">
              <a:off x="4822769" y="4129094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4562646">
              <a:off x="5282179" y="4032697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5400000">
              <a:off x="3788210" y="2003564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6568936">
              <a:off x="4068102" y="4175834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16200000">
              <a:off x="4413831" y="4494051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3805260">
              <a:off x="4020208" y="4461339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7929670">
              <a:off x="3599930" y="4393540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4349834">
              <a:off x="3135587" y="3552561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9315181">
              <a:off x="3340550" y="2397691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4510508">
              <a:off x="2973100" y="4125935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6577913">
              <a:off x="3310664" y="3064311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11287310">
              <a:off x="3759789" y="2410439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128086">
              <a:off x="2982318" y="2615833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6989208">
              <a:off x="2661172" y="2942726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21145638">
              <a:off x="3103371" y="2902563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19466971">
              <a:off x="2845271" y="3549880"/>
              <a:ext cx="594732" cy="421268"/>
            </a:xfrm>
            <a:custGeom>
              <a:avLst/>
              <a:gdLst>
                <a:gd name="connsiteX0" fmla="*/ 0 w 594732"/>
                <a:gd name="connsiteY0" fmla="*/ 0 h 421268"/>
                <a:gd name="connsiteX1" fmla="*/ 223025 w 594732"/>
                <a:gd name="connsiteY1" fmla="*/ 80536 h 421268"/>
                <a:gd name="connsiteX2" fmla="*/ 594732 w 594732"/>
                <a:gd name="connsiteY2" fmla="*/ 421268 h 421268"/>
                <a:gd name="connsiteX3" fmla="*/ 594732 w 594732"/>
                <a:gd name="connsiteY3" fmla="*/ 421268 h 4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732" h="421268">
                  <a:moveTo>
                    <a:pt x="0" y="0"/>
                  </a:moveTo>
                  <a:cubicBezTo>
                    <a:pt x="61951" y="5162"/>
                    <a:pt x="123903" y="10325"/>
                    <a:pt x="223025" y="80536"/>
                  </a:cubicBezTo>
                  <a:cubicBezTo>
                    <a:pt x="322147" y="150747"/>
                    <a:pt x="594732" y="421268"/>
                    <a:pt x="594732" y="421268"/>
                  </a:cubicBezTo>
                  <a:lnTo>
                    <a:pt x="594732" y="421268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79634" y="1700808"/>
            <a:ext cx="3550242" cy="3364823"/>
            <a:chOff x="2677942" y="1700808"/>
            <a:chExt cx="3550242" cy="3364823"/>
          </a:xfrm>
        </p:grpSpPr>
        <p:sp>
          <p:nvSpPr>
            <p:cNvPr id="41" name="Oval 40"/>
            <p:cNvSpPr/>
            <p:nvPr/>
          </p:nvSpPr>
          <p:spPr>
            <a:xfrm>
              <a:off x="2677942" y="1700808"/>
              <a:ext cx="3550242" cy="3364823"/>
            </a:xfrm>
            <a:prstGeom prst="ellipse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078206" y="1965228"/>
              <a:ext cx="2717930" cy="2712703"/>
            </a:xfrm>
            <a:prstGeom prst="ellipse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434281" y="2370540"/>
              <a:ext cx="2011179" cy="2036778"/>
            </a:xfrm>
            <a:prstGeom prst="ellipse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696246" y="2702470"/>
              <a:ext cx="1379810" cy="1382016"/>
            </a:xfrm>
            <a:prstGeom prst="ellipse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120004" y="2996952"/>
              <a:ext cx="740028" cy="694833"/>
            </a:xfrm>
            <a:prstGeom prst="ellipse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820125" y="4638942"/>
            <a:ext cx="9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  <a:latin typeface="A Year Without Rain"/>
                <a:cs typeface="A Year Without Rain"/>
              </a:rPr>
              <a:t>Glycogen</a:t>
            </a:r>
            <a:endParaRPr lang="en-US" dirty="0">
              <a:solidFill>
                <a:srgbClr val="4F81BD"/>
              </a:solidFill>
              <a:latin typeface="A Year Without Rain"/>
              <a:cs typeface="A Year Without Rain"/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7872140" y="1376884"/>
            <a:ext cx="144016" cy="14401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807941" y="976520"/>
            <a:ext cx="117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 Year Without Rain"/>
                <a:cs typeface="A Year Without Rain"/>
              </a:rPr>
              <a:t>Acyl group</a:t>
            </a:r>
            <a:endParaRPr lang="en-US" dirty="0">
              <a:solidFill>
                <a:schemeClr val="accent2"/>
              </a:solidFill>
              <a:latin typeface="A Year Without Rain"/>
              <a:cs typeface="A Year Without Rain"/>
            </a:endParaRPr>
          </a:p>
        </p:txBody>
      </p:sp>
      <p:sp>
        <p:nvSpPr>
          <p:cNvPr id="57" name="Isosceles Triangle 56"/>
          <p:cNvSpPr/>
          <p:nvPr/>
        </p:nvSpPr>
        <p:spPr>
          <a:xfrm rot="2990491">
            <a:off x="7550413" y="2162321"/>
            <a:ext cx="144016" cy="14401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 rot="3635128">
            <a:off x="7675965" y="2970869"/>
            <a:ext cx="144016" cy="14401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99845">
            <a:off x="7442856" y="1490065"/>
            <a:ext cx="758253" cy="75825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95536" y="287160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5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Pilar</dc:creator>
  <cp:lastModifiedBy>Pilar</cp:lastModifiedBy>
  <cp:revision>1</cp:revision>
  <dcterms:created xsi:type="dcterms:W3CDTF">2015-09-03T15:49:09Z</dcterms:created>
  <dcterms:modified xsi:type="dcterms:W3CDTF">2015-09-03T15:56:07Z</dcterms:modified>
</cp:coreProperties>
</file>