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8/18/2023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env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209DC65-392F-6BB7-4AB0-D07D57910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990"/>
            <a:ext cx="12192000" cy="53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1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7BCDE9E-8B99-EC3D-1192-71737F24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60650" cy="68580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94F7444-2D27-0B5D-0FF7-6A8A26EEB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0"/>
            <a:ext cx="7913928" cy="344158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2D88FA-4238-0FA1-CB0F-6739804C6262}"/>
              </a:ext>
            </a:extLst>
          </p:cNvPr>
          <p:cNvSpPr/>
          <p:nvPr/>
        </p:nvSpPr>
        <p:spPr>
          <a:xfrm>
            <a:off x="647700" y="3429000"/>
            <a:ext cx="2886075" cy="361950"/>
          </a:xfrm>
          <a:prstGeom prst="roundRect">
            <a:avLst/>
          </a:prstGeom>
          <a:solidFill>
            <a:srgbClr val="FFFF00">
              <a:alpha val="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spreadsheet&#10;&#10;Description automatically generated">
            <a:extLst>
              <a:ext uri="{FF2B5EF4-FFF2-40B4-BE49-F238E27FC236}">
                <a16:creationId xmlns:a16="http://schemas.microsoft.com/office/drawing/2014/main" id="{41D2F917-B707-1CCF-CECD-3FE24EB94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225" y="3607891"/>
            <a:ext cx="8163647" cy="3083803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285F9EE-3A4B-B693-58BC-682C6FF5159A}"/>
              </a:ext>
            </a:extLst>
          </p:cNvPr>
          <p:cNvCxnSpPr>
            <a:cxnSpLocks/>
          </p:cNvCxnSpPr>
          <p:nvPr/>
        </p:nvCxnSpPr>
        <p:spPr>
          <a:xfrm rot="5400000">
            <a:off x="8674130" y="3917921"/>
            <a:ext cx="1968443" cy="990601"/>
          </a:xfrm>
          <a:prstGeom prst="bentConnector3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46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7BCDE9E-8B99-EC3D-1192-71737F24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60650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2D88FA-4238-0FA1-CB0F-6739804C6262}"/>
              </a:ext>
            </a:extLst>
          </p:cNvPr>
          <p:cNvSpPr/>
          <p:nvPr/>
        </p:nvSpPr>
        <p:spPr>
          <a:xfrm>
            <a:off x="546967" y="5314950"/>
            <a:ext cx="3186833" cy="361950"/>
          </a:xfrm>
          <a:prstGeom prst="roundRect">
            <a:avLst/>
          </a:prstGeom>
          <a:solidFill>
            <a:srgbClr val="FFFF00">
              <a:alpha val="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4C20B2F-AF4E-2F22-47FD-D390F239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03057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BE4171-FFB4-8757-0A50-9B74B93BF109}"/>
              </a:ext>
            </a:extLst>
          </p:cNvPr>
          <p:cNvSpPr/>
          <p:nvPr/>
        </p:nvSpPr>
        <p:spPr>
          <a:xfrm>
            <a:off x="6855356" y="1895475"/>
            <a:ext cx="869419" cy="228600"/>
          </a:xfrm>
          <a:prstGeom prst="roundRect">
            <a:avLst/>
          </a:prstGeom>
          <a:solidFill>
            <a:schemeClr val="accent6">
              <a:alpha val="7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2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B6EFF00-FF01-8FF7-85BD-F15B22B7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06483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B3CA1B-93AE-65E4-C26D-2DE6F29F1839}"/>
              </a:ext>
            </a:extLst>
          </p:cNvPr>
          <p:cNvSpPr/>
          <p:nvPr/>
        </p:nvSpPr>
        <p:spPr>
          <a:xfrm>
            <a:off x="413618" y="4695825"/>
            <a:ext cx="4882282" cy="361950"/>
          </a:xfrm>
          <a:prstGeom prst="roundRect">
            <a:avLst/>
          </a:prstGeom>
          <a:solidFill>
            <a:srgbClr val="FFFF00">
              <a:alpha val="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een grid with red and yellow lines&#10;&#10;Description automatically generated">
            <a:extLst>
              <a:ext uri="{FF2B5EF4-FFF2-40B4-BE49-F238E27FC236}">
                <a16:creationId xmlns:a16="http://schemas.microsoft.com/office/drawing/2014/main" id="{F8CA9AC5-1DB4-06F7-1FAC-799DF060E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96" y="195263"/>
            <a:ext cx="6372528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ADF88D7-3235-7A99-ADD4-5D6DE292C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73061" cy="685799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4BFD0B-8E94-CE6E-6390-12882FA5DE46}"/>
              </a:ext>
            </a:extLst>
          </p:cNvPr>
          <p:cNvSpPr/>
          <p:nvPr/>
        </p:nvSpPr>
        <p:spPr>
          <a:xfrm>
            <a:off x="385042" y="4905375"/>
            <a:ext cx="5710957" cy="742950"/>
          </a:xfrm>
          <a:prstGeom prst="roundRect">
            <a:avLst/>
          </a:prstGeom>
          <a:solidFill>
            <a:srgbClr val="FFFF00">
              <a:alpha val="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1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ADF88D7-3235-7A99-ADD4-5D6DE292C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73061" cy="6857999"/>
          </a:xfrm>
          <a:prstGeom prst="rect">
            <a:avLst/>
          </a:prstGeom>
        </p:spPr>
      </p:pic>
      <p:pic>
        <p:nvPicPr>
          <p:cNvPr id="5" name="Picture 4" descr="A screenshot of a spreadsheet&#10;&#10;Description automatically generated">
            <a:extLst>
              <a:ext uri="{FF2B5EF4-FFF2-40B4-BE49-F238E27FC236}">
                <a16:creationId xmlns:a16="http://schemas.microsoft.com/office/drawing/2014/main" id="{AAF0CE02-EE8D-6F02-879A-23F5EBE55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63671"/>
            <a:ext cx="12192000" cy="209235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4BFD0B-8E94-CE6E-6390-12882FA5DE46}"/>
              </a:ext>
            </a:extLst>
          </p:cNvPr>
          <p:cNvSpPr/>
          <p:nvPr/>
        </p:nvSpPr>
        <p:spPr>
          <a:xfrm>
            <a:off x="385042" y="4905375"/>
            <a:ext cx="5710957" cy="742950"/>
          </a:xfrm>
          <a:prstGeom prst="roundRect">
            <a:avLst/>
          </a:prstGeom>
          <a:solidFill>
            <a:srgbClr val="FFFF00">
              <a:alpha val="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68A2BB-B398-89AF-C45A-A8AF93CB7C17}"/>
              </a:ext>
            </a:extLst>
          </p:cNvPr>
          <p:cNvSpPr/>
          <p:nvPr/>
        </p:nvSpPr>
        <p:spPr>
          <a:xfrm>
            <a:off x="6426731" y="1924628"/>
            <a:ext cx="2107669" cy="789997"/>
          </a:xfrm>
          <a:prstGeom prst="roundRect">
            <a:avLst/>
          </a:prstGeom>
          <a:solidFill>
            <a:schemeClr val="accent6">
              <a:alpha val="7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C89E08A-0537-DCD2-32B1-4A8E60AD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58693" cy="530616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F801F1-64AB-EAA5-5872-D47D2B363D82}"/>
              </a:ext>
            </a:extLst>
          </p:cNvPr>
          <p:cNvSpPr/>
          <p:nvPr/>
        </p:nvSpPr>
        <p:spPr>
          <a:xfrm>
            <a:off x="73867" y="695325"/>
            <a:ext cx="5710957" cy="1562100"/>
          </a:xfrm>
          <a:prstGeom prst="roundRect">
            <a:avLst/>
          </a:prstGeom>
          <a:solidFill>
            <a:srgbClr val="FFFF00">
              <a:alpha val="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1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C89E08A-0537-DCD2-32B1-4A8E60AD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58693" cy="530616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F801F1-64AB-EAA5-5872-D47D2B363D82}"/>
              </a:ext>
            </a:extLst>
          </p:cNvPr>
          <p:cNvSpPr/>
          <p:nvPr/>
        </p:nvSpPr>
        <p:spPr>
          <a:xfrm>
            <a:off x="73867" y="695325"/>
            <a:ext cx="5710957" cy="1562100"/>
          </a:xfrm>
          <a:prstGeom prst="roundRect">
            <a:avLst/>
          </a:prstGeom>
          <a:solidFill>
            <a:srgbClr val="FFFF00">
              <a:alpha val="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B03B1ED-F975-C641-A555-2E1B97B3F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813" y="2257425"/>
            <a:ext cx="12184175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83AF94F-F077-DF02-1D12-AA7100D67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54566" cy="6858000"/>
          </a:xfrm>
          <a:prstGeom prst="rect">
            <a:avLst/>
          </a:prstGeom>
        </p:spPr>
      </p:pic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3C39846D-3214-7C92-01EA-E1BED459C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566" y="982809"/>
            <a:ext cx="7315834" cy="393988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F8CD4C-F805-7924-5D4C-C7A0398A7344}"/>
              </a:ext>
            </a:extLst>
          </p:cNvPr>
          <p:cNvSpPr/>
          <p:nvPr/>
        </p:nvSpPr>
        <p:spPr>
          <a:xfrm>
            <a:off x="304800" y="2377384"/>
            <a:ext cx="2428875" cy="689666"/>
          </a:xfrm>
          <a:prstGeom prst="roundRect">
            <a:avLst/>
          </a:prstGeom>
          <a:solidFill>
            <a:schemeClr val="accent6">
              <a:alpha val="7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A17538-B41E-A349-2BA7-731881CB6C92}"/>
              </a:ext>
            </a:extLst>
          </p:cNvPr>
          <p:cNvSpPr/>
          <p:nvPr/>
        </p:nvSpPr>
        <p:spPr>
          <a:xfrm>
            <a:off x="304799" y="3101285"/>
            <a:ext cx="2790826" cy="689666"/>
          </a:xfrm>
          <a:prstGeom prst="roundRect">
            <a:avLst/>
          </a:prstGeom>
          <a:solidFill>
            <a:srgbClr val="00B050">
              <a:alpha val="7000"/>
            </a:srgb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B7A5B2-F504-0C54-34A3-965497FDA9F6}"/>
              </a:ext>
            </a:extLst>
          </p:cNvPr>
          <p:cNvSpPr/>
          <p:nvPr/>
        </p:nvSpPr>
        <p:spPr>
          <a:xfrm>
            <a:off x="304800" y="3825186"/>
            <a:ext cx="2790825" cy="337242"/>
          </a:xfrm>
          <a:prstGeom prst="roundRect">
            <a:avLst/>
          </a:prstGeom>
          <a:solidFill>
            <a:srgbClr val="FF0000">
              <a:alpha val="7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9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05AEAE9-E6F2-2EF4-1FDE-C14B005E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1597819"/>
            <a:ext cx="10697259" cy="366236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DD0394-0DC0-8519-4290-C9CAC71CC4CA}"/>
              </a:ext>
            </a:extLst>
          </p:cNvPr>
          <p:cNvCxnSpPr/>
          <p:nvPr/>
        </p:nvCxnSpPr>
        <p:spPr>
          <a:xfrm>
            <a:off x="1924049" y="2590800"/>
            <a:ext cx="1019175" cy="0"/>
          </a:xfrm>
          <a:prstGeom prst="straightConnector1">
            <a:avLst/>
          </a:prstGeom>
          <a:ln w="349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B3FC2A-C190-5784-BF1C-BADBFCBC7176}"/>
              </a:ext>
            </a:extLst>
          </p:cNvPr>
          <p:cNvCxnSpPr/>
          <p:nvPr/>
        </p:nvCxnSpPr>
        <p:spPr>
          <a:xfrm>
            <a:off x="1924049" y="2924175"/>
            <a:ext cx="1019175" cy="0"/>
          </a:xfrm>
          <a:prstGeom prst="straightConnector1">
            <a:avLst/>
          </a:prstGeom>
          <a:ln w="349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884728-1886-9CAD-8F0D-2D3ABB81D03A}"/>
              </a:ext>
            </a:extLst>
          </p:cNvPr>
          <p:cNvCxnSpPr/>
          <p:nvPr/>
        </p:nvCxnSpPr>
        <p:spPr>
          <a:xfrm>
            <a:off x="1924050" y="3286125"/>
            <a:ext cx="1019175" cy="0"/>
          </a:xfrm>
          <a:prstGeom prst="straightConnector1">
            <a:avLst/>
          </a:prstGeom>
          <a:ln w="3492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3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3AC68C7-78F9-8397-0C46-14CC4AF21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85E9CE-11F2-0FE0-FECF-FE425FBCBC42}"/>
              </a:ext>
            </a:extLst>
          </p:cNvPr>
          <p:cNvSpPr/>
          <p:nvPr/>
        </p:nvSpPr>
        <p:spPr>
          <a:xfrm>
            <a:off x="838200" y="1543049"/>
            <a:ext cx="5010150" cy="228601"/>
          </a:xfrm>
          <a:prstGeom prst="roundRect">
            <a:avLst/>
          </a:prstGeom>
          <a:solidFill>
            <a:srgbClr val="FFFF00">
              <a:alpha val="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3AC68C7-78F9-8397-0C46-14CC4AF21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85E9CE-11F2-0FE0-FECF-FE425FBCBC42}"/>
              </a:ext>
            </a:extLst>
          </p:cNvPr>
          <p:cNvSpPr/>
          <p:nvPr/>
        </p:nvSpPr>
        <p:spPr>
          <a:xfrm>
            <a:off x="838200" y="1543049"/>
            <a:ext cx="5010150" cy="228601"/>
          </a:xfrm>
          <a:prstGeom prst="roundRect">
            <a:avLst/>
          </a:prstGeom>
          <a:solidFill>
            <a:srgbClr val="FFFF00">
              <a:alpha val="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829F44B-1033-7D4E-6BA5-BB044F679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450" y="0"/>
            <a:ext cx="12236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6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3AC68C7-78F9-8397-0C46-14CC4AF21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85E9CE-11F2-0FE0-FECF-FE425FBCBC42}"/>
              </a:ext>
            </a:extLst>
          </p:cNvPr>
          <p:cNvSpPr/>
          <p:nvPr/>
        </p:nvSpPr>
        <p:spPr>
          <a:xfrm>
            <a:off x="838200" y="1543049"/>
            <a:ext cx="5010150" cy="228601"/>
          </a:xfrm>
          <a:prstGeom prst="roundRect">
            <a:avLst/>
          </a:prstGeom>
          <a:solidFill>
            <a:srgbClr val="FFFF00">
              <a:alpha val="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4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3AC68C7-78F9-8397-0C46-14CC4AF21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85E9CE-11F2-0FE0-FECF-FE425FBCBC42}"/>
              </a:ext>
            </a:extLst>
          </p:cNvPr>
          <p:cNvSpPr/>
          <p:nvPr/>
        </p:nvSpPr>
        <p:spPr>
          <a:xfrm>
            <a:off x="542925" y="2867023"/>
            <a:ext cx="5010150" cy="228601"/>
          </a:xfrm>
          <a:prstGeom prst="roundRect">
            <a:avLst/>
          </a:prstGeom>
          <a:solidFill>
            <a:srgbClr val="FFFF00">
              <a:alpha val="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C1A0EC2-E5C0-D134-DD4E-E600D7303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903" y="21181"/>
            <a:ext cx="13093944" cy="102203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B0F775-17DF-2E2B-0073-F294BF2AE967}"/>
              </a:ext>
            </a:extLst>
          </p:cNvPr>
          <p:cNvSpPr/>
          <p:nvPr/>
        </p:nvSpPr>
        <p:spPr>
          <a:xfrm>
            <a:off x="6169024" y="1"/>
            <a:ext cx="5165726" cy="177799"/>
          </a:xfrm>
          <a:prstGeom prst="roundRect">
            <a:avLst/>
          </a:prstGeom>
          <a:solidFill>
            <a:srgbClr val="FFFF00">
              <a:alpha val="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3AC68C7-78F9-8397-0C46-14CC4AF21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85E9CE-11F2-0FE0-FECF-FE425FBCBC42}"/>
              </a:ext>
            </a:extLst>
          </p:cNvPr>
          <p:cNvSpPr/>
          <p:nvPr/>
        </p:nvSpPr>
        <p:spPr>
          <a:xfrm>
            <a:off x="819150" y="3810001"/>
            <a:ext cx="3095625" cy="238124"/>
          </a:xfrm>
          <a:prstGeom prst="roundRect">
            <a:avLst/>
          </a:prstGeom>
          <a:solidFill>
            <a:srgbClr val="FFFF00">
              <a:alpha val="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58664466-EC34-1A72-7FD1-F58EDD081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3500"/>
            <a:ext cx="12192000" cy="180622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BEF233-F5B1-3160-BFCF-7A4094710F3A}"/>
              </a:ext>
            </a:extLst>
          </p:cNvPr>
          <p:cNvSpPr/>
          <p:nvPr/>
        </p:nvSpPr>
        <p:spPr>
          <a:xfrm>
            <a:off x="333375" y="1748734"/>
            <a:ext cx="1438275" cy="202634"/>
          </a:xfrm>
          <a:prstGeom prst="roundRect">
            <a:avLst/>
          </a:prstGeom>
          <a:solidFill>
            <a:schemeClr val="accent6">
              <a:alpha val="7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3AC68C7-78F9-8397-0C46-14CC4AF21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85E9CE-11F2-0FE0-FECF-FE425FBCBC42}"/>
              </a:ext>
            </a:extLst>
          </p:cNvPr>
          <p:cNvSpPr/>
          <p:nvPr/>
        </p:nvSpPr>
        <p:spPr>
          <a:xfrm>
            <a:off x="561975" y="4581526"/>
            <a:ext cx="4324350" cy="219074"/>
          </a:xfrm>
          <a:prstGeom prst="roundRect">
            <a:avLst/>
          </a:prstGeom>
          <a:solidFill>
            <a:srgbClr val="FFFF00">
              <a:alpha val="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E865AA5-88A3-BFD0-5AA3-2C2221535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764" y="504417"/>
            <a:ext cx="6896736" cy="584916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AD7B3C-A1CB-3A94-83C7-FA75FA432B25}"/>
              </a:ext>
            </a:extLst>
          </p:cNvPr>
          <p:cNvSpPr/>
          <p:nvPr/>
        </p:nvSpPr>
        <p:spPr>
          <a:xfrm>
            <a:off x="6886575" y="619125"/>
            <a:ext cx="1771649" cy="332797"/>
          </a:xfrm>
          <a:prstGeom prst="roundRect">
            <a:avLst/>
          </a:prstGeom>
          <a:solidFill>
            <a:schemeClr val="accent6">
              <a:alpha val="7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5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E3CD8DF-7B20-51B4-B178-05894A382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02724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EC1082-901A-9A52-485A-7A41406439FD}"/>
              </a:ext>
            </a:extLst>
          </p:cNvPr>
          <p:cNvSpPr/>
          <p:nvPr/>
        </p:nvSpPr>
        <p:spPr>
          <a:xfrm>
            <a:off x="352425" y="2657475"/>
            <a:ext cx="2924175" cy="247650"/>
          </a:xfrm>
          <a:prstGeom prst="roundRect">
            <a:avLst/>
          </a:prstGeom>
          <a:solidFill>
            <a:srgbClr val="FFFF00">
              <a:alpha val="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3F3907D-389C-91D7-DD6B-9DBF5C1D1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981" y="561975"/>
            <a:ext cx="8386290" cy="49627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9546EC-CCF1-C90E-8ADF-022E37C20BE1}"/>
              </a:ext>
            </a:extLst>
          </p:cNvPr>
          <p:cNvSpPr/>
          <p:nvPr/>
        </p:nvSpPr>
        <p:spPr>
          <a:xfrm>
            <a:off x="3890860" y="4810125"/>
            <a:ext cx="1243116" cy="332797"/>
          </a:xfrm>
          <a:prstGeom prst="roundRect">
            <a:avLst/>
          </a:prstGeom>
          <a:solidFill>
            <a:schemeClr val="accent6">
              <a:alpha val="7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2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E3CD8DF-7B20-51B4-B178-05894A382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02724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EC1082-901A-9A52-485A-7A41406439FD}"/>
              </a:ext>
            </a:extLst>
          </p:cNvPr>
          <p:cNvSpPr/>
          <p:nvPr/>
        </p:nvSpPr>
        <p:spPr>
          <a:xfrm>
            <a:off x="609600" y="4976523"/>
            <a:ext cx="2924175" cy="166399"/>
          </a:xfrm>
          <a:prstGeom prst="roundRect">
            <a:avLst/>
          </a:prstGeom>
          <a:solidFill>
            <a:srgbClr val="FFFF00">
              <a:alpha val="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9CCCE69-42D3-4782-CE65-6CB6D61D6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961" y="1490364"/>
            <a:ext cx="8078327" cy="427732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94AB00-479C-89C6-7A7A-86061918A084}"/>
              </a:ext>
            </a:extLst>
          </p:cNvPr>
          <p:cNvSpPr/>
          <p:nvPr/>
        </p:nvSpPr>
        <p:spPr>
          <a:xfrm>
            <a:off x="5331356" y="3096203"/>
            <a:ext cx="869419" cy="332797"/>
          </a:xfrm>
          <a:prstGeom prst="roundRect">
            <a:avLst/>
          </a:prstGeom>
          <a:solidFill>
            <a:schemeClr val="accent6">
              <a:alpha val="7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230</TotalTime>
  <Words>8</Words>
  <Application>Microsoft Office PowerPoint</Application>
  <PresentationFormat>Widescreen</PresentationFormat>
  <Paragraphs>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Trade Gothic LT Pro</vt:lpstr>
      <vt:lpstr>Arial</vt:lpstr>
      <vt:lpstr>Calibri</vt:lpstr>
      <vt:lpstr>Trebuchet MS</vt:lpstr>
      <vt:lpstr>Office Theme</vt:lpstr>
      <vt:lpstr>Stock env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geojson</dc:title>
  <dc:creator>Orellana, Pilar</dc:creator>
  <cp:lastModifiedBy>Pilar Orellana</cp:lastModifiedBy>
  <cp:revision>5</cp:revision>
  <dcterms:created xsi:type="dcterms:W3CDTF">2023-07-16T00:04:05Z</dcterms:created>
  <dcterms:modified xsi:type="dcterms:W3CDTF">2023-08-19T01:55:04Z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