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gl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FA454-222E-4BCA-89FC-A503A33BAEB9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gl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gl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gl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2EED9-B661-440B-9276-885484076DBA}" type="slidenum">
              <a:rPr lang="gl-ES" smtClean="0"/>
              <a:t>‹Nº›</a:t>
            </a:fld>
            <a:endParaRPr lang="gl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gl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2EED9-B661-440B-9276-885484076DBA}" type="slidenum">
              <a:rPr lang="gl-ES" smtClean="0"/>
              <a:t>1</a:t>
            </a:fld>
            <a:endParaRPr lang="gl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gl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2EED9-B661-440B-9276-885484076DBA}" type="slidenum">
              <a:rPr lang="gl-ES" smtClean="0"/>
              <a:t>2</a:t>
            </a:fld>
            <a:endParaRPr lang="gl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gl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2EED9-B661-440B-9276-885484076DBA}" type="slidenum">
              <a:rPr lang="gl-ES" smtClean="0"/>
              <a:t>3</a:t>
            </a:fld>
            <a:endParaRPr lang="gl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gl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gl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gl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gl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gl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gl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gl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gl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gl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gl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gl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gl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gl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gl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gl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gl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gl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gl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gl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gl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gl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gl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F99F-CD36-4771-91E6-A04613E3CCC7}" type="datetimeFigureOut">
              <a:rPr lang="gl-ES" smtClean="0"/>
              <a:t>13/09/2010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F5D7-30B4-40A8-8B94-DD98320ABF5A}" type="slidenum">
              <a:rPr lang="gl-ES" smtClean="0"/>
              <a:t>‹Nº›</a:t>
            </a:fld>
            <a:endParaRPr lang="gl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orwellgame.com/2010/06/robert-boyle-adelanto-avances-cientificos.html/robert_boyle3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://4.bp.blogspot.com/_D2DAy4zc6VI/TGpySubBILI/AAAAAAAADz4/Rp9dSoNVoLQ/s1600/pascal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Johann Bernoull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2448272" cy="3827466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755576" y="407707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l-ES" sz="2800" dirty="0" smtClean="0"/>
              <a:t>BERNOULLI</a:t>
            </a:r>
            <a:endParaRPr lang="gl-ES" sz="2800" dirty="0"/>
          </a:p>
        </p:txBody>
      </p:sp>
      <p:pic>
        <p:nvPicPr>
          <p:cNvPr id="13316" name="Picture 4" descr="http://4.bp.blogspot.com/_D2DAy4zc6VI/TGpySubBILI/AAAAAAAADz4/Rp9dSoNVoLQ/s200/pascal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3356992"/>
            <a:ext cx="2548457" cy="2344580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3779912" y="587727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l-ES" sz="2800" dirty="0" smtClean="0"/>
              <a:t>PASCAL</a:t>
            </a:r>
            <a:endParaRPr lang="gl-ES" sz="2800" dirty="0"/>
          </a:p>
        </p:txBody>
      </p:sp>
      <p:pic>
        <p:nvPicPr>
          <p:cNvPr id="13318" name="Picture 6" descr="robert_boyle3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0"/>
            <a:ext cx="2819400" cy="3171826"/>
          </a:xfrm>
          <a:prstGeom prst="rect">
            <a:avLst/>
          </a:prstGeom>
          <a:noFill/>
        </p:spPr>
      </p:pic>
      <p:sp>
        <p:nvSpPr>
          <p:cNvPr id="13" name="12 CuadroTexto"/>
          <p:cNvSpPr txBox="1"/>
          <p:nvPr/>
        </p:nvSpPr>
        <p:spPr>
          <a:xfrm>
            <a:off x="6588224" y="328498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l-ES" sz="2800" dirty="0" smtClean="0"/>
              <a:t>BOYLE</a:t>
            </a:r>
            <a:endParaRPr lang="gl-ES" sz="2800" dirty="0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IMG_144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60648"/>
            <a:ext cx="3816424" cy="2862318"/>
          </a:xfrm>
          <a:prstGeom prst="rect">
            <a:avLst/>
          </a:prstGeom>
        </p:spPr>
      </p:pic>
      <p:pic>
        <p:nvPicPr>
          <p:cNvPr id="6" name="5 Imagen" descr="IMG_137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332656"/>
            <a:ext cx="2808312" cy="3744416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115616" y="314096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l-ES" sz="2800" dirty="0" smtClean="0"/>
              <a:t>PISTONES</a:t>
            </a:r>
            <a:endParaRPr lang="gl-ES" sz="2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228184" y="407707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l-ES" sz="2800" dirty="0" smtClean="0"/>
              <a:t>COMPRESORES</a:t>
            </a:r>
            <a:endParaRPr lang="gl-ES" sz="2800" dirty="0"/>
          </a:p>
        </p:txBody>
      </p:sp>
      <p:pic>
        <p:nvPicPr>
          <p:cNvPr id="10" name="9 Imagen" descr="IMG_135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3789040"/>
            <a:ext cx="3810000" cy="2857500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5004048" y="587727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l-ES" sz="2800" dirty="0" smtClean="0"/>
              <a:t>VÁLVULAS</a:t>
            </a:r>
            <a:endParaRPr lang="gl-ES" sz="2800" dirty="0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6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6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555776" y="1772816"/>
            <a:ext cx="393928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NEUMÁTICA </a:t>
            </a:r>
          </a:p>
          <a:p>
            <a:pPr algn="ctr"/>
            <a:r>
              <a:rPr lang="es-E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 </a:t>
            </a:r>
          </a:p>
          <a:p>
            <a:pPr algn="ctr"/>
            <a:r>
              <a:rPr lang="es-E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HIDRAÚLICA</a:t>
            </a:r>
            <a:endParaRPr lang="es-E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</TotalTime>
  <Words>12</Words>
  <Application>Microsoft Office PowerPoint</Application>
  <PresentationFormat>Presentación en pantalla (4:3)</PresentationFormat>
  <Paragraphs>12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celso</dc:creator>
  <cp:lastModifiedBy>celso</cp:lastModifiedBy>
  <cp:revision>4</cp:revision>
  <dcterms:created xsi:type="dcterms:W3CDTF">2010-09-13T08:12:09Z</dcterms:created>
  <dcterms:modified xsi:type="dcterms:W3CDTF">2010-09-13T09:20:00Z</dcterms:modified>
</cp:coreProperties>
</file>