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49" r:id="rId6"/>
    <p:sldId id="450" r:id="rId7"/>
    <p:sldId id="258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FE1F0-344F-401A-B05E-F62E24D0AD2E}" v="26" dt="2020-01-19T18:28:1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1486" autoAdjust="0"/>
  </p:normalViewPr>
  <p:slideViewPr>
    <p:cSldViewPr snapToGrid="0">
      <p:cViewPr varScale="1">
        <p:scale>
          <a:sx n="89" d="100"/>
          <a:sy n="89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ñeiro Pereda, María" userId="6fe44b00-5095-4b23-a59d-be43fdc6c59b" providerId="ADAL" clId="{598CF916-1462-4324-91D1-6B24C5BF7938}"/>
  </pc:docChgLst>
  <pc:docChgLst>
    <pc:chgData name="Carrión Almagro, A. A." userId="c555f775-281f-4bec-b9d4-885593283290" providerId="ADAL" clId="{AC6FE1F0-344F-401A-B05E-F62E24D0AD2E}"/>
    <pc:docChg chg="undo custSel addSld delSld modSld sldOrd">
      <pc:chgData name="Carrión Almagro, A. A." userId="c555f775-281f-4bec-b9d4-885593283290" providerId="ADAL" clId="{AC6FE1F0-344F-401A-B05E-F62E24D0AD2E}" dt="2020-01-19T21:22:37.793" v="732" actId="20577"/>
      <pc:docMkLst>
        <pc:docMk/>
      </pc:docMkLst>
      <pc:sldChg chg="addSp delSp modSp add del">
        <pc:chgData name="Carrión Almagro, A. A." userId="c555f775-281f-4bec-b9d4-885593283290" providerId="ADAL" clId="{AC6FE1F0-344F-401A-B05E-F62E24D0AD2E}" dt="2020-01-19T18:32:15.690" v="598" actId="2696"/>
        <pc:sldMkLst>
          <pc:docMk/>
          <pc:sldMk cId="2343417805" sldId="257"/>
        </pc:sldMkLst>
        <pc:spChg chg="del">
          <ac:chgData name="Carrión Almagro, A. A." userId="c555f775-281f-4bec-b9d4-885593283290" providerId="ADAL" clId="{AC6FE1F0-344F-401A-B05E-F62E24D0AD2E}" dt="2020-01-19T18:14:32.091" v="298"/>
          <ac:spMkLst>
            <pc:docMk/>
            <pc:sldMk cId="2343417805" sldId="257"/>
            <ac:spMk id="2" creationId="{B2B9CADA-AEE6-451F-9B48-5E2D61D0D1BB}"/>
          </ac:spMkLst>
        </pc:spChg>
        <pc:spChg chg="del">
          <ac:chgData name="Carrión Almagro, A. A." userId="c555f775-281f-4bec-b9d4-885593283290" providerId="ADAL" clId="{AC6FE1F0-344F-401A-B05E-F62E24D0AD2E}" dt="2020-01-19T18:14:16.702" v="295"/>
          <ac:spMkLst>
            <pc:docMk/>
            <pc:sldMk cId="2343417805" sldId="257"/>
            <ac:spMk id="3" creationId="{BF7BE353-9C95-4CF4-96CE-F640614E4549}"/>
          </ac:spMkLst>
        </pc:spChg>
        <pc:spChg chg="add mod">
          <ac:chgData name="Carrión Almagro, A. A." userId="c555f775-281f-4bec-b9d4-885593283290" providerId="ADAL" clId="{AC6FE1F0-344F-401A-B05E-F62E24D0AD2E}" dt="2020-01-19T18:14:32.091" v="298"/>
          <ac:spMkLst>
            <pc:docMk/>
            <pc:sldMk cId="2343417805" sldId="257"/>
            <ac:spMk id="4" creationId="{97ED845F-0723-48D2-A78C-9B4A0A8C8580}"/>
          </ac:spMkLst>
        </pc:spChg>
        <pc:spChg chg="del">
          <ac:chgData name="Carrión Almagro, A. A." userId="c555f775-281f-4bec-b9d4-885593283290" providerId="ADAL" clId="{AC6FE1F0-344F-401A-B05E-F62E24D0AD2E}" dt="2020-01-19T18:14:16.702" v="295"/>
          <ac:spMkLst>
            <pc:docMk/>
            <pc:sldMk cId="2343417805" sldId="257"/>
            <ac:spMk id="6" creationId="{F5811E91-2E36-4E12-9B22-D3040F737F35}"/>
          </ac:spMkLst>
        </pc:spChg>
        <pc:grpChg chg="del">
          <ac:chgData name="Carrión Almagro, A. A." userId="c555f775-281f-4bec-b9d4-885593283290" providerId="ADAL" clId="{AC6FE1F0-344F-401A-B05E-F62E24D0AD2E}" dt="2020-01-19T18:14:16.702" v="295"/>
          <ac:grpSpMkLst>
            <pc:docMk/>
            <pc:sldMk cId="2343417805" sldId="257"/>
            <ac:grpSpMk id="20" creationId="{6D2B55A4-ABB5-4D2A-8505-26E4C8D9F538}"/>
          </ac:grpSpMkLst>
        </pc:grpChg>
        <pc:picChg chg="del">
          <ac:chgData name="Carrión Almagro, A. A." userId="c555f775-281f-4bec-b9d4-885593283290" providerId="ADAL" clId="{AC6FE1F0-344F-401A-B05E-F62E24D0AD2E}" dt="2020-01-19T18:14:16.702" v="295"/>
          <ac:picMkLst>
            <pc:docMk/>
            <pc:sldMk cId="2343417805" sldId="257"/>
            <ac:picMk id="5" creationId="{FE8E3F21-2AB9-4F51-9F98-540D8FDD6808}"/>
          </ac:picMkLst>
        </pc:picChg>
        <pc:picChg chg="del">
          <ac:chgData name="Carrión Almagro, A. A." userId="c555f775-281f-4bec-b9d4-885593283290" providerId="ADAL" clId="{AC6FE1F0-344F-401A-B05E-F62E24D0AD2E}" dt="2020-01-19T18:14:16.702" v="295"/>
          <ac:picMkLst>
            <pc:docMk/>
            <pc:sldMk cId="2343417805" sldId="257"/>
            <ac:picMk id="11" creationId="{7FABC232-FB00-4C9D-B928-4DF604383DD9}"/>
          </ac:picMkLst>
        </pc:picChg>
        <pc:picChg chg="del">
          <ac:chgData name="Carrión Almagro, A. A." userId="c555f775-281f-4bec-b9d4-885593283290" providerId="ADAL" clId="{AC6FE1F0-344F-401A-B05E-F62E24D0AD2E}" dt="2020-01-19T18:14:16.702" v="295"/>
          <ac:picMkLst>
            <pc:docMk/>
            <pc:sldMk cId="2343417805" sldId="257"/>
            <ac:picMk id="12" creationId="{FF7411B7-1648-421C-851B-7B92E5E5BF71}"/>
          </ac:picMkLst>
        </pc:picChg>
        <pc:cxnChg chg="del">
          <ac:chgData name="Carrión Almagro, A. A." userId="c555f775-281f-4bec-b9d4-885593283290" providerId="ADAL" clId="{AC6FE1F0-344F-401A-B05E-F62E24D0AD2E}" dt="2020-01-19T18:14:16.702" v="295"/>
          <ac:cxnSpMkLst>
            <pc:docMk/>
            <pc:sldMk cId="2343417805" sldId="257"/>
            <ac:cxnSpMk id="14" creationId="{FA676F25-CD9E-4FCD-BD21-E620F4066334}"/>
          </ac:cxnSpMkLst>
        </pc:cxnChg>
        <pc:cxnChg chg="del">
          <ac:chgData name="Carrión Almagro, A. A." userId="c555f775-281f-4bec-b9d4-885593283290" providerId="ADAL" clId="{AC6FE1F0-344F-401A-B05E-F62E24D0AD2E}" dt="2020-01-19T18:14:16.702" v="295"/>
          <ac:cxnSpMkLst>
            <pc:docMk/>
            <pc:sldMk cId="2343417805" sldId="257"/>
            <ac:cxnSpMk id="16" creationId="{6699878D-5D79-4338-AFD7-32626C4B8887}"/>
          </ac:cxnSpMkLst>
        </pc:cxnChg>
        <pc:cxnChg chg="del">
          <ac:chgData name="Carrión Almagro, A. A." userId="c555f775-281f-4bec-b9d4-885593283290" providerId="ADAL" clId="{AC6FE1F0-344F-401A-B05E-F62E24D0AD2E}" dt="2020-01-19T18:14:16.702" v="295"/>
          <ac:cxnSpMkLst>
            <pc:docMk/>
            <pc:sldMk cId="2343417805" sldId="257"/>
            <ac:cxnSpMk id="18" creationId="{EE8A6A0A-53CD-4AB7-BAF2-F62EBA6ADD5D}"/>
          </ac:cxnSpMkLst>
        </pc:cxnChg>
      </pc:sldChg>
      <pc:sldChg chg="add del">
        <pc:chgData name="Carrión Almagro, A. A." userId="c555f775-281f-4bec-b9d4-885593283290" providerId="ADAL" clId="{AC6FE1F0-344F-401A-B05E-F62E24D0AD2E}" dt="2020-01-19T18:13:29.262" v="284"/>
        <pc:sldMkLst>
          <pc:docMk/>
          <pc:sldMk cId="3903206840" sldId="258"/>
        </pc:sldMkLst>
      </pc:sldChg>
      <pc:sldChg chg="add del">
        <pc:chgData name="Carrión Almagro, A. A." userId="c555f775-281f-4bec-b9d4-885593283290" providerId="ADAL" clId="{AC6FE1F0-344F-401A-B05E-F62E24D0AD2E}" dt="2020-01-19T18:13:29.262" v="284"/>
        <pc:sldMkLst>
          <pc:docMk/>
          <pc:sldMk cId="2682912749" sldId="259"/>
        </pc:sldMkLst>
      </pc:sldChg>
      <pc:sldChg chg="add del ord">
        <pc:chgData name="Carrión Almagro, A. A." userId="c555f775-281f-4bec-b9d4-885593283290" providerId="ADAL" clId="{AC6FE1F0-344F-401A-B05E-F62E24D0AD2E}" dt="2020-01-19T18:32:11.469" v="597" actId="2696"/>
        <pc:sldMkLst>
          <pc:docMk/>
          <pc:sldMk cId="3199904783" sldId="260"/>
        </pc:sldMkLst>
      </pc:sldChg>
      <pc:sldChg chg="modSp add del">
        <pc:chgData name="Carrión Almagro, A. A." userId="c555f775-281f-4bec-b9d4-885593283290" providerId="ADAL" clId="{AC6FE1F0-344F-401A-B05E-F62E24D0AD2E}" dt="2020-01-19T21:22:37.793" v="732" actId="20577"/>
        <pc:sldMkLst>
          <pc:docMk/>
          <pc:sldMk cId="3179444418" sldId="261"/>
        </pc:sldMkLst>
        <pc:spChg chg="mod">
          <ac:chgData name="Carrión Almagro, A. A." userId="c555f775-281f-4bec-b9d4-885593283290" providerId="ADAL" clId="{AC6FE1F0-344F-401A-B05E-F62E24D0AD2E}" dt="2020-01-19T21:22:37.793" v="732" actId="20577"/>
          <ac:spMkLst>
            <pc:docMk/>
            <pc:sldMk cId="3179444418" sldId="261"/>
            <ac:spMk id="5" creationId="{5AA7FFF9-2245-4015-9561-7B357FBB1B13}"/>
          </ac:spMkLst>
        </pc:spChg>
      </pc:sldChg>
      <pc:sldChg chg="add del">
        <pc:chgData name="Carrión Almagro, A. A." userId="c555f775-281f-4bec-b9d4-885593283290" providerId="ADAL" clId="{AC6FE1F0-344F-401A-B05E-F62E24D0AD2E}" dt="2020-01-19T18:13:29.262" v="284"/>
        <pc:sldMkLst>
          <pc:docMk/>
          <pc:sldMk cId="2373001148" sldId="262"/>
        </pc:sldMkLst>
      </pc:sldChg>
      <pc:sldChg chg="add del">
        <pc:chgData name="Carrión Almagro, A. A." userId="c555f775-281f-4bec-b9d4-885593283290" providerId="ADAL" clId="{AC6FE1F0-344F-401A-B05E-F62E24D0AD2E}" dt="2020-01-19T18:13:29.262" v="284"/>
        <pc:sldMkLst>
          <pc:docMk/>
          <pc:sldMk cId="281614506" sldId="263"/>
        </pc:sldMkLst>
      </pc:sldChg>
      <pc:sldChg chg="add del">
        <pc:chgData name="Carrión Almagro, A. A." userId="c555f775-281f-4bec-b9d4-885593283290" providerId="ADAL" clId="{AC6FE1F0-344F-401A-B05E-F62E24D0AD2E}" dt="2020-01-19T18:13:29.262" v="284"/>
        <pc:sldMkLst>
          <pc:docMk/>
          <pc:sldMk cId="1222583494" sldId="264"/>
        </pc:sldMkLst>
      </pc:sldChg>
      <pc:sldChg chg="add del">
        <pc:chgData name="Carrión Almagro, A. A." userId="c555f775-281f-4bec-b9d4-885593283290" providerId="ADAL" clId="{AC6FE1F0-344F-401A-B05E-F62E24D0AD2E}" dt="2020-01-19T18:13:29.262" v="284"/>
        <pc:sldMkLst>
          <pc:docMk/>
          <pc:sldMk cId="1268840074" sldId="265"/>
        </pc:sldMkLst>
      </pc:sldChg>
      <pc:sldChg chg="del">
        <pc:chgData name="Carrión Almagro, A. A." userId="c555f775-281f-4bec-b9d4-885593283290" providerId="ADAL" clId="{AC6FE1F0-344F-401A-B05E-F62E24D0AD2E}" dt="2020-01-19T18:12:28.723" v="231" actId="2696"/>
        <pc:sldMkLst>
          <pc:docMk/>
          <pc:sldMk cId="3106587977" sldId="309"/>
        </pc:sldMkLst>
      </pc:sldChg>
      <pc:sldChg chg="del">
        <pc:chgData name="Carrión Almagro, A. A." userId="c555f775-281f-4bec-b9d4-885593283290" providerId="ADAL" clId="{AC6FE1F0-344F-401A-B05E-F62E24D0AD2E}" dt="2020-01-19T18:12:39.586" v="246" actId="2696"/>
        <pc:sldMkLst>
          <pc:docMk/>
          <pc:sldMk cId="1769239347" sldId="393"/>
        </pc:sldMkLst>
      </pc:sldChg>
      <pc:sldChg chg="del">
        <pc:chgData name="Carrión Almagro, A. A." userId="c555f775-281f-4bec-b9d4-885593283290" providerId="ADAL" clId="{AC6FE1F0-344F-401A-B05E-F62E24D0AD2E}" dt="2020-01-19T18:12:40.472" v="252" actId="2696"/>
        <pc:sldMkLst>
          <pc:docMk/>
          <pc:sldMk cId="729482857" sldId="397"/>
        </pc:sldMkLst>
      </pc:sldChg>
      <pc:sldChg chg="del">
        <pc:chgData name="Carrión Almagro, A. A." userId="c555f775-281f-4bec-b9d4-885593283290" providerId="ADAL" clId="{AC6FE1F0-344F-401A-B05E-F62E24D0AD2E}" dt="2020-01-19T18:12:38.238" v="237" actId="2696"/>
        <pc:sldMkLst>
          <pc:docMk/>
          <pc:sldMk cId="2086171990" sldId="398"/>
        </pc:sldMkLst>
      </pc:sldChg>
      <pc:sldChg chg="del">
        <pc:chgData name="Carrión Almagro, A. A." userId="c555f775-281f-4bec-b9d4-885593283290" providerId="ADAL" clId="{AC6FE1F0-344F-401A-B05E-F62E24D0AD2E}" dt="2020-01-19T18:12:33.247" v="235" actId="2696"/>
        <pc:sldMkLst>
          <pc:docMk/>
          <pc:sldMk cId="2955902886" sldId="406"/>
        </pc:sldMkLst>
      </pc:sldChg>
      <pc:sldChg chg="del">
        <pc:chgData name="Carrión Almagro, A. A." userId="c555f775-281f-4bec-b9d4-885593283290" providerId="ADAL" clId="{AC6FE1F0-344F-401A-B05E-F62E24D0AD2E}" dt="2020-01-19T18:12:39.265" v="244" actId="2696"/>
        <pc:sldMkLst>
          <pc:docMk/>
          <pc:sldMk cId="694815447" sldId="408"/>
        </pc:sldMkLst>
      </pc:sldChg>
      <pc:sldChg chg="addSp delSp modSp">
        <pc:chgData name="Carrión Almagro, A. A." userId="c555f775-281f-4bec-b9d4-885593283290" providerId="ADAL" clId="{AC6FE1F0-344F-401A-B05E-F62E24D0AD2E}" dt="2020-01-19T18:12:25.136" v="230" actId="1076"/>
        <pc:sldMkLst>
          <pc:docMk/>
          <pc:sldMk cId="3642329803" sldId="410"/>
        </pc:sldMkLst>
        <pc:spChg chg="mod">
          <ac:chgData name="Carrión Almagro, A. A." userId="c555f775-281f-4bec-b9d4-885593283290" providerId="ADAL" clId="{AC6FE1F0-344F-401A-B05E-F62E24D0AD2E}" dt="2020-01-19T18:11:24.340" v="225" actId="1076"/>
          <ac:spMkLst>
            <pc:docMk/>
            <pc:sldMk cId="3642329803" sldId="410"/>
            <ac:spMk id="2" creationId="{8EB1A3CB-B6A0-4A1F-85EF-D3918686C7D2}"/>
          </ac:spMkLst>
        </pc:spChg>
        <pc:spChg chg="mod">
          <ac:chgData name="Carrión Almagro, A. A." userId="c555f775-281f-4bec-b9d4-885593283290" providerId="ADAL" clId="{AC6FE1F0-344F-401A-B05E-F62E24D0AD2E}" dt="2020-01-19T18:07:42.352" v="4" actId="20577"/>
          <ac:spMkLst>
            <pc:docMk/>
            <pc:sldMk cId="3642329803" sldId="410"/>
            <ac:spMk id="27" creationId="{D2823E77-A63B-4C25-B2DE-4BECFF08176F}"/>
          </ac:spMkLst>
        </pc:spChg>
        <pc:picChg chg="add del mod">
          <ac:chgData name="Carrión Almagro, A. A." userId="c555f775-281f-4bec-b9d4-885593283290" providerId="ADAL" clId="{AC6FE1F0-344F-401A-B05E-F62E24D0AD2E}" dt="2020-01-19T18:12:21.467" v="229" actId="478"/>
          <ac:picMkLst>
            <pc:docMk/>
            <pc:sldMk cId="3642329803" sldId="410"/>
            <ac:picMk id="1026" creationId="{B7AFF1BC-CC05-4527-8782-49EF9F6E669B}"/>
          </ac:picMkLst>
        </pc:picChg>
        <pc:picChg chg="add del mod">
          <ac:chgData name="Carrión Almagro, A. A." userId="c555f775-281f-4bec-b9d4-885593283290" providerId="ADAL" clId="{AC6FE1F0-344F-401A-B05E-F62E24D0AD2E}" dt="2020-01-19T18:12:25.136" v="230" actId="1076"/>
          <ac:picMkLst>
            <pc:docMk/>
            <pc:sldMk cId="3642329803" sldId="410"/>
            <ac:picMk id="1028" creationId="{0F273029-ECE5-4908-8C48-DECF88321B9A}"/>
          </ac:picMkLst>
        </pc:picChg>
      </pc:sldChg>
      <pc:sldChg chg="add del">
        <pc:chgData name="Carrión Almagro, A. A." userId="c555f775-281f-4bec-b9d4-885593283290" providerId="ADAL" clId="{AC6FE1F0-344F-401A-B05E-F62E24D0AD2E}" dt="2020-01-19T18:13:18.784" v="270"/>
        <pc:sldMkLst>
          <pc:docMk/>
          <pc:sldMk cId="645620034" sldId="411"/>
        </pc:sldMkLst>
      </pc:sldChg>
      <pc:sldChg chg="del">
        <pc:chgData name="Carrión Almagro, A. A." userId="c555f775-281f-4bec-b9d4-885593283290" providerId="ADAL" clId="{AC6FE1F0-344F-401A-B05E-F62E24D0AD2E}" dt="2020-01-19T18:12:38.088" v="236" actId="2696"/>
        <pc:sldMkLst>
          <pc:docMk/>
          <pc:sldMk cId="3433919664" sldId="413"/>
        </pc:sldMkLst>
      </pc:sldChg>
      <pc:sldChg chg="del">
        <pc:chgData name="Carrión Almagro, A. A." userId="c555f775-281f-4bec-b9d4-885593283290" providerId="ADAL" clId="{AC6FE1F0-344F-401A-B05E-F62E24D0AD2E}" dt="2020-01-19T18:12:39.880" v="248" actId="2696"/>
        <pc:sldMkLst>
          <pc:docMk/>
          <pc:sldMk cId="3207911754" sldId="415"/>
        </pc:sldMkLst>
      </pc:sldChg>
      <pc:sldChg chg="del">
        <pc:chgData name="Carrión Almagro, A. A." userId="c555f775-281f-4bec-b9d4-885593283290" providerId="ADAL" clId="{AC6FE1F0-344F-401A-B05E-F62E24D0AD2E}" dt="2020-01-19T18:12:39.061" v="240" actId="2696"/>
        <pc:sldMkLst>
          <pc:docMk/>
          <pc:sldMk cId="1338850847" sldId="418"/>
        </pc:sldMkLst>
      </pc:sldChg>
      <pc:sldChg chg="del">
        <pc:chgData name="Carrión Almagro, A. A." userId="c555f775-281f-4bec-b9d4-885593283290" providerId="ADAL" clId="{AC6FE1F0-344F-401A-B05E-F62E24D0AD2E}" dt="2020-01-19T18:12:39.078" v="241" actId="2696"/>
        <pc:sldMkLst>
          <pc:docMk/>
          <pc:sldMk cId="205088870" sldId="419"/>
        </pc:sldMkLst>
      </pc:sldChg>
      <pc:sldChg chg="add del">
        <pc:chgData name="Carrión Almagro, A. A." userId="c555f775-281f-4bec-b9d4-885593283290" providerId="ADAL" clId="{AC6FE1F0-344F-401A-B05E-F62E24D0AD2E}" dt="2020-01-19T18:13:24.288" v="278" actId="2696"/>
        <pc:sldMkLst>
          <pc:docMk/>
          <pc:sldMk cId="2129917358" sldId="424"/>
        </pc:sldMkLst>
      </pc:sldChg>
      <pc:sldChg chg="del">
        <pc:chgData name="Carrión Almagro, A. A." userId="c555f775-281f-4bec-b9d4-885593283290" providerId="ADAL" clId="{AC6FE1F0-344F-401A-B05E-F62E24D0AD2E}" dt="2020-01-19T18:12:32.904" v="234" actId="2696"/>
        <pc:sldMkLst>
          <pc:docMk/>
          <pc:sldMk cId="1307160705" sldId="428"/>
        </pc:sldMkLst>
      </pc:sldChg>
      <pc:sldChg chg="del">
        <pc:chgData name="Carrión Almagro, A. A." userId="c555f775-281f-4bec-b9d4-885593283290" providerId="ADAL" clId="{AC6FE1F0-344F-401A-B05E-F62E24D0AD2E}" dt="2020-01-19T18:12:40.904" v="255" actId="2696"/>
        <pc:sldMkLst>
          <pc:docMk/>
          <pc:sldMk cId="3927704529" sldId="431"/>
        </pc:sldMkLst>
      </pc:sldChg>
      <pc:sldChg chg="del">
        <pc:chgData name="Carrión Almagro, A. A." userId="c555f775-281f-4bec-b9d4-885593283290" providerId="ADAL" clId="{AC6FE1F0-344F-401A-B05E-F62E24D0AD2E}" dt="2020-01-19T18:12:29.337" v="232" actId="2696"/>
        <pc:sldMkLst>
          <pc:docMk/>
          <pc:sldMk cId="3426930516" sldId="441"/>
        </pc:sldMkLst>
      </pc:sldChg>
      <pc:sldChg chg="del">
        <pc:chgData name="Carrión Almagro, A. A." userId="c555f775-281f-4bec-b9d4-885593283290" providerId="ADAL" clId="{AC6FE1F0-344F-401A-B05E-F62E24D0AD2E}" dt="2020-01-19T18:12:39.771" v="247" actId="2696"/>
        <pc:sldMkLst>
          <pc:docMk/>
          <pc:sldMk cId="4247687535" sldId="442"/>
        </pc:sldMkLst>
      </pc:sldChg>
      <pc:sldChg chg="del">
        <pc:chgData name="Carrión Almagro, A. A." userId="c555f775-281f-4bec-b9d4-885593283290" providerId="ADAL" clId="{AC6FE1F0-344F-401A-B05E-F62E24D0AD2E}" dt="2020-01-19T18:12:40.028" v="249" actId="2696"/>
        <pc:sldMkLst>
          <pc:docMk/>
          <pc:sldMk cId="1668930571" sldId="443"/>
        </pc:sldMkLst>
      </pc:sldChg>
      <pc:sldChg chg="del">
        <pc:chgData name="Carrión Almagro, A. A." userId="c555f775-281f-4bec-b9d4-885593283290" providerId="ADAL" clId="{AC6FE1F0-344F-401A-B05E-F62E24D0AD2E}" dt="2020-01-19T18:12:40.766" v="254" actId="2696"/>
        <pc:sldMkLst>
          <pc:docMk/>
          <pc:sldMk cId="1904942911" sldId="444"/>
        </pc:sldMkLst>
      </pc:sldChg>
      <pc:sldChg chg="add del">
        <pc:chgData name="Carrión Almagro, A. A." userId="c555f775-281f-4bec-b9d4-885593283290" providerId="ADAL" clId="{AC6FE1F0-344F-401A-B05E-F62E24D0AD2E}" dt="2020-01-19T18:13:26.333" v="283" actId="2696"/>
        <pc:sldMkLst>
          <pc:docMk/>
          <pc:sldMk cId="2443081891" sldId="445"/>
        </pc:sldMkLst>
      </pc:sldChg>
      <pc:sldChg chg="del">
        <pc:chgData name="Carrión Almagro, A. A." userId="c555f775-281f-4bec-b9d4-885593283290" providerId="ADAL" clId="{AC6FE1F0-344F-401A-B05E-F62E24D0AD2E}" dt="2020-01-19T18:12:39.151" v="243" actId="2696"/>
        <pc:sldMkLst>
          <pc:docMk/>
          <pc:sldMk cId="1248229084" sldId="446"/>
        </pc:sldMkLst>
      </pc:sldChg>
      <pc:sldChg chg="del">
        <pc:chgData name="Carrión Almagro, A. A." userId="c555f775-281f-4bec-b9d4-885593283290" providerId="ADAL" clId="{AC6FE1F0-344F-401A-B05E-F62E24D0AD2E}" dt="2020-01-19T18:12:39.432" v="245" actId="2696"/>
        <pc:sldMkLst>
          <pc:docMk/>
          <pc:sldMk cId="1279693654" sldId="447"/>
        </pc:sldMkLst>
      </pc:sldChg>
      <pc:sldChg chg="del">
        <pc:chgData name="Carrión Almagro, A. A." userId="c555f775-281f-4bec-b9d4-885593283290" providerId="ADAL" clId="{AC6FE1F0-344F-401A-B05E-F62E24D0AD2E}" dt="2020-01-19T18:12:40.175" v="250" actId="2696"/>
        <pc:sldMkLst>
          <pc:docMk/>
          <pc:sldMk cId="3923837517" sldId="448"/>
        </pc:sldMkLst>
      </pc:sldChg>
      <pc:sldChg chg="addSp delSp modSp add del ord">
        <pc:chgData name="Carrión Almagro, A. A." userId="c555f775-281f-4bec-b9d4-885593283290" providerId="ADAL" clId="{AC6FE1F0-344F-401A-B05E-F62E24D0AD2E}" dt="2020-01-19T18:14:48.620" v="352" actId="20577"/>
        <pc:sldMkLst>
          <pc:docMk/>
          <pc:sldMk cId="2903068436" sldId="449"/>
        </pc:sldMkLst>
        <pc:spChg chg="del">
          <ac:chgData name="Carrión Almagro, A. A." userId="c555f775-281f-4bec-b9d4-885593283290" providerId="ADAL" clId="{AC6FE1F0-344F-401A-B05E-F62E24D0AD2E}" dt="2020-01-19T18:13:47.715" v="288" actId="478"/>
          <ac:spMkLst>
            <pc:docMk/>
            <pc:sldMk cId="2903068436" sldId="449"/>
            <ac:spMk id="3" creationId="{421C2AC5-1192-4226-AB14-93F5C680AA77}"/>
          </ac:spMkLst>
        </pc:spChg>
        <pc:spChg chg="del">
          <ac:chgData name="Carrión Almagro, A. A." userId="c555f775-281f-4bec-b9d4-885593283290" providerId="ADAL" clId="{AC6FE1F0-344F-401A-B05E-F62E24D0AD2E}" dt="2020-01-19T18:14:08.833" v="294" actId="478"/>
          <ac:spMkLst>
            <pc:docMk/>
            <pc:sldMk cId="2903068436" sldId="449"/>
            <ac:spMk id="7" creationId="{09D8EBBD-B403-4709-907C-A2728062B93B}"/>
          </ac:spMkLst>
        </pc:spChg>
        <pc:spChg chg="del">
          <ac:chgData name="Carrión Almagro, A. A." userId="c555f775-281f-4bec-b9d4-885593283290" providerId="ADAL" clId="{AC6FE1F0-344F-401A-B05E-F62E24D0AD2E}" dt="2020-01-19T18:13:45.884" v="287" actId="478"/>
          <ac:spMkLst>
            <pc:docMk/>
            <pc:sldMk cId="2903068436" sldId="449"/>
            <ac:spMk id="9" creationId="{C843D14A-397C-4863-8F6C-0C9312A1A52C}"/>
          </ac:spMkLst>
        </pc:spChg>
        <pc:spChg chg="del">
          <ac:chgData name="Carrión Almagro, A. A." userId="c555f775-281f-4bec-b9d4-885593283290" providerId="ADAL" clId="{AC6FE1F0-344F-401A-B05E-F62E24D0AD2E}" dt="2020-01-19T18:13:54.169" v="289" actId="478"/>
          <ac:spMkLst>
            <pc:docMk/>
            <pc:sldMk cId="2903068436" sldId="449"/>
            <ac:spMk id="14" creationId="{5332104A-ECB3-4376-B718-1C7EF40B1D1B}"/>
          </ac:spMkLst>
        </pc:spChg>
        <pc:spChg chg="del mod">
          <ac:chgData name="Carrión Almagro, A. A." userId="c555f775-281f-4bec-b9d4-885593283290" providerId="ADAL" clId="{AC6FE1F0-344F-401A-B05E-F62E24D0AD2E}" dt="2020-01-19T18:14:01.929" v="292" actId="478"/>
          <ac:spMkLst>
            <pc:docMk/>
            <pc:sldMk cId="2903068436" sldId="449"/>
            <ac:spMk id="15" creationId="{EF79A9F2-8609-409D-93B7-D8BB5D5361E5}"/>
          </ac:spMkLst>
        </pc:spChg>
        <pc:spChg chg="add">
          <ac:chgData name="Carrión Almagro, A. A." userId="c555f775-281f-4bec-b9d4-885593283290" providerId="ADAL" clId="{AC6FE1F0-344F-401A-B05E-F62E24D0AD2E}" dt="2020-01-19T18:14:20.211" v="297"/>
          <ac:spMkLst>
            <pc:docMk/>
            <pc:sldMk cId="2903068436" sldId="449"/>
            <ac:spMk id="16" creationId="{959A905F-A5A2-40C3-9432-01617A498550}"/>
          </ac:spMkLst>
        </pc:spChg>
        <pc:spChg chg="del">
          <ac:chgData name="Carrión Almagro, A. A." userId="c555f775-281f-4bec-b9d4-885593283290" providerId="ADAL" clId="{AC6FE1F0-344F-401A-B05E-F62E24D0AD2E}" dt="2020-01-19T18:14:05.248" v="293" actId="478"/>
          <ac:spMkLst>
            <pc:docMk/>
            <pc:sldMk cId="2903068436" sldId="449"/>
            <ac:spMk id="17" creationId="{2CB02BB4-7A48-4098-AC7E-340184BB4B2A}"/>
          </ac:spMkLst>
        </pc:spChg>
        <pc:spChg chg="del">
          <ac:chgData name="Carrión Almagro, A. A." userId="c555f775-281f-4bec-b9d4-885593283290" providerId="ADAL" clId="{AC6FE1F0-344F-401A-B05E-F62E24D0AD2E}" dt="2020-01-19T18:13:54.169" v="289" actId="478"/>
          <ac:spMkLst>
            <pc:docMk/>
            <pc:sldMk cId="2903068436" sldId="449"/>
            <ac:spMk id="19" creationId="{D2E6A39A-D504-4A7A-8F3C-C2DE4DAB8B78}"/>
          </ac:spMkLst>
        </pc:spChg>
        <pc:spChg chg="add">
          <ac:chgData name="Carrión Almagro, A. A." userId="c555f775-281f-4bec-b9d4-885593283290" providerId="ADAL" clId="{AC6FE1F0-344F-401A-B05E-F62E24D0AD2E}" dt="2020-01-19T18:14:20.211" v="297"/>
          <ac:spMkLst>
            <pc:docMk/>
            <pc:sldMk cId="2903068436" sldId="449"/>
            <ac:spMk id="22" creationId="{4B697F92-1D76-487D-9F8F-DC85C513724A}"/>
          </ac:spMkLst>
        </pc:spChg>
        <pc:spChg chg="add mod">
          <ac:chgData name="Carrión Almagro, A. A." userId="c555f775-281f-4bec-b9d4-885593283290" providerId="ADAL" clId="{AC6FE1F0-344F-401A-B05E-F62E24D0AD2E}" dt="2020-01-19T18:14:48.620" v="352" actId="20577"/>
          <ac:spMkLst>
            <pc:docMk/>
            <pc:sldMk cId="2903068436" sldId="449"/>
            <ac:spMk id="32" creationId="{B7B3101B-53E8-4C16-AB83-8A8BC80F3431}"/>
          </ac:spMkLst>
        </pc:spChg>
        <pc:grpChg chg="add">
          <ac:chgData name="Carrión Almagro, A. A." userId="c555f775-281f-4bec-b9d4-885593283290" providerId="ADAL" clId="{AC6FE1F0-344F-401A-B05E-F62E24D0AD2E}" dt="2020-01-19T18:14:20.211" v="297"/>
          <ac:grpSpMkLst>
            <pc:docMk/>
            <pc:sldMk cId="2903068436" sldId="449"/>
            <ac:grpSpMk id="28" creationId="{B0F0A6A2-4961-4AC0-AB3A-BE7DF15D7C35}"/>
          </ac:grpSpMkLst>
        </pc:grpChg>
        <pc:picChg chg="del">
          <ac:chgData name="Carrión Almagro, A. A." userId="c555f775-281f-4bec-b9d4-885593283290" providerId="ADAL" clId="{AC6FE1F0-344F-401A-B05E-F62E24D0AD2E}" dt="2020-01-19T18:13:43.646" v="286" actId="478"/>
          <ac:picMkLst>
            <pc:docMk/>
            <pc:sldMk cId="2903068436" sldId="449"/>
            <ac:picMk id="13" creationId="{8EF28688-AE8C-42F3-9FF4-600BB6EACFE9}"/>
          </ac:picMkLst>
        </pc:picChg>
        <pc:picChg chg="del">
          <ac:chgData name="Carrión Almagro, A. A." userId="c555f775-281f-4bec-b9d4-885593283290" providerId="ADAL" clId="{AC6FE1F0-344F-401A-B05E-F62E24D0AD2E}" dt="2020-01-19T18:13:57.676" v="290" actId="478"/>
          <ac:picMkLst>
            <pc:docMk/>
            <pc:sldMk cId="2903068436" sldId="449"/>
            <ac:picMk id="20" creationId="{CFA8816C-8D56-468B-8126-2A8640196D0E}"/>
          </ac:picMkLst>
        </pc:picChg>
        <pc:picChg chg="add">
          <ac:chgData name="Carrión Almagro, A. A." userId="c555f775-281f-4bec-b9d4-885593283290" providerId="ADAL" clId="{AC6FE1F0-344F-401A-B05E-F62E24D0AD2E}" dt="2020-01-19T18:14:20.211" v="297"/>
          <ac:picMkLst>
            <pc:docMk/>
            <pc:sldMk cId="2903068436" sldId="449"/>
            <ac:picMk id="21" creationId="{0577EE09-DD19-462E-87F4-54CA8440C400}"/>
          </ac:picMkLst>
        </pc:picChg>
        <pc:picChg chg="add">
          <ac:chgData name="Carrión Almagro, A. A." userId="c555f775-281f-4bec-b9d4-885593283290" providerId="ADAL" clId="{AC6FE1F0-344F-401A-B05E-F62E24D0AD2E}" dt="2020-01-19T18:14:20.211" v="297"/>
          <ac:picMkLst>
            <pc:docMk/>
            <pc:sldMk cId="2903068436" sldId="449"/>
            <ac:picMk id="23" creationId="{20119AE9-53A6-4238-B4C9-A0C300CCF4E0}"/>
          </ac:picMkLst>
        </pc:picChg>
        <pc:picChg chg="add">
          <ac:chgData name="Carrión Almagro, A. A." userId="c555f775-281f-4bec-b9d4-885593283290" providerId="ADAL" clId="{AC6FE1F0-344F-401A-B05E-F62E24D0AD2E}" dt="2020-01-19T18:14:20.211" v="297"/>
          <ac:picMkLst>
            <pc:docMk/>
            <pc:sldMk cId="2903068436" sldId="449"/>
            <ac:picMk id="24" creationId="{C4DC3999-A2E2-4BD4-9B3E-21F10EE657C1}"/>
          </ac:picMkLst>
        </pc:picChg>
        <pc:cxnChg chg="add">
          <ac:chgData name="Carrión Almagro, A. A." userId="c555f775-281f-4bec-b9d4-885593283290" providerId="ADAL" clId="{AC6FE1F0-344F-401A-B05E-F62E24D0AD2E}" dt="2020-01-19T18:14:20.211" v="297"/>
          <ac:cxnSpMkLst>
            <pc:docMk/>
            <pc:sldMk cId="2903068436" sldId="449"/>
            <ac:cxnSpMk id="25" creationId="{D8C8BD8C-EC42-443F-98E3-8196C5EF77B5}"/>
          </ac:cxnSpMkLst>
        </pc:cxnChg>
        <pc:cxnChg chg="add">
          <ac:chgData name="Carrión Almagro, A. A." userId="c555f775-281f-4bec-b9d4-885593283290" providerId="ADAL" clId="{AC6FE1F0-344F-401A-B05E-F62E24D0AD2E}" dt="2020-01-19T18:14:20.211" v="297"/>
          <ac:cxnSpMkLst>
            <pc:docMk/>
            <pc:sldMk cId="2903068436" sldId="449"/>
            <ac:cxnSpMk id="26" creationId="{9B3C9459-83E9-4584-B961-BB5033CB01D3}"/>
          </ac:cxnSpMkLst>
        </pc:cxnChg>
        <pc:cxnChg chg="add">
          <ac:chgData name="Carrión Almagro, A. A." userId="c555f775-281f-4bec-b9d4-885593283290" providerId="ADAL" clId="{AC6FE1F0-344F-401A-B05E-F62E24D0AD2E}" dt="2020-01-19T18:14:20.211" v="297"/>
          <ac:cxnSpMkLst>
            <pc:docMk/>
            <pc:sldMk cId="2903068436" sldId="449"/>
            <ac:cxnSpMk id="27" creationId="{350927FC-9E81-440F-944F-2813BBB1DD29}"/>
          </ac:cxnSpMkLst>
        </pc:cxnChg>
      </pc:sldChg>
      <pc:sldChg chg="addSp delSp modSp add">
        <pc:chgData name="Carrión Almagro, A. A." userId="c555f775-281f-4bec-b9d4-885593283290" providerId="ADAL" clId="{AC6FE1F0-344F-401A-B05E-F62E24D0AD2E}" dt="2020-01-19T18:31:51.163" v="596" actId="20577"/>
        <pc:sldMkLst>
          <pc:docMk/>
          <pc:sldMk cId="1645904672" sldId="450"/>
        </pc:sldMkLst>
        <pc:spChg chg="del">
          <ac:chgData name="Carrión Almagro, A. A." userId="c555f775-281f-4bec-b9d4-885593283290" providerId="ADAL" clId="{AC6FE1F0-344F-401A-B05E-F62E24D0AD2E}" dt="2020-01-19T18:28:14.446" v="355" actId="478"/>
          <ac:spMkLst>
            <pc:docMk/>
            <pc:sldMk cId="1645904672" sldId="450"/>
            <ac:spMk id="16" creationId="{959A905F-A5A2-40C3-9432-01617A498550}"/>
          </ac:spMkLst>
        </pc:spChg>
        <pc:spChg chg="add del mod">
          <ac:chgData name="Carrión Almagro, A. A." userId="c555f775-281f-4bec-b9d4-885593283290" providerId="ADAL" clId="{AC6FE1F0-344F-401A-B05E-F62E24D0AD2E}" dt="2020-01-19T18:28:28.374" v="358" actId="478"/>
          <ac:spMkLst>
            <pc:docMk/>
            <pc:sldMk cId="1645904672" sldId="450"/>
            <ac:spMk id="17" creationId="{C438D2AF-2E46-4F64-AB66-60BDC0DC062E}"/>
          </ac:spMkLst>
        </pc:spChg>
        <pc:spChg chg="add mod">
          <ac:chgData name="Carrión Almagro, A. A." userId="c555f775-281f-4bec-b9d4-885593283290" providerId="ADAL" clId="{AC6FE1F0-344F-401A-B05E-F62E24D0AD2E}" dt="2020-01-19T18:29:48.746" v="498" actId="1076"/>
          <ac:spMkLst>
            <pc:docMk/>
            <pc:sldMk cId="1645904672" sldId="450"/>
            <ac:spMk id="20" creationId="{F1741BBB-2FAD-4DAB-9D0D-9AE00A1524A6}"/>
          </ac:spMkLst>
        </pc:spChg>
        <pc:spChg chg="del">
          <ac:chgData name="Carrión Almagro, A. A." userId="c555f775-281f-4bec-b9d4-885593283290" providerId="ADAL" clId="{AC6FE1F0-344F-401A-B05E-F62E24D0AD2E}" dt="2020-01-19T18:28:14.446" v="355" actId="478"/>
          <ac:spMkLst>
            <pc:docMk/>
            <pc:sldMk cId="1645904672" sldId="450"/>
            <ac:spMk id="22" creationId="{4B697F92-1D76-487D-9F8F-DC85C513724A}"/>
          </ac:spMkLst>
        </pc:spChg>
        <pc:spChg chg="mod">
          <ac:chgData name="Carrión Almagro, A. A." userId="c555f775-281f-4bec-b9d4-885593283290" providerId="ADAL" clId="{AC6FE1F0-344F-401A-B05E-F62E24D0AD2E}" dt="2020-01-19T18:28:50.927" v="414" actId="1036"/>
          <ac:spMkLst>
            <pc:docMk/>
            <pc:sldMk cId="1645904672" sldId="450"/>
            <ac:spMk id="32" creationId="{B7B3101B-53E8-4C16-AB83-8A8BC80F3431}"/>
          </ac:spMkLst>
        </pc:spChg>
        <pc:spChg chg="add mod">
          <ac:chgData name="Carrión Almagro, A. A." userId="c555f775-281f-4bec-b9d4-885593283290" providerId="ADAL" clId="{AC6FE1F0-344F-401A-B05E-F62E24D0AD2E}" dt="2020-01-19T18:30:00.883" v="499" actId="1076"/>
          <ac:spMkLst>
            <pc:docMk/>
            <pc:sldMk cId="1645904672" sldId="450"/>
            <ac:spMk id="33" creationId="{BBB0FF59-49F7-415B-AEE5-E710AB60D63C}"/>
          </ac:spMkLst>
        </pc:spChg>
        <pc:spChg chg="add mod">
          <ac:chgData name="Carrión Almagro, A. A." userId="c555f775-281f-4bec-b9d4-885593283290" providerId="ADAL" clId="{AC6FE1F0-344F-401A-B05E-F62E24D0AD2E}" dt="2020-01-19T18:30:07.093" v="500" actId="1076"/>
          <ac:spMkLst>
            <pc:docMk/>
            <pc:sldMk cId="1645904672" sldId="450"/>
            <ac:spMk id="35" creationId="{B31C237F-2531-400C-AA2D-8E99BC438C6A}"/>
          </ac:spMkLst>
        </pc:spChg>
        <pc:spChg chg="add mod">
          <ac:chgData name="Carrión Almagro, A. A." userId="c555f775-281f-4bec-b9d4-885593283290" providerId="ADAL" clId="{AC6FE1F0-344F-401A-B05E-F62E24D0AD2E}" dt="2020-01-19T18:31:51.163" v="596" actId="20577"/>
          <ac:spMkLst>
            <pc:docMk/>
            <pc:sldMk cId="1645904672" sldId="450"/>
            <ac:spMk id="38" creationId="{BD82ED17-B88A-4D93-A9AE-F192F6BC6783}"/>
          </ac:spMkLst>
        </pc:spChg>
        <pc:grpChg chg="del">
          <ac:chgData name="Carrión Almagro, A. A." userId="c555f775-281f-4bec-b9d4-885593283290" providerId="ADAL" clId="{AC6FE1F0-344F-401A-B05E-F62E24D0AD2E}" dt="2020-01-19T18:28:14.446" v="355" actId="478"/>
          <ac:grpSpMkLst>
            <pc:docMk/>
            <pc:sldMk cId="1645904672" sldId="450"/>
            <ac:grpSpMk id="28" creationId="{B0F0A6A2-4961-4AC0-AB3A-BE7DF15D7C35}"/>
          </ac:grpSpMkLst>
        </pc:grpChg>
        <pc:picChg chg="add mod">
          <ac:chgData name="Carrión Almagro, A. A." userId="c555f775-281f-4bec-b9d4-885593283290" providerId="ADAL" clId="{AC6FE1F0-344F-401A-B05E-F62E24D0AD2E}" dt="2020-01-19T18:28:36.972" v="389" actId="1035"/>
          <ac:picMkLst>
            <pc:docMk/>
            <pc:sldMk cId="1645904672" sldId="450"/>
            <ac:picMk id="19" creationId="{5345B075-336C-465C-BB30-D892C966C476}"/>
          </ac:picMkLst>
        </pc:picChg>
        <pc:picChg chg="del">
          <ac:chgData name="Carrión Almagro, A. A." userId="c555f775-281f-4bec-b9d4-885593283290" providerId="ADAL" clId="{AC6FE1F0-344F-401A-B05E-F62E24D0AD2E}" dt="2020-01-19T18:28:14.446" v="355" actId="478"/>
          <ac:picMkLst>
            <pc:docMk/>
            <pc:sldMk cId="1645904672" sldId="450"/>
            <ac:picMk id="21" creationId="{0577EE09-DD19-462E-87F4-54CA8440C400}"/>
          </ac:picMkLst>
        </pc:picChg>
        <pc:picChg chg="del">
          <ac:chgData name="Carrión Almagro, A. A." userId="c555f775-281f-4bec-b9d4-885593283290" providerId="ADAL" clId="{AC6FE1F0-344F-401A-B05E-F62E24D0AD2E}" dt="2020-01-19T18:28:14.446" v="355" actId="478"/>
          <ac:picMkLst>
            <pc:docMk/>
            <pc:sldMk cId="1645904672" sldId="450"/>
            <ac:picMk id="23" creationId="{20119AE9-53A6-4238-B4C9-A0C300CCF4E0}"/>
          </ac:picMkLst>
        </pc:picChg>
        <pc:picChg chg="del">
          <ac:chgData name="Carrión Almagro, A. A." userId="c555f775-281f-4bec-b9d4-885593283290" providerId="ADAL" clId="{AC6FE1F0-344F-401A-B05E-F62E24D0AD2E}" dt="2020-01-19T18:28:14.446" v="355" actId="478"/>
          <ac:picMkLst>
            <pc:docMk/>
            <pc:sldMk cId="1645904672" sldId="450"/>
            <ac:picMk id="24" creationId="{C4DC3999-A2E2-4BD4-9B3E-21F10EE657C1}"/>
          </ac:picMkLst>
        </pc:picChg>
        <pc:picChg chg="add mod">
          <ac:chgData name="Carrión Almagro, A. A." userId="c555f775-281f-4bec-b9d4-885593283290" providerId="ADAL" clId="{AC6FE1F0-344F-401A-B05E-F62E24D0AD2E}" dt="2020-01-19T18:28:57.737" v="427" actId="1035"/>
          <ac:picMkLst>
            <pc:docMk/>
            <pc:sldMk cId="1645904672" sldId="450"/>
            <ac:picMk id="34" creationId="{D77FCEDB-0C14-42E4-B616-F85EEBDCD2CD}"/>
          </ac:picMkLst>
        </pc:picChg>
        <pc:picChg chg="add mod">
          <ac:chgData name="Carrión Almagro, A. A." userId="c555f775-281f-4bec-b9d4-885593283290" providerId="ADAL" clId="{AC6FE1F0-344F-401A-B05E-F62E24D0AD2E}" dt="2020-01-19T18:29:30.377" v="497" actId="1036"/>
          <ac:picMkLst>
            <pc:docMk/>
            <pc:sldMk cId="1645904672" sldId="450"/>
            <ac:picMk id="36" creationId="{E52A8A95-80C0-4170-BCBA-72BD2C643A84}"/>
          </ac:picMkLst>
        </pc:picChg>
        <pc:picChg chg="add mod">
          <ac:chgData name="Carrión Almagro, A. A." userId="c555f775-281f-4bec-b9d4-885593283290" providerId="ADAL" clId="{AC6FE1F0-344F-401A-B05E-F62E24D0AD2E}" dt="2020-01-19T18:29:08.582" v="490" actId="1036"/>
          <ac:picMkLst>
            <pc:docMk/>
            <pc:sldMk cId="1645904672" sldId="450"/>
            <ac:picMk id="37" creationId="{98E217CC-D722-46B6-BAC1-5F16FED3E0C4}"/>
          </ac:picMkLst>
        </pc:picChg>
        <pc:cxnChg chg="del">
          <ac:chgData name="Carrión Almagro, A. A." userId="c555f775-281f-4bec-b9d4-885593283290" providerId="ADAL" clId="{AC6FE1F0-344F-401A-B05E-F62E24D0AD2E}" dt="2020-01-19T18:28:14.446" v="355" actId="478"/>
          <ac:cxnSpMkLst>
            <pc:docMk/>
            <pc:sldMk cId="1645904672" sldId="450"/>
            <ac:cxnSpMk id="25" creationId="{D8C8BD8C-EC42-443F-98E3-8196C5EF77B5}"/>
          </ac:cxnSpMkLst>
        </pc:cxnChg>
        <pc:cxnChg chg="del">
          <ac:chgData name="Carrión Almagro, A. A." userId="c555f775-281f-4bec-b9d4-885593283290" providerId="ADAL" clId="{AC6FE1F0-344F-401A-B05E-F62E24D0AD2E}" dt="2020-01-19T18:28:14.446" v="355" actId="478"/>
          <ac:cxnSpMkLst>
            <pc:docMk/>
            <pc:sldMk cId="1645904672" sldId="450"/>
            <ac:cxnSpMk id="26" creationId="{9B3C9459-83E9-4584-B961-BB5033CB01D3}"/>
          </ac:cxnSpMkLst>
        </pc:cxnChg>
        <pc:cxnChg chg="del">
          <ac:chgData name="Carrión Almagro, A. A." userId="c555f775-281f-4bec-b9d4-885593283290" providerId="ADAL" clId="{AC6FE1F0-344F-401A-B05E-F62E24D0AD2E}" dt="2020-01-19T18:28:14.446" v="355" actId="478"/>
          <ac:cxnSpMkLst>
            <pc:docMk/>
            <pc:sldMk cId="1645904672" sldId="450"/>
            <ac:cxnSpMk id="27" creationId="{350927FC-9E81-440F-944F-2813BBB1DD29}"/>
          </ac:cxnSpMkLst>
        </pc:cxnChg>
      </pc:sldChg>
      <pc:sldChg chg="del">
        <pc:chgData name="Carrión Almagro, A. A." userId="c555f775-281f-4bec-b9d4-885593283290" providerId="ADAL" clId="{AC6FE1F0-344F-401A-B05E-F62E24D0AD2E}" dt="2020-01-19T18:12:39.104" v="242" actId="2696"/>
        <pc:sldMkLst>
          <pc:docMk/>
          <pc:sldMk cId="1283057435" sldId="453"/>
        </pc:sldMkLst>
      </pc:sldChg>
      <pc:sldChg chg="del">
        <pc:chgData name="Carrión Almagro, A. A." userId="c555f775-281f-4bec-b9d4-885593283290" providerId="ADAL" clId="{AC6FE1F0-344F-401A-B05E-F62E24D0AD2E}" dt="2020-01-19T18:12:40.366" v="251" actId="2696"/>
        <pc:sldMkLst>
          <pc:docMk/>
          <pc:sldMk cId="3167625735" sldId="456"/>
        </pc:sldMkLst>
      </pc:sldChg>
      <pc:sldChg chg="add del">
        <pc:chgData name="Carrión Almagro, A. A." userId="c555f775-281f-4bec-b9d4-885593283290" providerId="ADAL" clId="{AC6FE1F0-344F-401A-B05E-F62E24D0AD2E}" dt="2020-01-19T18:13:25.010" v="281" actId="2696"/>
        <pc:sldMkLst>
          <pc:docMk/>
          <pc:sldMk cId="1007219436" sldId="459"/>
        </pc:sldMkLst>
      </pc:sldChg>
      <pc:sldChg chg="add del">
        <pc:chgData name="Carrión Almagro, A. A." userId="c555f775-281f-4bec-b9d4-885593283290" providerId="ADAL" clId="{AC6FE1F0-344F-401A-B05E-F62E24D0AD2E}" dt="2020-01-19T18:13:24.498" v="279" actId="2696"/>
        <pc:sldMkLst>
          <pc:docMk/>
          <pc:sldMk cId="146677926" sldId="461"/>
        </pc:sldMkLst>
      </pc:sldChg>
      <pc:sldChg chg="add del">
        <pc:chgData name="Carrión Almagro, A. A." userId="c555f775-281f-4bec-b9d4-885593283290" providerId="ADAL" clId="{AC6FE1F0-344F-401A-B05E-F62E24D0AD2E}" dt="2020-01-19T18:13:24.639" v="280" actId="2696"/>
        <pc:sldMkLst>
          <pc:docMk/>
          <pc:sldMk cId="3059294599" sldId="463"/>
        </pc:sldMkLst>
      </pc:sldChg>
      <pc:sldChg chg="del">
        <pc:chgData name="Carrión Almagro, A. A." userId="c555f775-281f-4bec-b9d4-885593283290" providerId="ADAL" clId="{AC6FE1F0-344F-401A-B05E-F62E24D0AD2E}" dt="2020-01-19T18:12:41.189" v="257" actId="2696"/>
        <pc:sldMkLst>
          <pc:docMk/>
          <pc:sldMk cId="2827057865" sldId="468"/>
        </pc:sldMkLst>
      </pc:sldChg>
      <pc:sldChg chg="del">
        <pc:chgData name="Carrión Almagro, A. A." userId="c555f775-281f-4bec-b9d4-885593283290" providerId="ADAL" clId="{AC6FE1F0-344F-401A-B05E-F62E24D0AD2E}" dt="2020-01-19T18:12:41.085" v="256" actId="2696"/>
        <pc:sldMkLst>
          <pc:docMk/>
          <pc:sldMk cId="2280696261" sldId="470"/>
        </pc:sldMkLst>
      </pc:sldChg>
      <pc:sldChg chg="del">
        <pc:chgData name="Carrión Almagro, A. A." userId="c555f775-281f-4bec-b9d4-885593283290" providerId="ADAL" clId="{AC6FE1F0-344F-401A-B05E-F62E24D0AD2E}" dt="2020-01-19T18:12:32.276" v="233" actId="2696"/>
        <pc:sldMkLst>
          <pc:docMk/>
          <pc:sldMk cId="4218259414" sldId="474"/>
        </pc:sldMkLst>
      </pc:sldChg>
      <pc:sldChg chg="del">
        <pc:chgData name="Carrión Almagro, A. A." userId="c555f775-281f-4bec-b9d4-885593283290" providerId="ADAL" clId="{AC6FE1F0-344F-401A-B05E-F62E24D0AD2E}" dt="2020-01-19T18:12:40.628" v="253" actId="2696"/>
        <pc:sldMkLst>
          <pc:docMk/>
          <pc:sldMk cId="1546654455" sldId="479"/>
        </pc:sldMkLst>
      </pc:sldChg>
      <pc:sldChg chg="del">
        <pc:chgData name="Carrión Almagro, A. A." userId="c555f775-281f-4bec-b9d4-885593283290" providerId="ADAL" clId="{AC6FE1F0-344F-401A-B05E-F62E24D0AD2E}" dt="2020-01-19T18:12:38.414" v="238" actId="2696"/>
        <pc:sldMkLst>
          <pc:docMk/>
          <pc:sldMk cId="2646500697" sldId="480"/>
        </pc:sldMkLst>
      </pc:sldChg>
      <pc:sldChg chg="del">
        <pc:chgData name="Carrión Almagro, A. A." userId="c555f775-281f-4bec-b9d4-885593283290" providerId="ADAL" clId="{AC6FE1F0-344F-401A-B05E-F62E24D0AD2E}" dt="2020-01-19T18:12:38.554" v="239" actId="2696"/>
        <pc:sldMkLst>
          <pc:docMk/>
          <pc:sldMk cId="2290347790" sldId="481"/>
        </pc:sldMkLst>
      </pc:sldChg>
      <pc:sldMasterChg chg="addSldLayout delSldLayout">
        <pc:chgData name="Carrión Almagro, A. A." userId="c555f775-281f-4bec-b9d4-885593283290" providerId="ADAL" clId="{AC6FE1F0-344F-401A-B05E-F62E24D0AD2E}" dt="2020-01-19T18:13:25.013" v="282" actId="2696"/>
        <pc:sldMasterMkLst>
          <pc:docMk/>
          <pc:sldMasterMk cId="1991784786" sldId="2147483648"/>
        </pc:sldMasterMkLst>
        <pc:sldLayoutChg chg="add del">
          <pc:chgData name="Carrión Almagro, A. A." userId="c555f775-281f-4bec-b9d4-885593283290" providerId="ADAL" clId="{AC6FE1F0-344F-401A-B05E-F62E24D0AD2E}" dt="2020-01-19T18:13:25.013" v="282" actId="2696"/>
          <pc:sldLayoutMkLst>
            <pc:docMk/>
            <pc:sldMasterMk cId="1991784786" sldId="2147483648"/>
            <pc:sldLayoutMk cId="2705235540" sldId="2147483660"/>
          </pc:sldLayoutMkLst>
        </pc:sldLayoutChg>
      </pc:sldMasterChg>
    </pc:docChg>
  </pc:docChgLst>
  <pc:docChgLst>
    <pc:chgData name="Piñeiro Pereda, María" userId="6fe44b00-5095-4b23-a59d-be43fdc6c59b" providerId="ADAL" clId="{B85F25D3-0503-4C76-A8AD-8093BBD760D6}"/>
    <pc:docChg chg="undo custSel modSld sldOrd">
      <pc:chgData name="Piñeiro Pereda, María" userId="6fe44b00-5095-4b23-a59d-be43fdc6c59b" providerId="ADAL" clId="{B85F25D3-0503-4C76-A8AD-8093BBD760D6}" dt="2020-01-10T11:20:48.846" v="2110" actId="20577"/>
      <pc:docMkLst>
        <pc:docMk/>
      </pc:docMkLst>
      <pc:sldChg chg="modSp">
        <pc:chgData name="Piñeiro Pereda, María" userId="6fe44b00-5095-4b23-a59d-be43fdc6c59b" providerId="ADAL" clId="{B85F25D3-0503-4C76-A8AD-8093BBD760D6}" dt="2020-01-10T10:31:03.060" v="302" actId="20577"/>
        <pc:sldMkLst>
          <pc:docMk/>
          <pc:sldMk cId="3642329803" sldId="410"/>
        </pc:sldMkLst>
        <pc:spChg chg="mod">
          <ac:chgData name="Piñeiro Pereda, María" userId="6fe44b00-5095-4b23-a59d-be43fdc6c59b" providerId="ADAL" clId="{B85F25D3-0503-4C76-A8AD-8093BBD760D6}" dt="2020-01-10T10:31:03.060" v="302" actId="20577"/>
          <ac:spMkLst>
            <pc:docMk/>
            <pc:sldMk cId="3642329803" sldId="410"/>
            <ac:spMk id="2" creationId="{8EB1A3CB-B6A0-4A1F-85EF-D3918686C7D2}"/>
          </ac:spMkLst>
        </pc:spChg>
      </pc:sldChg>
    </pc:docChg>
  </pc:docChgLst>
  <pc:docChgLst>
    <pc:chgData name="Piñeiro Pereda, María" userId="6fe44b00-5095-4b23-a59d-be43fdc6c59b" providerId="ADAL" clId="{0E78390B-632C-40F5-B469-4BD623C31EDD}"/>
    <pc:docChg chg="undo custSel mod addSld delSld modSld sldOrd modMainMaster">
      <pc:chgData name="Piñeiro Pereda, María" userId="6fe44b00-5095-4b23-a59d-be43fdc6c59b" providerId="ADAL" clId="{0E78390B-632C-40F5-B469-4BD623C31EDD}" dt="2020-01-09T14:12:04.934" v="2254" actId="404"/>
      <pc:docMkLst>
        <pc:docMk/>
      </pc:docMkLst>
      <pc:sldChg chg="addSp delSp modSp mod setClrOvrMap delDesignElem">
        <pc:chgData name="Piñeiro Pereda, María" userId="6fe44b00-5095-4b23-a59d-be43fdc6c59b" providerId="ADAL" clId="{0E78390B-632C-40F5-B469-4BD623C31EDD}" dt="2020-01-09T14:01:56.449" v="2149" actId="5793"/>
        <pc:sldMkLst>
          <pc:docMk/>
          <pc:sldMk cId="3642329803" sldId="410"/>
        </pc:sldMkLst>
        <pc:spChg chg="add mod">
          <ac:chgData name="Piñeiro Pereda, María" userId="6fe44b00-5095-4b23-a59d-be43fdc6c59b" providerId="ADAL" clId="{0E78390B-632C-40F5-B469-4BD623C31EDD}" dt="2020-01-09T14:01:56.449" v="2149" actId="5793"/>
          <ac:spMkLst>
            <pc:docMk/>
            <pc:sldMk cId="3642329803" sldId="410"/>
            <ac:spMk id="2" creationId="{8EB1A3CB-B6A0-4A1F-85EF-D3918686C7D2}"/>
          </ac:spMkLst>
        </pc:spChg>
        <pc:spChg chg="del">
          <ac:chgData name="Piñeiro Pereda, María" userId="6fe44b00-5095-4b23-a59d-be43fdc6c59b" providerId="ADAL" clId="{0E78390B-632C-40F5-B469-4BD623C31EDD}" dt="2020-01-09T09:58:03.514" v="52" actId="478"/>
          <ac:spMkLst>
            <pc:docMk/>
            <pc:sldMk cId="3642329803" sldId="410"/>
            <ac:spMk id="3" creationId="{453AA397-D56C-4097-A3EB-0D456579EBB3}"/>
          </ac:spMkLst>
        </pc:spChg>
        <pc:spChg chg="mod ord">
          <ac:chgData name="Piñeiro Pereda, María" userId="6fe44b00-5095-4b23-a59d-be43fdc6c59b" providerId="ADAL" clId="{0E78390B-632C-40F5-B469-4BD623C31EDD}" dt="2020-01-09T12:03:51.953" v="1474" actId="26606"/>
          <ac:spMkLst>
            <pc:docMk/>
            <pc:sldMk cId="3642329803" sldId="410"/>
            <ac:spMk id="4" creationId="{93596D9F-2740-48F6-B9FE-F9023885A4D8}"/>
          </ac:spMkLst>
        </pc:spChg>
        <pc:spChg chg="del mod">
          <ac:chgData name="Piñeiro Pereda, María" userId="6fe44b00-5095-4b23-a59d-be43fdc6c59b" providerId="ADAL" clId="{0E78390B-632C-40F5-B469-4BD623C31EDD}" dt="2020-01-09T09:58:48.978" v="80" actId="478"/>
          <ac:spMkLst>
            <pc:docMk/>
            <pc:sldMk cId="3642329803" sldId="410"/>
            <ac:spMk id="10" creationId="{C21307E4-C2C1-4579-ACD9-2951A7CFA0B7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16" creationId="{8481B947-B8FD-4D23-86F7-9E6E2AD740F0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18" creationId="{11E8F610-8D01-48EE-B789-08E00D40C6B1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19" creationId="{08CEC2C4-EFD3-4E3A-9F02-10399A0C4D70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0" creationId="{DEA51E09-6C78-4CA9-B7D3-F62C8EC35BE9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1" creationId="{A8309F9E-24B6-4BC8-997E-D4465344A93B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2" creationId="{8EA1A9BF-FBBF-48E5-A47F-2791D2E99CF4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3" creationId="{E2407C3E-B589-4171-9512-F04D08C0081F}"/>
          </ac:spMkLst>
        </pc:spChg>
        <pc:spChg chg="mod ord">
          <ac:chgData name="Piñeiro Pereda, María" userId="6fe44b00-5095-4b23-a59d-be43fdc6c59b" providerId="ADAL" clId="{0E78390B-632C-40F5-B469-4BD623C31EDD}" dt="2020-01-09T12:03:51.953" v="1474" actId="26606"/>
          <ac:spMkLst>
            <pc:docMk/>
            <pc:sldMk cId="3642329803" sldId="410"/>
            <ac:spMk id="24" creationId="{D96C0602-E124-4CCF-9C64-888C62EAD4C8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5" creationId="{D8836FA7-1E55-4C24-805F-EABEF177E81E}"/>
          </ac:spMkLst>
        </pc:spChg>
        <pc:spChg chg="add mod">
          <ac:chgData name="Piñeiro Pereda, María" userId="6fe44b00-5095-4b23-a59d-be43fdc6c59b" providerId="ADAL" clId="{0E78390B-632C-40F5-B469-4BD623C31EDD}" dt="2020-01-09T12:03:51.953" v="1474" actId="26606"/>
          <ac:spMkLst>
            <pc:docMk/>
            <pc:sldMk cId="3642329803" sldId="410"/>
            <ac:spMk id="27" creationId="{D2823E77-A63B-4C25-B2DE-4BECFF08176F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30" creationId="{2F5B608A-A588-449F-909F-B280F9C2D59A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3642329803" sldId="410"/>
            <ac:spMk id="32" creationId="{179F7551-E956-43CB-8F36-268A5DA443BE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3642329803" sldId="410"/>
            <ac:spMk id="34" creationId="{53E68D9A-86E1-4C0E-BBF2-8769D05233F6}"/>
          </ac:spMkLst>
        </pc:sp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1" creationId="{BC436B26-376B-4EA2-A94D-538122E0E867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2" creationId="{E575247A-EB23-43CD-B4FB-1A90AA4DAE7D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3" creationId="{28CF8AB5-4678-4589-928B-A7FD621B5126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4" creationId="{238D6EA0-8B1F-41C1-AEA7-4938400F992F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5" creationId="{34E73CA7-177E-40DC-A5D8-F96334E3B7AA}"/>
          </ac:picMkLst>
        </pc:picChg>
        <pc:picChg chg="del">
          <ac:chgData name="Piñeiro Pereda, María" userId="6fe44b00-5095-4b23-a59d-be43fdc6c59b" providerId="ADAL" clId="{0E78390B-632C-40F5-B469-4BD623C31EDD}" dt="2020-01-09T09:57:59.360" v="51" actId="478"/>
          <ac:picMkLst>
            <pc:docMk/>
            <pc:sldMk cId="3642329803" sldId="410"/>
            <ac:picMk id="26" creationId="{209D3094-EE12-40E3-A36B-82490A315C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708A6-EB89-4BE1-9AD2-0F29B76028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5399-8597-43CB-BC3B-C6C6AFBA3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9574-3B7C-427B-8AD8-FB1D69A47BAC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D8CF-C23F-4FF9-A0F6-CAAC7D839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2018 Accenture. All rights reserved.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21FE-AF85-49DA-8869-FCE8B8CFD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824C-D6E7-4BEE-B3AB-33B1413F0F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8271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8629-23EB-4B70-B7B2-C3AB8DD13239}" type="datetimeFigureOut">
              <a:rPr lang="es-ES" smtClean="0"/>
              <a:t>19/01/2020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2018 Accenture. All rights reserved.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1361-3EFA-4906-831E-56F61CCC87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985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FE6-4AC9-4148-9A4A-EC669313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8CB74-C0F5-411B-B124-D2150F44D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CF41-6AA3-4F5C-BB49-306AC8BB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5695-EA43-4873-81DA-CF0B09A7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CF7-934D-4D9C-8443-E493F6C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3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235-9D50-4CF7-B4CB-F2EFF681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5D20C-727A-4726-A73D-210782EE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269D-2F1E-4A82-B772-C7ED8754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54A4-0B18-4E35-B210-430C9F9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70CF-EE9A-41E8-B0C4-0E12F089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0AE63-3ECF-43F2-8267-6D5E9CCAC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0B31B-9798-4D34-96E9-B487CD5F3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5DDB-E19B-4B5A-BA1F-8320A81E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4C16-E073-4C0E-A995-1E716828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0C57-6F13-4E2D-9F1D-8AC4FEBC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23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61C6-EC54-49A0-9EEE-56278BF6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087E-37CD-4933-96C9-CFA57F70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7C15-CFFB-4D75-82D9-73BB54F8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7E46-FF2E-4348-B703-C317A608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6A75-C17D-4979-9ADD-9F5BA88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19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9C76-F56E-48D3-B8A8-FA42C904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D4B82-09E6-4C24-9074-5F9538B1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D3D1-0593-4795-9A13-3277FCB0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8BD2-A861-421D-BE86-2057762B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5C1E-DFE6-4C73-8F4F-5FCACC0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7A72-0D36-4C72-87F5-CDA930B0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C6BC-C1A2-4639-898B-057B65C61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DA08-DD95-4EAD-B5B3-ABE082FB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C201-0129-4391-88CB-935A99D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8CB89-301E-4306-9883-9D2FB05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E1F1-16C0-4B08-B291-50ABA9DA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2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1C6-1AAF-4CB0-A8AA-2E2ABAC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64C2-C8D9-4894-9801-99137F81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4F498-1322-42EA-85A6-BC509F76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9781-8B2E-4876-ABCE-D5F73D6EF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AF1A1-C73A-4F6F-8FC1-D84379F29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09C54-08E3-4C04-9E93-53E15389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4EB89-5BA1-444B-A886-15AF98C5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86EC3-5D5E-4228-8486-FF61A6D9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7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A9FA-92F5-4812-9DAF-36D8B1FB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8B6C8-0D6F-4617-B1EB-F5A940A9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028CB-E684-426D-8274-402DCCB3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1541-A6B0-42DD-BF4E-D8264FE4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27B8-558A-4C8B-A8E9-77ADB3BC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C8B6C-C277-4966-8EB6-AB8F284D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447F-E88E-4629-B18D-63EF8DD1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7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AAD3-6740-4D93-8DC5-DBFD3C4D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A2E0-4D5E-4E12-898E-1322910A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9CC7-5471-42DA-A843-7F1A51C8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37E7-3B93-4A08-9CBD-0BA7DC38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FE1B-C1E4-4BC3-9B0F-0A4424F2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5CEC7-D5DE-46E3-8AED-F540C8CB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9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E29-7E7B-4988-A5E2-557007A3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3F539-7825-49A0-BDA4-C05C283DA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D465-ABFE-4BD7-819B-08F94CA0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E335-9CDC-48A0-A220-81E0165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F156-2E05-4A07-B13C-04E2467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DC2D-8AA9-4C02-974D-DF892119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3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B6703-A1E2-4D73-8387-F5B49131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A158-58C8-4EA8-8F9F-D7900CE8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474D-B6C6-4660-9386-5D45B813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6BED-8577-456D-9135-B657F6807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C176E-CF5F-4C1B-B9B8-533A46165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78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E68D9A-86E1-4C0E-BBF2-8769D052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3805"/>
            <a:ext cx="6313655" cy="5696020"/>
          </a:xfrm>
          <a:custGeom>
            <a:avLst/>
            <a:gdLst>
              <a:gd name="connsiteX0" fmla="*/ 0 w 6313655"/>
              <a:gd name="connsiteY0" fmla="*/ 0 h 5696020"/>
              <a:gd name="connsiteX1" fmla="*/ 6313655 w 6313655"/>
              <a:gd name="connsiteY1" fmla="*/ 0 h 5696020"/>
              <a:gd name="connsiteX2" fmla="*/ 3550375 w 6313655"/>
              <a:gd name="connsiteY2" fmla="*/ 5696020 h 5696020"/>
              <a:gd name="connsiteX3" fmla="*/ 0 w 6313655"/>
              <a:gd name="connsiteY3" fmla="*/ 5696020 h 569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3655" h="5696020">
                <a:moveTo>
                  <a:pt x="0" y="0"/>
                </a:moveTo>
                <a:lnTo>
                  <a:pt x="6313655" y="0"/>
                </a:lnTo>
                <a:lnTo>
                  <a:pt x="3550375" y="5696020"/>
                </a:lnTo>
                <a:lnTo>
                  <a:pt x="0" y="569602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Shape 505">
            <a:extLst>
              <a:ext uri="{FF2B5EF4-FFF2-40B4-BE49-F238E27FC236}">
                <a16:creationId xmlns:a16="http://schemas.microsoft.com/office/drawing/2014/main" id="{D2823E77-A63B-4C25-B2DE-4BECFF08176F}"/>
              </a:ext>
            </a:extLst>
          </p:cNvPr>
          <p:cNvSpPr txBox="1">
            <a:spLocks/>
          </p:cNvSpPr>
          <p:nvPr/>
        </p:nvSpPr>
        <p:spPr>
          <a:xfrm>
            <a:off x="838200" y="926351"/>
            <a:ext cx="3805518" cy="2892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B1A3CB-B6A0-4A1F-85EF-D3918686C7D2}"/>
              </a:ext>
            </a:extLst>
          </p:cNvPr>
          <p:cNvSpPr/>
          <p:nvPr/>
        </p:nvSpPr>
        <p:spPr>
          <a:xfrm>
            <a:off x="6313655" y="2786242"/>
            <a:ext cx="5040144" cy="2065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Framework </a:t>
            </a:r>
            <a:r>
              <a:rPr lang="en-US" sz="2000" dirty="0" err="1">
                <a:solidFill>
                  <a:schemeClr val="bg1"/>
                </a:solidFill>
              </a:rPr>
              <a:t>ligero</a:t>
            </a:r>
            <a:r>
              <a:rPr lang="en-US" sz="2000" dirty="0">
                <a:solidFill>
                  <a:schemeClr val="bg1"/>
                </a:solidFill>
              </a:rPr>
              <a:t> para </a:t>
            </a:r>
            <a:r>
              <a:rPr lang="en-US" sz="2000" dirty="0" err="1">
                <a:solidFill>
                  <a:schemeClr val="bg1"/>
                </a:solidFill>
              </a:rPr>
              <a:t>crear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aplicaciones</a:t>
            </a:r>
            <a:r>
              <a:rPr lang="en-US" sz="2000" dirty="0">
                <a:solidFill>
                  <a:schemeClr val="bg1"/>
                </a:solidFill>
              </a:rPr>
              <a:t> web con Python.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Permite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crear</a:t>
            </a:r>
            <a:r>
              <a:rPr lang="en-US" sz="2000" dirty="0">
                <a:solidFill>
                  <a:schemeClr val="bg1"/>
                </a:solidFill>
              </a:rPr>
              <a:t> una </a:t>
            </a:r>
            <a:r>
              <a:rPr lang="en-US" sz="2000" dirty="0" err="1">
                <a:solidFill>
                  <a:schemeClr val="bg1"/>
                </a:solidFill>
              </a:rPr>
              <a:t>aplicación</a:t>
            </a:r>
            <a:r>
              <a:rPr lang="en-US" sz="2000" dirty="0">
                <a:solidFill>
                  <a:schemeClr val="bg1"/>
                </a:solidFill>
              </a:rPr>
              <a:t> web </a:t>
            </a:r>
            <a:r>
              <a:rPr lang="en-US" sz="2000" dirty="0" err="1">
                <a:solidFill>
                  <a:schemeClr val="bg1"/>
                </a:solidFill>
              </a:rPr>
              <a:t>rápidamente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Capacidad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escalado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hacia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aplicaciones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más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complejas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96D9F-2740-48F6-B9FE-F902388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>
                <a:solidFill>
                  <a:prstClr val="black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C0602-E124-4CCF-9C64-888C62EAD4C8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2020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pic>
        <p:nvPicPr>
          <p:cNvPr id="1028" name="Picture 4" descr="Resultado de imagen de flask logo">
            <a:extLst>
              <a:ext uri="{FF2B5EF4-FFF2-40B4-BE49-F238E27FC236}">
                <a16:creationId xmlns:a16="http://schemas.microsoft.com/office/drawing/2014/main" id="{0F273029-ECE5-4908-8C48-DECF8832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331" y="7724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29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CADA-AEE6-451F-9B48-5E2D61D0D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332" y="2141266"/>
            <a:ext cx="9144000" cy="2387600"/>
          </a:xfrm>
        </p:spPr>
        <p:txBody>
          <a:bodyPr>
            <a:normAutofit/>
          </a:bodyPr>
          <a:lstStyle/>
          <a:p>
            <a:r>
              <a:rPr lang="es-ES_tradnl" sz="5400" dirty="0">
                <a:latin typeface="Arial Black" panose="020B0A04020102020204" pitchFamily="34" charset="0"/>
              </a:rPr>
              <a:t>Vamos a crear nuestra app </a:t>
            </a:r>
            <a:r>
              <a:rPr lang="es-ES_tradnl" sz="5400" dirty="0" err="1">
                <a:latin typeface="Arial Black" panose="020B0A04020102020204" pitchFamily="34" charset="0"/>
              </a:rPr>
              <a:t>Flask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4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9A905F-A5A2-40C3-9432-01617A498550}"/>
              </a:ext>
            </a:extLst>
          </p:cNvPr>
          <p:cNvSpPr txBox="1"/>
          <p:nvPr/>
        </p:nvSpPr>
        <p:spPr>
          <a:xfrm>
            <a:off x="748937" y="1120320"/>
            <a:ext cx="6789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dirty="0"/>
              <a:t>Creamos un directorio para nuestra aplicación, llamado </a:t>
            </a:r>
            <a:r>
              <a:rPr lang="es-ES_tradnl" b="1" dirty="0" err="1"/>
              <a:t>demo_app</a:t>
            </a:r>
            <a:r>
              <a:rPr lang="es-ES_tradnl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/>
              <a:t>Dentro de </a:t>
            </a:r>
            <a:r>
              <a:rPr lang="es-ES_tradnl" dirty="0" err="1"/>
              <a:t>demo_app</a:t>
            </a:r>
            <a:r>
              <a:rPr lang="es-ES_tradnl" dirty="0"/>
              <a:t>, creamos otro directorio llamado </a:t>
            </a:r>
            <a:r>
              <a:rPr lang="es-ES_tradnl" b="1" dirty="0" err="1"/>
              <a:t>templates</a:t>
            </a:r>
            <a:endParaRPr lang="es-ES_tradnl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77EE09-DD19-462E-87F4-54CA8440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09" y="517007"/>
            <a:ext cx="1784328" cy="9264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697F92-1D76-487D-9F8F-DC85C513724A}"/>
              </a:ext>
            </a:extLst>
          </p:cNvPr>
          <p:cNvSpPr txBox="1"/>
          <p:nvPr/>
        </p:nvSpPr>
        <p:spPr>
          <a:xfrm>
            <a:off x="748937" y="2764277"/>
            <a:ext cx="9012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demo_app</a:t>
            </a:r>
            <a:r>
              <a:rPr lang="es-ES_tradnl" dirty="0"/>
              <a:t>: Contiene el código Python de nuestra aplicación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err="1"/>
              <a:t>templates</a:t>
            </a:r>
            <a:r>
              <a:rPr lang="es-ES_tradnl" dirty="0"/>
              <a:t> contendrá el código HTML que usará nuestra aplicación para renderizar las 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El Framework de </a:t>
            </a:r>
            <a:r>
              <a:rPr lang="es-ES_tradnl" dirty="0" err="1"/>
              <a:t>Flask</a:t>
            </a:r>
            <a:r>
              <a:rPr lang="es-ES_tradnl" dirty="0"/>
              <a:t> busca los archivos HTML en la carpeta </a:t>
            </a:r>
            <a:r>
              <a:rPr lang="es-ES_tradnl" dirty="0" err="1"/>
              <a:t>templates</a:t>
            </a:r>
            <a:r>
              <a:rPr lang="es-ES_tradnl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119AE9-53A6-4238-B4C9-A0C300CCF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41" t="10015" b="43436"/>
          <a:stretch/>
        </p:blipFill>
        <p:spPr>
          <a:xfrm>
            <a:off x="9372600" y="2015684"/>
            <a:ext cx="1795741" cy="3267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DC3999-A2E2-4BD4-9B3E-21F10EE657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53" t="16317" r="49758" b="21959"/>
          <a:stretch/>
        </p:blipFill>
        <p:spPr>
          <a:xfrm>
            <a:off x="9752632" y="1329950"/>
            <a:ext cx="1471647" cy="64633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C8BD8C-EC42-443F-98E3-8196C5EF77B5}"/>
              </a:ext>
            </a:extLst>
          </p:cNvPr>
          <p:cNvCxnSpPr>
            <a:cxnSpLocks/>
          </p:cNvCxnSpPr>
          <p:nvPr/>
        </p:nvCxnSpPr>
        <p:spPr>
          <a:xfrm>
            <a:off x="9227820" y="914400"/>
            <a:ext cx="0" cy="126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3C9459-83E9-4584-B961-BB5033CB01D3}"/>
              </a:ext>
            </a:extLst>
          </p:cNvPr>
          <p:cNvCxnSpPr/>
          <p:nvPr/>
        </p:nvCxnSpPr>
        <p:spPr>
          <a:xfrm>
            <a:off x="9227820" y="1203960"/>
            <a:ext cx="14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0927FC-9E81-440F-944F-2813BBB1DD29}"/>
              </a:ext>
            </a:extLst>
          </p:cNvPr>
          <p:cNvCxnSpPr/>
          <p:nvPr/>
        </p:nvCxnSpPr>
        <p:spPr>
          <a:xfrm>
            <a:off x="9212580" y="2171415"/>
            <a:ext cx="14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F0A6A2-4961-4AC0-AB3A-BE7DF15D7C35}"/>
              </a:ext>
            </a:extLst>
          </p:cNvPr>
          <p:cNvGrpSpPr/>
          <p:nvPr/>
        </p:nvGrpSpPr>
        <p:grpSpPr>
          <a:xfrm>
            <a:off x="9456526" y="1361888"/>
            <a:ext cx="236008" cy="404763"/>
            <a:chOff x="9212580" y="980246"/>
            <a:chExt cx="160020" cy="119878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815CEC-A9EA-4F0C-89CF-2920DDB9E2A5}"/>
                </a:ext>
              </a:extLst>
            </p:cNvPr>
            <p:cNvCxnSpPr>
              <a:cxnSpLocks/>
            </p:cNvCxnSpPr>
            <p:nvPr/>
          </p:nvCxnSpPr>
          <p:spPr>
            <a:xfrm>
              <a:off x="9212580" y="980246"/>
              <a:ext cx="0" cy="11987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C9B0B9-CD55-4291-B11A-2D531B651749}"/>
                </a:ext>
              </a:extLst>
            </p:cNvPr>
            <p:cNvCxnSpPr/>
            <p:nvPr/>
          </p:nvCxnSpPr>
          <p:spPr>
            <a:xfrm>
              <a:off x="9227820" y="1203960"/>
              <a:ext cx="144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D097A4-1B81-4478-BFDD-BDB1C305F837}"/>
                </a:ext>
              </a:extLst>
            </p:cNvPr>
            <p:cNvCxnSpPr/>
            <p:nvPr/>
          </p:nvCxnSpPr>
          <p:spPr>
            <a:xfrm>
              <a:off x="9212580" y="2171415"/>
              <a:ext cx="1447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B7B3101B-53E8-4C16-AB83-8A8BC80F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57" y="5813536"/>
            <a:ext cx="9144000" cy="577622"/>
          </a:xfrm>
        </p:spPr>
        <p:txBody>
          <a:bodyPr>
            <a:normAutofit/>
          </a:bodyPr>
          <a:lstStyle/>
          <a:p>
            <a:r>
              <a:rPr lang="es-ES_tradnl" sz="3200" dirty="0">
                <a:latin typeface="Arial Black" panose="020B0A04020102020204" pitchFamily="34" charset="0"/>
              </a:rPr>
              <a:t>Componentes de una aplicación </a:t>
            </a:r>
            <a:r>
              <a:rPr lang="es-ES_tradnl" sz="3200" dirty="0" err="1">
                <a:latin typeface="Arial Black" panose="020B0A04020102020204" pitchFamily="34" charset="0"/>
              </a:rPr>
              <a:t>Flask</a:t>
            </a:r>
            <a:endParaRPr 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06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7B3101B-53E8-4C16-AB83-8A8BC80F3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57" y="5824294"/>
            <a:ext cx="9144000" cy="577622"/>
          </a:xfrm>
        </p:spPr>
        <p:txBody>
          <a:bodyPr>
            <a:normAutofit/>
          </a:bodyPr>
          <a:lstStyle/>
          <a:p>
            <a:r>
              <a:rPr lang="es-ES_tradnl" sz="3200" dirty="0">
                <a:latin typeface="Arial Black" panose="020B0A04020102020204" pitchFamily="34" charset="0"/>
              </a:rPr>
              <a:t>Componentes de una aplicación </a:t>
            </a:r>
            <a:r>
              <a:rPr lang="es-ES_tradnl" sz="3200" dirty="0" err="1">
                <a:latin typeface="Arial Black" panose="020B0A04020102020204" pitchFamily="34" charset="0"/>
              </a:rPr>
              <a:t>Flask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45B075-336C-465C-BB30-D892C966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79" y="310630"/>
            <a:ext cx="5724525" cy="1647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741BBB-2FAD-4DAB-9D0D-9AE00A1524A6}"/>
              </a:ext>
            </a:extLst>
          </p:cNvPr>
          <p:cNvSpPr txBox="1"/>
          <p:nvPr/>
        </p:nvSpPr>
        <p:spPr>
          <a:xfrm>
            <a:off x="6657389" y="310630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Importamos las librerías necesarias.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B0FF59-49F7-415B-AEE5-E710AB60D63C}"/>
              </a:ext>
            </a:extLst>
          </p:cNvPr>
          <p:cNvSpPr txBox="1"/>
          <p:nvPr/>
        </p:nvSpPr>
        <p:spPr>
          <a:xfrm>
            <a:off x="6786481" y="2159154"/>
            <a:ext cx="488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Creamos una instancia de </a:t>
            </a:r>
            <a:r>
              <a:rPr lang="es-ES_tradnl" dirty="0" err="1"/>
              <a:t>Flask</a:t>
            </a:r>
            <a:r>
              <a:rPr lang="es-ES_tradnl" dirty="0"/>
              <a:t> con el constructor.</a:t>
            </a:r>
          </a:p>
          <a:p>
            <a:r>
              <a:rPr lang="es-ES_tradnl" dirty="0"/>
              <a:t>__</a:t>
            </a:r>
            <a:r>
              <a:rPr lang="es-ES_tradnl" dirty="0" err="1"/>
              <a:t>name</a:t>
            </a:r>
            <a:r>
              <a:rPr lang="es-ES_tradnl" dirty="0"/>
              <a:t>__ significa ‘esta app’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7FCEDB-0C14-42E4-B616-F85EEBDC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9" y="2263245"/>
            <a:ext cx="2228850" cy="4381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1C237F-2531-400C-AA2D-8E99BC438C6A}"/>
              </a:ext>
            </a:extLst>
          </p:cNvPr>
          <p:cNvSpPr txBox="1"/>
          <p:nvPr/>
        </p:nvSpPr>
        <p:spPr>
          <a:xfrm>
            <a:off x="6657389" y="2863596"/>
            <a:ext cx="464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Creamos las rutas, conexiones entre la URL/</a:t>
            </a:r>
            <a:r>
              <a:rPr lang="es-ES_tradnl" dirty="0" err="1"/>
              <a:t>xxx</a:t>
            </a:r>
            <a:r>
              <a:rPr lang="es-ES_tradnl" dirty="0"/>
              <a:t> </a:t>
            </a:r>
          </a:p>
          <a:p>
            <a:r>
              <a:rPr lang="es-ES_tradnl" dirty="0"/>
              <a:t>Y la función que devuelve una respuesta. </a:t>
            </a:r>
            <a:br>
              <a:rPr lang="es-ES_tradnl" dirty="0"/>
            </a:br>
            <a:r>
              <a:rPr lang="es-ES_tradnl" dirty="0"/>
              <a:t>Esta es la página por defecto.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52A8A95-80C0-4170-BCBA-72BD2C643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9" y="2928908"/>
            <a:ext cx="3438525" cy="7239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E217CC-D722-46B6-BAC1-5F16FED3E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79" y="4206804"/>
            <a:ext cx="4762500" cy="7524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D82ED17-B88A-4D93-A9AE-F192F6BC6783}"/>
              </a:ext>
            </a:extLst>
          </p:cNvPr>
          <p:cNvSpPr txBox="1"/>
          <p:nvPr/>
        </p:nvSpPr>
        <p:spPr>
          <a:xfrm>
            <a:off x="6657389" y="4186087"/>
            <a:ext cx="5323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Ejecutamos la aplicación, indicando la </a:t>
            </a:r>
            <a:r>
              <a:rPr lang="es-ES_tradnl" dirty="0" err="1"/>
              <a:t>ip</a:t>
            </a:r>
            <a:r>
              <a:rPr lang="es-ES_tradnl" dirty="0"/>
              <a:t> y el puerto.</a:t>
            </a:r>
          </a:p>
          <a:p>
            <a:r>
              <a:rPr lang="es-ES_tradnl" dirty="0"/>
              <a:t>Cuando ejecutamos el script, Python asigna el </a:t>
            </a:r>
            <a:br>
              <a:rPr lang="es-ES_tradnl" dirty="0"/>
            </a:br>
            <a:r>
              <a:rPr lang="es-ES_tradnl" dirty="0"/>
              <a:t>nombre ‘_</a:t>
            </a:r>
            <a:r>
              <a:rPr lang="es-ES_tradnl" dirty="0" err="1"/>
              <a:t>main</a:t>
            </a:r>
            <a:r>
              <a:rPr lang="es-ES_tradnl" dirty="0"/>
              <a:t>_’ al script. El </a:t>
            </a:r>
            <a:r>
              <a:rPr lang="es-ES_tradnl" dirty="0" err="1"/>
              <a:t>if</a:t>
            </a:r>
            <a:r>
              <a:rPr lang="es-ES_tradnl" dirty="0"/>
              <a:t> evitará que se ejecuten </a:t>
            </a:r>
            <a:br>
              <a:rPr lang="es-ES_tradnl" dirty="0"/>
            </a:br>
            <a:r>
              <a:rPr lang="es-ES_tradnl" dirty="0"/>
              <a:t>otros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0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BE353-9C95-4CF4-96CE-F640614E4549}"/>
              </a:ext>
            </a:extLst>
          </p:cNvPr>
          <p:cNvSpPr txBox="1"/>
          <p:nvPr/>
        </p:nvSpPr>
        <p:spPr>
          <a:xfrm>
            <a:off x="834157" y="474316"/>
            <a:ext cx="451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Index.html es la plantilla de la página principal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4EF6C-6737-49B3-AA71-2C9E71AB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7" y="992939"/>
            <a:ext cx="7558711" cy="54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BE353-9C95-4CF4-96CE-F640614E4549}"/>
              </a:ext>
            </a:extLst>
          </p:cNvPr>
          <p:cNvSpPr txBox="1"/>
          <p:nvPr/>
        </p:nvSpPr>
        <p:spPr>
          <a:xfrm>
            <a:off x="834157" y="474316"/>
            <a:ext cx="64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results.html es la plantilla de la página que mostrará los resultados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FADD36-A4E1-4C2B-A85D-C57ACDE1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7" y="965970"/>
            <a:ext cx="92011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BE353-9C95-4CF4-96CE-F640614E4549}"/>
              </a:ext>
            </a:extLst>
          </p:cNvPr>
          <p:cNvSpPr txBox="1"/>
          <p:nvPr/>
        </p:nvSpPr>
        <p:spPr>
          <a:xfrm>
            <a:off x="834157" y="474316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Código de la aplicación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FFF9-2245-4015-9561-7B357FBB1B13}"/>
              </a:ext>
            </a:extLst>
          </p:cNvPr>
          <p:cNvSpPr txBox="1"/>
          <p:nvPr/>
        </p:nvSpPr>
        <p:spPr>
          <a:xfrm>
            <a:off x="9190821" y="1136974"/>
            <a:ext cx="2664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La ruta clave: ‘</a:t>
            </a:r>
            <a:r>
              <a:rPr lang="es-ES_tradnl" dirty="0" err="1"/>
              <a:t>predict</a:t>
            </a:r>
            <a:r>
              <a:rPr lang="es-ES_tradnl" dirty="0"/>
              <a:t>’</a:t>
            </a:r>
          </a:p>
          <a:p>
            <a:r>
              <a:rPr lang="es-ES_tradnl" dirty="0"/>
              <a:t>En nuestra vista le indicaremos al método ‘</a:t>
            </a:r>
            <a:r>
              <a:rPr lang="es-ES_tradnl" dirty="0" err="1"/>
              <a:t>url_for</a:t>
            </a:r>
            <a:r>
              <a:rPr lang="es-ES_tradnl" dirty="0"/>
              <a:t>’ esta función.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9C7A9-0322-4A39-9562-B46EEA699EE0}"/>
              </a:ext>
            </a:extLst>
          </p:cNvPr>
          <p:cNvSpPr txBox="1"/>
          <p:nvPr/>
        </p:nvSpPr>
        <p:spPr>
          <a:xfrm>
            <a:off x="9580405" y="3689701"/>
            <a:ext cx="2169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 lugar de entrenar el modelo cada vez que se hace una</a:t>
            </a:r>
            <a:br>
              <a:rPr lang="es-ES_tradnl" dirty="0"/>
            </a:br>
            <a:r>
              <a:rPr lang="es-ES_tradnl" dirty="0"/>
              <a:t>petición, se puede guardar el modelo entrenado para </a:t>
            </a:r>
            <a:br>
              <a:rPr lang="es-ES_tradnl" dirty="0"/>
            </a:br>
            <a:r>
              <a:rPr lang="es-ES_tradnl" dirty="0"/>
              <a:t>reutilizarlo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94383B-A2B8-44C6-B325-DE0B9CCC52DF}"/>
              </a:ext>
            </a:extLst>
          </p:cNvPr>
          <p:cNvGrpSpPr/>
          <p:nvPr/>
        </p:nvGrpSpPr>
        <p:grpSpPr>
          <a:xfrm>
            <a:off x="834157" y="1136974"/>
            <a:ext cx="8143875" cy="4181475"/>
            <a:chOff x="834157" y="1136974"/>
            <a:chExt cx="8143875" cy="41814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F51CBA-B275-416E-AA31-BC54CCC2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157" y="1136974"/>
              <a:ext cx="8143875" cy="41814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B9A4DD-F755-46C5-A6DA-210366F2D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7562" y="2714625"/>
              <a:ext cx="1847850" cy="714375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9578E38-2D8E-4A7D-AD6D-AB94C8D94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15" y="5222983"/>
            <a:ext cx="6905625" cy="1295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6DDA2-8473-4287-BA72-EED4EBD5844D}"/>
              </a:ext>
            </a:extLst>
          </p:cNvPr>
          <p:cNvCxnSpPr>
            <a:cxnSpLocks/>
          </p:cNvCxnSpPr>
          <p:nvPr/>
        </p:nvCxnSpPr>
        <p:spPr>
          <a:xfrm flipV="1">
            <a:off x="5531985" y="3906175"/>
            <a:ext cx="4048420" cy="9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882ED4-E7C2-4111-951E-B9DD882E9D1C}"/>
              </a:ext>
            </a:extLst>
          </p:cNvPr>
          <p:cNvCxnSpPr/>
          <p:nvPr/>
        </p:nvCxnSpPr>
        <p:spPr>
          <a:xfrm flipV="1">
            <a:off x="2230016" y="1321640"/>
            <a:ext cx="683933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44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BE353-9C95-4CF4-96CE-F640614E4549}"/>
              </a:ext>
            </a:extLst>
          </p:cNvPr>
          <p:cNvSpPr txBox="1"/>
          <p:nvPr/>
        </p:nvSpPr>
        <p:spPr>
          <a:xfrm>
            <a:off x="834157" y="474316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Ejecutamos la aplicación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FFF9-2245-4015-9561-7B357FBB1B13}"/>
              </a:ext>
            </a:extLst>
          </p:cNvPr>
          <p:cNvSpPr txBox="1"/>
          <p:nvPr/>
        </p:nvSpPr>
        <p:spPr>
          <a:xfrm>
            <a:off x="9121153" y="1720333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python</a:t>
            </a:r>
            <a:r>
              <a:rPr lang="es-ES_tradnl" dirty="0"/>
              <a:t> main.py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9C7A9-0322-4A39-9562-B46EEA699EE0}"/>
              </a:ext>
            </a:extLst>
          </p:cNvPr>
          <p:cNvSpPr txBox="1"/>
          <p:nvPr/>
        </p:nvSpPr>
        <p:spPr>
          <a:xfrm>
            <a:off x="9121153" y="3752673"/>
            <a:ext cx="216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Vemos el index.html como página principal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449C1-D95F-4A8D-9975-C0F3121B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1" y="904874"/>
            <a:ext cx="8210550" cy="2000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68AB7-8192-4B43-A72F-59A5B9EF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4" y="3482096"/>
            <a:ext cx="5514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0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BE353-9C95-4CF4-96CE-F640614E4549}"/>
              </a:ext>
            </a:extLst>
          </p:cNvPr>
          <p:cNvSpPr txBox="1"/>
          <p:nvPr/>
        </p:nvSpPr>
        <p:spPr>
          <a:xfrm>
            <a:off x="834157" y="474316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Ejecutamos la aplicación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FFF9-2245-4015-9561-7B357FBB1B13}"/>
              </a:ext>
            </a:extLst>
          </p:cNvPr>
          <p:cNvSpPr txBox="1"/>
          <p:nvPr/>
        </p:nvSpPr>
        <p:spPr>
          <a:xfrm>
            <a:off x="9121153" y="1720333"/>
            <a:ext cx="20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Probamos a escribir </a:t>
            </a:r>
            <a:br>
              <a:rPr lang="es-ES_tradnl" dirty="0"/>
            </a:br>
            <a:r>
              <a:rPr lang="es-ES_tradnl" dirty="0"/>
              <a:t>un comentario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9C7A9-0322-4A39-9562-B46EEA699EE0}"/>
              </a:ext>
            </a:extLst>
          </p:cNvPr>
          <p:cNvSpPr txBox="1"/>
          <p:nvPr/>
        </p:nvSpPr>
        <p:spPr>
          <a:xfrm>
            <a:off x="9121153" y="3987684"/>
            <a:ext cx="21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Es detectado como spam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6341A9-5710-4F77-95BC-91A70439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7" y="993729"/>
            <a:ext cx="5391150" cy="30765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47B8F7E-F0C9-40C9-B8B5-E10B371FB4E0}"/>
              </a:ext>
            </a:extLst>
          </p:cNvPr>
          <p:cNvGrpSpPr/>
          <p:nvPr/>
        </p:nvGrpSpPr>
        <p:grpSpPr>
          <a:xfrm>
            <a:off x="787407" y="3752673"/>
            <a:ext cx="7181729" cy="2133600"/>
            <a:chOff x="787407" y="3752673"/>
            <a:chExt cx="7181729" cy="2133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535FDA-7F85-4962-880F-818A4E23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586" y="3752673"/>
              <a:ext cx="7067550" cy="2133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827674-B28C-42DC-98EC-337045503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407" y="4768320"/>
              <a:ext cx="1101207" cy="5336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C0CE1F-B89D-484A-9911-CBAD5FAF8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0836" y="4634015"/>
              <a:ext cx="1638300" cy="86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61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7BE353-9C95-4CF4-96CE-F640614E4549}"/>
              </a:ext>
            </a:extLst>
          </p:cNvPr>
          <p:cNvSpPr txBox="1"/>
          <p:nvPr/>
        </p:nvSpPr>
        <p:spPr>
          <a:xfrm>
            <a:off x="834157" y="474316"/>
            <a:ext cx="252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Ejecutamos la aplicación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7FFF9-2245-4015-9561-7B357FBB1B13}"/>
              </a:ext>
            </a:extLst>
          </p:cNvPr>
          <p:cNvSpPr txBox="1"/>
          <p:nvPr/>
        </p:nvSpPr>
        <p:spPr>
          <a:xfrm>
            <a:off x="9121153" y="1720333"/>
            <a:ext cx="20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Probamos a escribir </a:t>
            </a:r>
            <a:br>
              <a:rPr lang="es-ES_tradnl" dirty="0"/>
            </a:br>
            <a:r>
              <a:rPr lang="es-ES_tradnl" dirty="0"/>
              <a:t>otro comentario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9C7A9-0322-4A39-9562-B46EEA699EE0}"/>
              </a:ext>
            </a:extLst>
          </p:cNvPr>
          <p:cNvSpPr txBox="1"/>
          <p:nvPr/>
        </p:nvSpPr>
        <p:spPr>
          <a:xfrm>
            <a:off x="9121153" y="3987684"/>
            <a:ext cx="216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Es detectado como No spam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0C69E-9503-4C44-88B8-5A94B600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57" y="902748"/>
            <a:ext cx="5153025" cy="27908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667F33-61E7-4A2A-9696-4C8933DFC453}"/>
              </a:ext>
            </a:extLst>
          </p:cNvPr>
          <p:cNvGrpSpPr/>
          <p:nvPr/>
        </p:nvGrpSpPr>
        <p:grpSpPr>
          <a:xfrm>
            <a:off x="834157" y="3783552"/>
            <a:ext cx="5334000" cy="2171700"/>
            <a:chOff x="834157" y="3783552"/>
            <a:chExt cx="5334000" cy="21717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9297C4-8D76-48C6-AC5A-66A4E0B94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157" y="3783552"/>
              <a:ext cx="5334000" cy="2171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D13950-A0DC-4298-8D47-906F99CB7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57" y="4979728"/>
              <a:ext cx="8858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58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9F3F51754934B9206A3EF51574AA1" ma:contentTypeVersion="8" ma:contentTypeDescription="Create a new document." ma:contentTypeScope="" ma:versionID="41dd2816639a90254db6ffd342b9aaeb">
  <xsd:schema xmlns:xsd="http://www.w3.org/2001/XMLSchema" xmlns:xs="http://www.w3.org/2001/XMLSchema" xmlns:p="http://schemas.microsoft.com/office/2006/metadata/properties" xmlns:ns2="bf223a73-3dea-4943-932f-44819762c905" xmlns:ns3="4fb3332b-cc03-421d-bf23-a7285b159850" targetNamespace="http://schemas.microsoft.com/office/2006/metadata/properties" ma:root="true" ma:fieldsID="57c0284aa9a8da2e01b70ec28c116474" ns2:_="" ns3:_="">
    <xsd:import namespace="bf223a73-3dea-4943-932f-44819762c905"/>
    <xsd:import namespace="4fb3332b-cc03-421d-bf23-a7285b1598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23a73-3dea-4943-932f-44819762c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3332b-cc03-421d-bf23-a7285b15985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fb3332b-cc03-421d-bf23-a7285b159850">
      <UserInfo>
        <DisplayName>Delgado, Javier</DisplayName>
        <AccountId>13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1BDB62-D7EB-4612-9FA4-314E428E5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23a73-3dea-4943-932f-44819762c905"/>
    <ds:schemaRef ds:uri="4fb3332b-cc03-421d-bf23-a7285b1598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A15890-8D56-4BBC-9520-F08D46EA3584}">
  <ds:schemaRefs>
    <ds:schemaRef ds:uri="http://schemas.microsoft.com/office/2006/documentManagement/types"/>
    <ds:schemaRef ds:uri="http://schemas.microsoft.com/office/2006/metadata/properties"/>
    <ds:schemaRef ds:uri="4fb3332b-cc03-421d-bf23-a7285b159850"/>
    <ds:schemaRef ds:uri="http://www.w3.org/XML/1998/namespace"/>
    <ds:schemaRef ds:uri="bf223a73-3dea-4943-932f-44819762c905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683688-9BDD-4E2F-8CE8-E5D24A430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268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Componentes de una aplicación Flask</vt:lpstr>
      <vt:lpstr>Componentes de una aplicación 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Vamos a crear nuestra app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Piñeiro Pereda, María</dc:creator>
  <cp:lastModifiedBy>Carrión Almagro, A. A.</cp:lastModifiedBy>
  <cp:revision>1</cp:revision>
  <dcterms:created xsi:type="dcterms:W3CDTF">2020-01-09T14:00:22Z</dcterms:created>
  <dcterms:modified xsi:type="dcterms:W3CDTF">2020-01-19T21:22:39Z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0x010100A329F3F51754934B9206A3EF51574AA1</vt:lpwstr>
  </property>
</Properties>
</file>