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4"/>
  </p:notesMasterIdLst>
  <p:handoutMasterIdLst>
    <p:handoutMasterId r:id="rId15"/>
  </p:handoutMasterIdLst>
  <p:sldIdLst>
    <p:sldId id="309" r:id="rId6"/>
    <p:sldId id="431" r:id="rId7"/>
    <p:sldId id="470" r:id="rId8"/>
    <p:sldId id="472" r:id="rId9"/>
    <p:sldId id="473" r:id="rId10"/>
    <p:sldId id="471" r:id="rId11"/>
    <p:sldId id="474" r:id="rId12"/>
    <p:sldId id="461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2B70B-4EDF-4E6F-95A7-E4293BC1C020}" v="4" dt="2020-02-05T09:10:19.363"/>
    <p1510:client id="{E7AEA96F-6FF4-448B-B48A-6CEA34441671}" v="11" dt="2020-02-05T10:48:04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1486" autoAdjust="0"/>
  </p:normalViewPr>
  <p:slideViewPr>
    <p:cSldViewPr snapToGrid="0">
      <p:cViewPr varScale="1">
        <p:scale>
          <a:sx n="51" d="100"/>
          <a:sy n="51" d="100"/>
        </p:scale>
        <p:origin x="6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ñeiro Pereda, María" userId="6fe44b00-5095-4b23-a59d-be43fdc6c59b" providerId="ADAL" clId="{598CF916-1462-4324-91D1-6B24C5BF7938}"/>
  </pc:docChgLst>
  <pc:docChgLst>
    <pc:chgData name="Maria del Pilar Pineiro Pereda" userId="6fe44b00-5095-4b23-a59d-be43fdc6c59b" providerId="ADAL" clId="{22FEA1FA-DADF-4A20-9FEF-293F0337A35A}"/>
    <pc:docChg chg="undo custSel mod addSld delSld modSld sldOrd">
      <pc:chgData name="Maria del Pilar Pineiro Pereda" userId="6fe44b00-5095-4b23-a59d-be43fdc6c59b" providerId="ADAL" clId="{22FEA1FA-DADF-4A20-9FEF-293F0337A35A}" dt="2020-02-02T10:24:32.675" v="456" actId="20577"/>
      <pc:docMkLst>
        <pc:docMk/>
      </pc:docMkLst>
      <pc:sldChg chg="modSp">
        <pc:chgData name="Maria del Pilar Pineiro Pereda" userId="6fe44b00-5095-4b23-a59d-be43fdc6c59b" providerId="ADAL" clId="{22FEA1FA-DADF-4A20-9FEF-293F0337A35A}" dt="2020-02-02T10:24:32.675" v="456" actId="20577"/>
        <pc:sldMkLst>
          <pc:docMk/>
          <pc:sldMk cId="3106587977" sldId="309"/>
        </pc:sldMkLst>
        <pc:spChg chg="mod">
          <ac:chgData name="Maria del Pilar Pineiro Pereda" userId="6fe44b00-5095-4b23-a59d-be43fdc6c59b" providerId="ADAL" clId="{22FEA1FA-DADF-4A20-9FEF-293F0337A35A}" dt="2020-02-02T10:24:32.675" v="456" actId="20577"/>
          <ac:spMkLst>
            <pc:docMk/>
            <pc:sldMk cId="3106587977" sldId="309"/>
            <ac:spMk id="4" creationId="{482B7FD3-CB79-F74E-864A-9432E2B4A121}"/>
          </ac:spMkLst>
        </pc:spChg>
      </pc:sldChg>
      <pc:sldChg chg="modSp add del">
        <pc:chgData name="Maria del Pilar Pineiro Pereda" userId="6fe44b00-5095-4b23-a59d-be43fdc6c59b" providerId="ADAL" clId="{22FEA1FA-DADF-4A20-9FEF-293F0337A35A}" dt="2020-02-02T09:37:14.981" v="382" actId="2696"/>
        <pc:sldMkLst>
          <pc:docMk/>
          <pc:sldMk cId="2472012349" sldId="351"/>
        </pc:sldMkLst>
        <pc:spChg chg="mod">
          <ac:chgData name="Maria del Pilar Pineiro Pereda" userId="6fe44b00-5095-4b23-a59d-be43fdc6c59b" providerId="ADAL" clId="{22FEA1FA-DADF-4A20-9FEF-293F0337A35A}" dt="2020-02-02T09:33:06.560" v="263" actId="27636"/>
          <ac:spMkLst>
            <pc:docMk/>
            <pc:sldMk cId="2472012349" sldId="351"/>
            <ac:spMk id="3" creationId="{00000000-0000-0000-0000-000000000000}"/>
          </ac:spMkLst>
        </pc:spChg>
      </pc:sldChg>
      <pc:sldChg chg="del">
        <pc:chgData name="Maria del Pilar Pineiro Pereda" userId="6fe44b00-5095-4b23-a59d-be43fdc6c59b" providerId="ADAL" clId="{22FEA1FA-DADF-4A20-9FEF-293F0337A35A}" dt="2020-02-02T09:17:57.531" v="24" actId="2696"/>
        <pc:sldMkLst>
          <pc:docMk/>
          <pc:sldMk cId="1769239347" sldId="393"/>
        </pc:sldMkLst>
      </pc:sldChg>
      <pc:sldChg chg="del">
        <pc:chgData name="Maria del Pilar Pineiro Pereda" userId="6fe44b00-5095-4b23-a59d-be43fdc6c59b" providerId="ADAL" clId="{22FEA1FA-DADF-4A20-9FEF-293F0337A35A}" dt="2020-02-02T09:18:02.933" v="31" actId="2696"/>
        <pc:sldMkLst>
          <pc:docMk/>
          <pc:sldMk cId="729482857" sldId="397"/>
        </pc:sldMkLst>
      </pc:sldChg>
      <pc:sldChg chg="del">
        <pc:chgData name="Maria del Pilar Pineiro Pereda" userId="6fe44b00-5095-4b23-a59d-be43fdc6c59b" providerId="ADAL" clId="{22FEA1FA-DADF-4A20-9FEF-293F0337A35A}" dt="2020-02-02T09:17:51.870" v="15" actId="2696"/>
        <pc:sldMkLst>
          <pc:docMk/>
          <pc:sldMk cId="2086171990" sldId="398"/>
        </pc:sldMkLst>
      </pc:sldChg>
      <pc:sldChg chg="del">
        <pc:chgData name="Maria del Pilar Pineiro Pereda" userId="6fe44b00-5095-4b23-a59d-be43fdc6c59b" providerId="ADAL" clId="{22FEA1FA-DADF-4A20-9FEF-293F0337A35A}" dt="2020-02-02T09:17:50.921" v="13" actId="2696"/>
        <pc:sldMkLst>
          <pc:docMk/>
          <pc:sldMk cId="2955902886" sldId="406"/>
        </pc:sldMkLst>
      </pc:sldChg>
      <pc:sldChg chg="del">
        <pc:chgData name="Maria del Pilar Pineiro Pereda" userId="6fe44b00-5095-4b23-a59d-be43fdc6c59b" providerId="ADAL" clId="{22FEA1FA-DADF-4A20-9FEF-293F0337A35A}" dt="2020-02-02T09:17:56.029" v="22" actId="2696"/>
        <pc:sldMkLst>
          <pc:docMk/>
          <pc:sldMk cId="694815447" sldId="408"/>
        </pc:sldMkLst>
      </pc:sldChg>
      <pc:sldChg chg="del">
        <pc:chgData name="Maria del Pilar Pineiro Pereda" userId="6fe44b00-5095-4b23-a59d-be43fdc6c59b" providerId="ADAL" clId="{22FEA1FA-DADF-4A20-9FEF-293F0337A35A}" dt="2020-02-02T09:17:48.878" v="9" actId="2696"/>
        <pc:sldMkLst>
          <pc:docMk/>
          <pc:sldMk cId="3642329803" sldId="410"/>
        </pc:sldMkLst>
      </pc:sldChg>
      <pc:sldChg chg="del">
        <pc:chgData name="Maria del Pilar Pineiro Pereda" userId="6fe44b00-5095-4b23-a59d-be43fdc6c59b" providerId="ADAL" clId="{22FEA1FA-DADF-4A20-9FEF-293F0337A35A}" dt="2020-02-02T09:17:51.419" v="14" actId="2696"/>
        <pc:sldMkLst>
          <pc:docMk/>
          <pc:sldMk cId="3433919664" sldId="413"/>
        </pc:sldMkLst>
      </pc:sldChg>
      <pc:sldChg chg="del">
        <pc:chgData name="Maria del Pilar Pineiro Pereda" userId="6fe44b00-5095-4b23-a59d-be43fdc6c59b" providerId="ADAL" clId="{22FEA1FA-DADF-4A20-9FEF-293F0337A35A}" dt="2020-02-02T09:17:58.974" v="26" actId="2696"/>
        <pc:sldMkLst>
          <pc:docMk/>
          <pc:sldMk cId="3207911754" sldId="415"/>
        </pc:sldMkLst>
      </pc:sldChg>
      <pc:sldChg chg="del">
        <pc:chgData name="Maria del Pilar Pineiro Pereda" userId="6fe44b00-5095-4b23-a59d-be43fdc6c59b" providerId="ADAL" clId="{22FEA1FA-DADF-4A20-9FEF-293F0337A35A}" dt="2020-02-02T09:17:53.595" v="18" actId="2696"/>
        <pc:sldMkLst>
          <pc:docMk/>
          <pc:sldMk cId="1338850847" sldId="418"/>
        </pc:sldMkLst>
      </pc:sldChg>
      <pc:sldChg chg="del">
        <pc:chgData name="Maria del Pilar Pineiro Pereda" userId="6fe44b00-5095-4b23-a59d-be43fdc6c59b" providerId="ADAL" clId="{22FEA1FA-DADF-4A20-9FEF-293F0337A35A}" dt="2020-02-02T09:17:54.101" v="19" actId="2696"/>
        <pc:sldMkLst>
          <pc:docMk/>
          <pc:sldMk cId="205088870" sldId="419"/>
        </pc:sldMkLst>
      </pc:sldChg>
      <pc:sldChg chg="del">
        <pc:chgData name="Maria del Pilar Pineiro Pereda" userId="6fe44b00-5095-4b23-a59d-be43fdc6c59b" providerId="ADAL" clId="{22FEA1FA-DADF-4A20-9FEF-293F0337A35A}" dt="2020-02-02T09:37:24.091" v="386" actId="2696"/>
        <pc:sldMkLst>
          <pc:docMk/>
          <pc:sldMk cId="2129917358" sldId="424"/>
        </pc:sldMkLst>
      </pc:sldChg>
      <pc:sldChg chg="del">
        <pc:chgData name="Maria del Pilar Pineiro Pereda" userId="6fe44b00-5095-4b23-a59d-be43fdc6c59b" providerId="ADAL" clId="{22FEA1FA-DADF-4A20-9FEF-293F0337A35A}" dt="2020-02-02T09:17:49.904" v="11" actId="2696"/>
        <pc:sldMkLst>
          <pc:docMk/>
          <pc:sldMk cId="1307160705" sldId="428"/>
        </pc:sldMkLst>
      </pc:sldChg>
      <pc:sldChg chg="addSp delSp modSp add del">
        <pc:chgData name="Maria del Pilar Pineiro Pereda" userId="6fe44b00-5095-4b23-a59d-be43fdc6c59b" providerId="ADAL" clId="{22FEA1FA-DADF-4A20-9FEF-293F0337A35A}" dt="2020-02-02T09:20:50.918" v="147" actId="1076"/>
        <pc:sldMkLst>
          <pc:docMk/>
          <pc:sldMk cId="3927704529" sldId="431"/>
        </pc:sldMkLst>
        <pc:spChg chg="mod">
          <ac:chgData name="Maria del Pilar Pineiro Pereda" userId="6fe44b00-5095-4b23-a59d-be43fdc6c59b" providerId="ADAL" clId="{22FEA1FA-DADF-4A20-9FEF-293F0337A35A}" dt="2020-02-02T09:20:00.257" v="119" actId="1076"/>
          <ac:spMkLst>
            <pc:docMk/>
            <pc:sldMk cId="3927704529" sldId="431"/>
            <ac:spMk id="2" creationId="{70D15BF2-068E-430C-9B32-E23FECFF29D7}"/>
          </ac:spMkLst>
        </pc:spChg>
        <pc:spChg chg="add mod">
          <ac:chgData name="Maria del Pilar Pineiro Pereda" userId="6fe44b00-5095-4b23-a59d-be43fdc6c59b" providerId="ADAL" clId="{22FEA1FA-DADF-4A20-9FEF-293F0337A35A}" dt="2020-02-02T09:20:40.608" v="144" actId="13926"/>
          <ac:spMkLst>
            <pc:docMk/>
            <pc:sldMk cId="3927704529" sldId="431"/>
            <ac:spMk id="3" creationId="{03C957B2-151B-48BB-B950-DA136DD1B3D2}"/>
          </ac:spMkLst>
        </pc:spChg>
        <pc:spChg chg="del">
          <ac:chgData name="Maria del Pilar Pineiro Pereda" userId="6fe44b00-5095-4b23-a59d-be43fdc6c59b" providerId="ADAL" clId="{22FEA1FA-DADF-4A20-9FEF-293F0337A35A}" dt="2020-02-02T09:18:13.864" v="34" actId="478"/>
          <ac:spMkLst>
            <pc:docMk/>
            <pc:sldMk cId="3927704529" sldId="431"/>
            <ac:spMk id="34" creationId="{B0FBEBE0-31F1-45A8-A3D6-B49F9FC1D1D7}"/>
          </ac:spMkLst>
        </pc:spChg>
        <pc:spChg chg="mod">
          <ac:chgData name="Maria del Pilar Pineiro Pereda" userId="6fe44b00-5095-4b23-a59d-be43fdc6c59b" providerId="ADAL" clId="{22FEA1FA-DADF-4A20-9FEF-293F0337A35A}" dt="2020-02-02T09:20:00.257" v="119" actId="1076"/>
          <ac:spMkLst>
            <pc:docMk/>
            <pc:sldMk cId="3927704529" sldId="431"/>
            <ac:spMk id="35" creationId="{E40025E4-0E23-4302-923A-C09A88CD1098}"/>
          </ac:spMkLst>
        </pc:spChg>
        <pc:spChg chg="mod">
          <ac:chgData name="Maria del Pilar Pineiro Pereda" userId="6fe44b00-5095-4b23-a59d-be43fdc6c59b" providerId="ADAL" clId="{22FEA1FA-DADF-4A20-9FEF-293F0337A35A}" dt="2020-02-02T09:20:00.257" v="119" actId="1076"/>
          <ac:spMkLst>
            <pc:docMk/>
            <pc:sldMk cId="3927704529" sldId="431"/>
            <ac:spMk id="36" creationId="{4C6307EC-B613-48C2-8A96-821FEF993123}"/>
          </ac:spMkLst>
        </pc:spChg>
        <pc:spChg chg="del">
          <ac:chgData name="Maria del Pilar Pineiro Pereda" userId="6fe44b00-5095-4b23-a59d-be43fdc6c59b" providerId="ADAL" clId="{22FEA1FA-DADF-4A20-9FEF-293F0337A35A}" dt="2020-02-02T09:18:19.758" v="35" actId="478"/>
          <ac:spMkLst>
            <pc:docMk/>
            <pc:sldMk cId="3927704529" sldId="431"/>
            <ac:spMk id="37" creationId="{CA05FEE5-859B-4566-AC84-BC080ED8A0D3}"/>
          </ac:spMkLst>
        </pc:spChg>
        <pc:spChg chg="del">
          <ac:chgData name="Maria del Pilar Pineiro Pereda" userId="6fe44b00-5095-4b23-a59d-be43fdc6c59b" providerId="ADAL" clId="{22FEA1FA-DADF-4A20-9FEF-293F0337A35A}" dt="2020-02-02T09:18:22.839" v="36" actId="478"/>
          <ac:spMkLst>
            <pc:docMk/>
            <pc:sldMk cId="3927704529" sldId="431"/>
            <ac:spMk id="39" creationId="{0FF243C5-DA18-44AD-B408-6D91FAB52D6A}"/>
          </ac:spMkLst>
        </pc:spChg>
        <pc:spChg chg="del mod">
          <ac:chgData name="Maria del Pilar Pineiro Pereda" userId="6fe44b00-5095-4b23-a59d-be43fdc6c59b" providerId="ADAL" clId="{22FEA1FA-DADF-4A20-9FEF-293F0337A35A}" dt="2020-02-02T09:18:30.323" v="38" actId="478"/>
          <ac:spMkLst>
            <pc:docMk/>
            <pc:sldMk cId="3927704529" sldId="431"/>
            <ac:spMk id="40" creationId="{BAA4F3A9-4FA5-4259-9FF6-3F426582EDDD}"/>
          </ac:spMkLst>
        </pc:spChg>
        <pc:spChg chg="del">
          <ac:chgData name="Maria del Pilar Pineiro Pereda" userId="6fe44b00-5095-4b23-a59d-be43fdc6c59b" providerId="ADAL" clId="{22FEA1FA-DADF-4A20-9FEF-293F0337A35A}" dt="2020-02-02T09:18:30.323" v="38" actId="478"/>
          <ac:spMkLst>
            <pc:docMk/>
            <pc:sldMk cId="3927704529" sldId="431"/>
            <ac:spMk id="41" creationId="{2E214864-1A82-4857-81A2-998AE08A6511}"/>
          </ac:spMkLst>
        </pc:spChg>
        <pc:spChg chg="del">
          <ac:chgData name="Maria del Pilar Pineiro Pereda" userId="6fe44b00-5095-4b23-a59d-be43fdc6c59b" providerId="ADAL" clId="{22FEA1FA-DADF-4A20-9FEF-293F0337A35A}" dt="2020-02-02T09:18:30.323" v="38" actId="478"/>
          <ac:spMkLst>
            <pc:docMk/>
            <pc:sldMk cId="3927704529" sldId="431"/>
            <ac:spMk id="42" creationId="{7196FA00-62B9-492E-B429-001D7CFC9C2D}"/>
          </ac:spMkLst>
        </pc:spChg>
        <pc:picChg chg="mod">
          <ac:chgData name="Maria del Pilar Pineiro Pereda" userId="6fe44b00-5095-4b23-a59d-be43fdc6c59b" providerId="ADAL" clId="{22FEA1FA-DADF-4A20-9FEF-293F0337A35A}" dt="2020-02-02T09:20:50.918" v="147" actId="1076"/>
          <ac:picMkLst>
            <pc:docMk/>
            <pc:sldMk cId="3927704529" sldId="431"/>
            <ac:picMk id="20" creationId="{F1ADEA99-A6E8-4681-9327-8D37D3FBC3CE}"/>
          </ac:picMkLst>
        </pc:picChg>
        <pc:picChg chg="mod">
          <ac:chgData name="Maria del Pilar Pineiro Pereda" userId="6fe44b00-5095-4b23-a59d-be43fdc6c59b" providerId="ADAL" clId="{22FEA1FA-DADF-4A20-9FEF-293F0337A35A}" dt="2020-02-02T09:20:00.257" v="119" actId="1076"/>
          <ac:picMkLst>
            <pc:docMk/>
            <pc:sldMk cId="3927704529" sldId="431"/>
            <ac:picMk id="33" creationId="{1A5D7D48-365B-4585-BC99-9256AAC924FC}"/>
          </ac:picMkLst>
        </pc:picChg>
        <pc:picChg chg="del mod">
          <ac:chgData name="Maria del Pilar Pineiro Pereda" userId="6fe44b00-5095-4b23-a59d-be43fdc6c59b" providerId="ADAL" clId="{22FEA1FA-DADF-4A20-9FEF-293F0337A35A}" dt="2020-02-02T09:18:43.513" v="43" actId="478"/>
          <ac:picMkLst>
            <pc:docMk/>
            <pc:sldMk cId="3927704529" sldId="431"/>
            <ac:picMk id="38" creationId="{3BECB5D3-893A-41C8-B87B-56414B14BF4F}"/>
          </ac:picMkLst>
        </pc:picChg>
        <pc:picChg chg="mod">
          <ac:chgData name="Maria del Pilar Pineiro Pereda" userId="6fe44b00-5095-4b23-a59d-be43fdc6c59b" providerId="ADAL" clId="{22FEA1FA-DADF-4A20-9FEF-293F0337A35A}" dt="2020-02-02T09:20:00.257" v="119" actId="1076"/>
          <ac:picMkLst>
            <pc:docMk/>
            <pc:sldMk cId="3927704529" sldId="431"/>
            <ac:picMk id="43" creationId="{05D397C5-AF9A-4B19-B2FC-E02CA6D280FF}"/>
          </ac:picMkLst>
        </pc:picChg>
      </pc:sldChg>
      <pc:sldChg chg="modSp del">
        <pc:chgData name="Maria del Pilar Pineiro Pereda" userId="6fe44b00-5095-4b23-a59d-be43fdc6c59b" providerId="ADAL" clId="{22FEA1FA-DADF-4A20-9FEF-293F0337A35A}" dt="2020-02-02T09:17:13.142" v="6" actId="2696"/>
        <pc:sldMkLst>
          <pc:docMk/>
          <pc:sldMk cId="3426930516" sldId="441"/>
        </pc:sldMkLst>
        <pc:spChg chg="mod">
          <ac:chgData name="Maria del Pilar Pineiro Pereda" userId="6fe44b00-5095-4b23-a59d-be43fdc6c59b" providerId="ADAL" clId="{22FEA1FA-DADF-4A20-9FEF-293F0337A35A}" dt="2020-02-02T09:17:09.567" v="5" actId="20577"/>
          <ac:spMkLst>
            <pc:docMk/>
            <pc:sldMk cId="3426930516" sldId="441"/>
            <ac:spMk id="6" creationId="{C26EBC98-CC0E-43B9-8B8C-645148FB1C20}"/>
          </ac:spMkLst>
        </pc:spChg>
      </pc:sldChg>
      <pc:sldChg chg="del">
        <pc:chgData name="Maria del Pilar Pineiro Pereda" userId="6fe44b00-5095-4b23-a59d-be43fdc6c59b" providerId="ADAL" clId="{22FEA1FA-DADF-4A20-9FEF-293F0337A35A}" dt="2020-02-02T09:17:58.242" v="25" actId="2696"/>
        <pc:sldMkLst>
          <pc:docMk/>
          <pc:sldMk cId="4247687535" sldId="442"/>
        </pc:sldMkLst>
      </pc:sldChg>
      <pc:sldChg chg="del">
        <pc:chgData name="Maria del Pilar Pineiro Pereda" userId="6fe44b00-5095-4b23-a59d-be43fdc6c59b" providerId="ADAL" clId="{22FEA1FA-DADF-4A20-9FEF-293F0337A35A}" dt="2020-02-02T09:17:59.737" v="27" actId="2696"/>
        <pc:sldMkLst>
          <pc:docMk/>
          <pc:sldMk cId="1668930571" sldId="443"/>
        </pc:sldMkLst>
      </pc:sldChg>
      <pc:sldChg chg="del">
        <pc:chgData name="Maria del Pilar Pineiro Pereda" userId="6fe44b00-5095-4b23-a59d-be43fdc6c59b" providerId="ADAL" clId="{22FEA1FA-DADF-4A20-9FEF-293F0337A35A}" dt="2020-02-02T09:17:44.886" v="8" actId="2696"/>
        <pc:sldMkLst>
          <pc:docMk/>
          <pc:sldMk cId="1904942911" sldId="444"/>
        </pc:sldMkLst>
      </pc:sldChg>
      <pc:sldChg chg="del">
        <pc:chgData name="Maria del Pilar Pineiro Pereda" userId="6fe44b00-5095-4b23-a59d-be43fdc6c59b" providerId="ADAL" clId="{22FEA1FA-DADF-4A20-9FEF-293F0337A35A}" dt="2020-02-02T09:37:20.517" v="384" actId="2696"/>
        <pc:sldMkLst>
          <pc:docMk/>
          <pc:sldMk cId="2443081891" sldId="445"/>
        </pc:sldMkLst>
      </pc:sldChg>
      <pc:sldChg chg="del">
        <pc:chgData name="Maria del Pilar Pineiro Pereda" userId="6fe44b00-5095-4b23-a59d-be43fdc6c59b" providerId="ADAL" clId="{22FEA1FA-DADF-4A20-9FEF-293F0337A35A}" dt="2020-02-02T09:17:55.160" v="21" actId="2696"/>
        <pc:sldMkLst>
          <pc:docMk/>
          <pc:sldMk cId="1248229084" sldId="446"/>
        </pc:sldMkLst>
      </pc:sldChg>
      <pc:sldChg chg="del">
        <pc:chgData name="Maria del Pilar Pineiro Pereda" userId="6fe44b00-5095-4b23-a59d-be43fdc6c59b" providerId="ADAL" clId="{22FEA1FA-DADF-4A20-9FEF-293F0337A35A}" dt="2020-02-02T09:17:56.776" v="23" actId="2696"/>
        <pc:sldMkLst>
          <pc:docMk/>
          <pc:sldMk cId="1279693654" sldId="447"/>
        </pc:sldMkLst>
      </pc:sldChg>
      <pc:sldChg chg="del">
        <pc:chgData name="Maria del Pilar Pineiro Pereda" userId="6fe44b00-5095-4b23-a59d-be43fdc6c59b" providerId="ADAL" clId="{22FEA1FA-DADF-4A20-9FEF-293F0337A35A}" dt="2020-02-02T09:18:00.391" v="28" actId="2696"/>
        <pc:sldMkLst>
          <pc:docMk/>
          <pc:sldMk cId="3923837517" sldId="448"/>
        </pc:sldMkLst>
      </pc:sldChg>
      <pc:sldChg chg="del">
        <pc:chgData name="Maria del Pilar Pineiro Pereda" userId="6fe44b00-5095-4b23-a59d-be43fdc6c59b" providerId="ADAL" clId="{22FEA1FA-DADF-4A20-9FEF-293F0337A35A}" dt="2020-02-02T09:37:22.190" v="385" actId="2696"/>
        <pc:sldMkLst>
          <pc:docMk/>
          <pc:sldMk cId="2903068436" sldId="449"/>
        </pc:sldMkLst>
      </pc:sldChg>
      <pc:sldChg chg="del">
        <pc:chgData name="Maria del Pilar Pineiro Pereda" userId="6fe44b00-5095-4b23-a59d-be43fdc6c59b" providerId="ADAL" clId="{22FEA1FA-DADF-4A20-9FEF-293F0337A35A}" dt="2020-02-02T09:17:54.616" v="20" actId="2696"/>
        <pc:sldMkLst>
          <pc:docMk/>
          <pc:sldMk cId="1283057435" sldId="453"/>
        </pc:sldMkLst>
      </pc:sldChg>
      <pc:sldChg chg="del">
        <pc:chgData name="Maria del Pilar Pineiro Pereda" userId="6fe44b00-5095-4b23-a59d-be43fdc6c59b" providerId="ADAL" clId="{22FEA1FA-DADF-4A20-9FEF-293F0337A35A}" dt="2020-02-02T09:18:01.029" v="29" actId="2696"/>
        <pc:sldMkLst>
          <pc:docMk/>
          <pc:sldMk cId="3167625735" sldId="456"/>
        </pc:sldMkLst>
      </pc:sldChg>
      <pc:sldChg chg="del">
        <pc:chgData name="Maria del Pilar Pineiro Pereda" userId="6fe44b00-5095-4b23-a59d-be43fdc6c59b" providerId="ADAL" clId="{22FEA1FA-DADF-4A20-9FEF-293F0337A35A}" dt="2020-02-02T10:24:15.211" v="441" actId="2696"/>
        <pc:sldMkLst>
          <pc:docMk/>
          <pc:sldMk cId="1007219436" sldId="459"/>
        </pc:sldMkLst>
      </pc:sldChg>
      <pc:sldChg chg="addSp delSp modSp mod setBg">
        <pc:chgData name="Maria del Pilar Pineiro Pereda" userId="6fe44b00-5095-4b23-a59d-be43fdc6c59b" providerId="ADAL" clId="{22FEA1FA-DADF-4A20-9FEF-293F0337A35A}" dt="2020-02-02T10:24:02.992" v="440" actId="14100"/>
        <pc:sldMkLst>
          <pc:docMk/>
          <pc:sldMk cId="146677926" sldId="461"/>
        </pc:sldMkLst>
        <pc:spChg chg="mo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2" creationId="{250AE82C-71F4-44D3-B8E2-14FEE4C7BFE0}"/>
          </ac:spMkLst>
        </pc:spChg>
        <pc:spChg chg="del mod ord">
          <ac:chgData name="Maria del Pilar Pineiro Pereda" userId="6fe44b00-5095-4b23-a59d-be43fdc6c59b" providerId="ADAL" clId="{22FEA1FA-DADF-4A20-9FEF-293F0337A35A}" dt="2020-02-02T09:42:32.149" v="389" actId="478"/>
          <ac:spMkLst>
            <pc:docMk/>
            <pc:sldMk cId="146677926" sldId="461"/>
            <ac:spMk id="5" creationId="{53B8C762-4426-4B55-9EE9-E42EB441B6A1}"/>
          </ac:spMkLst>
        </pc:spChg>
        <pc:spChg chg="del mod">
          <ac:chgData name="Maria del Pilar Pineiro Pereda" userId="6fe44b00-5095-4b23-a59d-be43fdc6c59b" providerId="ADAL" clId="{22FEA1FA-DADF-4A20-9FEF-293F0337A35A}" dt="2020-02-02T10:23:59.010" v="438" actId="478"/>
          <ac:spMkLst>
            <pc:docMk/>
            <pc:sldMk cId="146677926" sldId="461"/>
            <ac:spMk id="7" creationId="{1F58D292-CC66-43DD-97F7-91355F7C606B}"/>
          </ac:spMkLst>
        </pc:spChg>
        <pc:spChg chg="mod ord">
          <ac:chgData name="Maria del Pilar Pineiro Pereda" userId="6fe44b00-5095-4b23-a59d-be43fdc6c59b" providerId="ADAL" clId="{22FEA1FA-DADF-4A20-9FEF-293F0337A35A}" dt="2020-02-02T09:42:28.504" v="388" actId="26606"/>
          <ac:spMkLst>
            <pc:docMk/>
            <pc:sldMk cId="146677926" sldId="461"/>
            <ac:spMk id="33" creationId="{F65F9DA1-1B5D-4790-8254-B63F3911FD3D}"/>
          </ac:spMkLst>
        </pc:spChg>
        <pc:spChg chg="mo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37" creationId="{30F581F9-167B-462C-805B-92BCD3DE3B2D}"/>
          </ac:spMkLst>
        </pc:spChg>
        <pc:spChg chg="add del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42" creationId="{2029D5AD-8348-4446-B191-6A9B6FE03F21}"/>
          </ac:spMkLst>
        </pc:spChg>
        <pc:spChg chg="add del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44" creationId="{A3F395A2-2B64-4749-BD93-2F159C7E1FB5}"/>
          </ac:spMkLst>
        </pc:spChg>
        <pc:spChg chg="add del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46" creationId="{5CF0135B-EAB8-4CA0-896C-2D897ECD28BC}"/>
          </ac:spMkLst>
        </pc:spChg>
        <pc:spChg chg="add del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48" creationId="{92C3387C-D24F-4737-8A37-1DC5CFF09CFA}"/>
          </ac:spMkLst>
        </pc:spChg>
        <pc:spChg chg="ad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53" creationId="{2B566528-1B12-4246-9431-5C2D7D081168}"/>
          </ac:spMkLst>
        </pc:spChg>
        <pc:spChg chg="ad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55" creationId="{2E80C965-DB6D-4F81-9E9E-B027384D0BD6}"/>
          </ac:spMkLst>
        </pc:spChg>
        <pc:spChg chg="ad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57" creationId="{A580F890-B085-4E95-96AA-55AEBEC5CE6E}"/>
          </ac:spMkLst>
        </pc:spChg>
        <pc:spChg chg="ad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59" creationId="{D3F51FEB-38FB-4F6C-9F7B-2F2AFAB65463}"/>
          </ac:spMkLst>
        </pc:spChg>
        <pc:spChg chg="add">
          <ac:chgData name="Maria del Pilar Pineiro Pereda" userId="6fe44b00-5095-4b23-a59d-be43fdc6c59b" providerId="ADAL" clId="{22FEA1FA-DADF-4A20-9FEF-293F0337A35A}" dt="2020-02-02T09:43:06.150" v="431" actId="26606"/>
          <ac:spMkLst>
            <pc:docMk/>
            <pc:sldMk cId="146677926" sldId="461"/>
            <ac:spMk id="61" creationId="{1E547BA6-BAE0-43BB-A7CA-60F69CE252F0}"/>
          </ac:spMkLst>
        </pc:spChg>
        <pc:picChg chg="add mod">
          <ac:chgData name="Maria del Pilar Pineiro Pereda" userId="6fe44b00-5095-4b23-a59d-be43fdc6c59b" providerId="ADAL" clId="{22FEA1FA-DADF-4A20-9FEF-293F0337A35A}" dt="2020-02-02T10:24:02.992" v="440" actId="14100"/>
          <ac:picMkLst>
            <pc:docMk/>
            <pc:sldMk cId="146677926" sldId="461"/>
            <ac:picMk id="3" creationId="{B2EE2D0E-5242-4E28-96A8-CE8049989F07}"/>
          </ac:picMkLst>
        </pc:picChg>
      </pc:sldChg>
      <pc:sldChg chg="del">
        <pc:chgData name="Maria del Pilar Pineiro Pereda" userId="6fe44b00-5095-4b23-a59d-be43fdc6c59b" providerId="ADAL" clId="{22FEA1FA-DADF-4A20-9FEF-293F0337A35A}" dt="2020-02-02T09:37:27.415" v="387" actId="2696"/>
        <pc:sldMkLst>
          <pc:docMk/>
          <pc:sldMk cId="3059294599" sldId="463"/>
        </pc:sldMkLst>
      </pc:sldChg>
      <pc:sldChg chg="del">
        <pc:chgData name="Maria del Pilar Pineiro Pereda" userId="6fe44b00-5095-4b23-a59d-be43fdc6c59b" providerId="ADAL" clId="{22FEA1FA-DADF-4A20-9FEF-293F0337A35A}" dt="2020-02-02T09:37:17.128" v="383" actId="2696"/>
        <pc:sldMkLst>
          <pc:docMk/>
          <pc:sldMk cId="2827057865" sldId="468"/>
        </pc:sldMkLst>
      </pc:sldChg>
      <pc:sldChg chg="addSp delSp modSp mod setBg">
        <pc:chgData name="Maria del Pilar Pineiro Pereda" userId="6fe44b00-5095-4b23-a59d-be43fdc6c59b" providerId="ADAL" clId="{22FEA1FA-DADF-4A20-9FEF-293F0337A35A}" dt="2020-02-02T09:26:56.505" v="219"/>
        <pc:sldMkLst>
          <pc:docMk/>
          <pc:sldMk cId="2280696261" sldId="470"/>
        </pc:sldMkLst>
        <pc:spChg chg="mo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2" creationId="{70D15BF2-068E-430C-9B32-E23FECFF29D7}"/>
          </ac:spMkLst>
        </pc:spChg>
        <pc:spChg chg="mod or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4" creationId="{F07B41BC-A542-4D8C-9DE3-61A65BC7429C}"/>
          </ac:spMkLst>
        </pc:spChg>
        <pc:spChg chg="add mo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7" creationId="{A33E3305-7463-412A-BC8E-3FB9F68C558D}"/>
          </ac:spMkLst>
        </pc:spChg>
        <pc:spChg chg="mod or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21" creationId="{405349C9-82D5-4C22-B2D1-E439A728CB9B}"/>
          </ac:spMkLst>
        </pc:spChg>
        <pc:spChg chg="del">
          <ac:chgData name="Maria del Pilar Pineiro Pereda" userId="6fe44b00-5095-4b23-a59d-be43fdc6c59b" providerId="ADAL" clId="{22FEA1FA-DADF-4A20-9FEF-293F0337A35A}" dt="2020-02-02T09:17:35.903" v="7" actId="478"/>
          <ac:spMkLst>
            <pc:docMk/>
            <pc:sldMk cId="2280696261" sldId="470"/>
            <ac:spMk id="28" creationId="{D6388825-C169-42B5-B35F-282837087849}"/>
          </ac:spMkLst>
        </pc:spChg>
        <pc:spChg chg="ad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29" creationId="{6234BCC6-39B9-47D9-8BF8-C665401AE23C}"/>
          </ac:spMkLst>
        </pc:spChg>
        <pc:spChg chg="ad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30" creationId="{506D7452-6CDE-4381-86CE-07B2459383D5}"/>
          </ac:spMkLst>
        </pc:spChg>
        <pc:spChg chg="ad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31" creationId="{72A9CE9D-DAC3-40AF-B504-78A64A909F9D}"/>
          </ac:spMkLst>
        </pc:spChg>
        <pc:spChg chg="ad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32" creationId="{762DA937-8B55-4317-BD32-98D7AF30E39E}"/>
          </ac:spMkLst>
        </pc:spChg>
        <pc:spChg chg="add">
          <ac:chgData name="Maria del Pilar Pineiro Pereda" userId="6fe44b00-5095-4b23-a59d-be43fdc6c59b" providerId="ADAL" clId="{22FEA1FA-DADF-4A20-9FEF-293F0337A35A}" dt="2020-02-02T09:26:54.883" v="218" actId="26606"/>
          <ac:spMkLst>
            <pc:docMk/>
            <pc:sldMk cId="2280696261" sldId="470"/>
            <ac:spMk id="34" creationId="{C52EE5A8-045B-4D39-8ED1-513334085EEC}"/>
          </ac:spMkLst>
        </pc:spChg>
        <pc:picChg chg="add">
          <ac:chgData name="Maria del Pilar Pineiro Pereda" userId="6fe44b00-5095-4b23-a59d-be43fdc6c59b" providerId="ADAL" clId="{22FEA1FA-DADF-4A20-9FEF-293F0337A35A}" dt="2020-02-02T09:26:56.505" v="219"/>
          <ac:picMkLst>
            <pc:docMk/>
            <pc:sldMk cId="2280696261" sldId="470"/>
            <ac:picMk id="13" creationId="{83E140CF-45DC-4784-BD0E-F5DDDF5B8D99}"/>
          </ac:picMkLst>
        </pc:picChg>
        <pc:picChg chg="del mod">
          <ac:chgData name="Maria del Pilar Pineiro Pereda" userId="6fe44b00-5095-4b23-a59d-be43fdc6c59b" providerId="ADAL" clId="{22FEA1FA-DADF-4A20-9FEF-293F0337A35A}" dt="2020-02-02T09:26:42.583" v="217"/>
          <ac:picMkLst>
            <pc:docMk/>
            <pc:sldMk cId="2280696261" sldId="470"/>
            <ac:picMk id="27" creationId="{FCBC291C-A71D-489D-9803-4BBBA2F2106A}"/>
          </ac:picMkLst>
        </pc:picChg>
      </pc:sldChg>
      <pc:sldChg chg="addSp delSp modSp add mod ord setBg">
        <pc:chgData name="Maria del Pilar Pineiro Pereda" userId="6fe44b00-5095-4b23-a59d-be43fdc6c59b" providerId="ADAL" clId="{22FEA1FA-DADF-4A20-9FEF-293F0337A35A}" dt="2020-02-02T09:34:01.641" v="301" actId="14100"/>
        <pc:sldMkLst>
          <pc:docMk/>
          <pc:sldMk cId="1801693776" sldId="471"/>
        </pc:sldMkLst>
        <pc:spChg chg="mod">
          <ac:chgData name="Maria del Pilar Pineiro Pereda" userId="6fe44b00-5095-4b23-a59d-be43fdc6c59b" providerId="ADAL" clId="{22FEA1FA-DADF-4A20-9FEF-293F0337A35A}" dt="2020-02-02T09:34:01.641" v="301" actId="14100"/>
          <ac:spMkLst>
            <pc:docMk/>
            <pc:sldMk cId="1801693776" sldId="471"/>
            <ac:spMk id="2" creationId="{70D15BF2-068E-430C-9B32-E23FECFF29D7}"/>
          </ac:spMkLst>
        </pc:spChg>
        <pc:spChg chg="mod">
          <ac:chgData name="Maria del Pilar Pineiro Pereda" userId="6fe44b00-5095-4b23-a59d-be43fdc6c59b" providerId="ADAL" clId="{22FEA1FA-DADF-4A20-9FEF-293F0337A35A}" dt="2020-02-02T09:25:40.906" v="211" actId="26606"/>
          <ac:spMkLst>
            <pc:docMk/>
            <pc:sldMk cId="1801693776" sldId="471"/>
            <ac:spMk id="4" creationId="{F07B41BC-A542-4D8C-9DE3-61A65BC7429C}"/>
          </ac:spMkLst>
        </pc:spChg>
        <pc:spChg chg="add mod">
          <ac:chgData name="Maria del Pilar Pineiro Pereda" userId="6fe44b00-5095-4b23-a59d-be43fdc6c59b" providerId="ADAL" clId="{22FEA1FA-DADF-4A20-9FEF-293F0337A35A}" dt="2020-02-02T09:28:10.295" v="226" actId="1076"/>
          <ac:spMkLst>
            <pc:docMk/>
            <pc:sldMk cId="1801693776" sldId="471"/>
            <ac:spMk id="6" creationId="{A8BD0F1B-0874-4433-B039-EC3901012ACC}"/>
          </ac:spMkLst>
        </pc:spChg>
        <pc:spChg chg="del">
          <ac:chgData name="Maria del Pilar Pineiro Pereda" userId="6fe44b00-5095-4b23-a59d-be43fdc6c59b" providerId="ADAL" clId="{22FEA1FA-DADF-4A20-9FEF-293F0337A35A}" dt="2020-02-02T09:24:33.410" v="201" actId="478"/>
          <ac:spMkLst>
            <pc:docMk/>
            <pc:sldMk cId="1801693776" sldId="471"/>
            <ac:spMk id="7" creationId="{A33E3305-7463-412A-BC8E-3FB9F68C558D}"/>
          </ac:spMkLst>
        </pc:spChg>
        <pc:spChg chg="mod ord">
          <ac:chgData name="Maria del Pilar Pineiro Pereda" userId="6fe44b00-5095-4b23-a59d-be43fdc6c59b" providerId="ADAL" clId="{22FEA1FA-DADF-4A20-9FEF-293F0337A35A}" dt="2020-02-02T09:24:56.529" v="202" actId="26606"/>
          <ac:spMkLst>
            <pc:docMk/>
            <pc:sldMk cId="1801693776" sldId="471"/>
            <ac:spMk id="21" creationId="{405349C9-82D5-4C22-B2D1-E439A728CB9B}"/>
          </ac:spMkLst>
        </pc:spChg>
        <pc:spChg chg="add del">
          <ac:chgData name="Maria del Pilar Pineiro Pereda" userId="6fe44b00-5095-4b23-a59d-be43fdc6c59b" providerId="ADAL" clId="{22FEA1FA-DADF-4A20-9FEF-293F0337A35A}" dt="2020-02-02T09:25:26.114" v="207" actId="26606"/>
          <ac:spMkLst>
            <pc:docMk/>
            <pc:sldMk cId="1801693776" sldId="471"/>
            <ac:spMk id="26" creationId="{B547373F-AF2E-4907-B442-9F902B387FD0}"/>
          </ac:spMkLst>
        </pc:spChg>
        <pc:spChg chg="add del">
          <ac:chgData name="Maria del Pilar Pineiro Pereda" userId="6fe44b00-5095-4b23-a59d-be43fdc6c59b" providerId="ADAL" clId="{22FEA1FA-DADF-4A20-9FEF-293F0337A35A}" dt="2020-02-02T09:25:40.906" v="211" actId="26606"/>
          <ac:spMkLst>
            <pc:docMk/>
            <pc:sldMk cId="1801693776" sldId="471"/>
            <ac:spMk id="31" creationId="{D4771268-CB57-404A-9271-370EB28F6090}"/>
          </ac:spMkLst>
        </pc:spChg>
        <pc:spChg chg="add">
          <ac:chgData name="Maria del Pilar Pineiro Pereda" userId="6fe44b00-5095-4b23-a59d-be43fdc6c59b" providerId="ADAL" clId="{22FEA1FA-DADF-4A20-9FEF-293F0337A35A}" dt="2020-02-02T09:25:40.906" v="211" actId="26606"/>
          <ac:spMkLst>
            <pc:docMk/>
            <pc:sldMk cId="1801693776" sldId="471"/>
            <ac:spMk id="36" creationId="{6753252F-4873-4F63-801D-CC719279A7D5}"/>
          </ac:spMkLst>
        </pc:spChg>
        <pc:spChg chg="add">
          <ac:chgData name="Maria del Pilar Pineiro Pereda" userId="6fe44b00-5095-4b23-a59d-be43fdc6c59b" providerId="ADAL" clId="{22FEA1FA-DADF-4A20-9FEF-293F0337A35A}" dt="2020-02-02T09:25:40.906" v="211" actId="26606"/>
          <ac:spMkLst>
            <pc:docMk/>
            <pc:sldMk cId="1801693776" sldId="471"/>
            <ac:spMk id="38" creationId="{047C8CCB-F95D-4249-92DD-651249D3535A}"/>
          </ac:spMkLst>
        </pc:spChg>
        <pc:picChg chg="add mod ord">
          <ac:chgData name="Maria del Pilar Pineiro Pereda" userId="6fe44b00-5095-4b23-a59d-be43fdc6c59b" providerId="ADAL" clId="{22FEA1FA-DADF-4A20-9FEF-293F0337A35A}" dt="2020-02-02T09:25:45.620" v="213" actId="14100"/>
          <ac:picMkLst>
            <pc:docMk/>
            <pc:sldMk cId="1801693776" sldId="471"/>
            <ac:picMk id="5" creationId="{A6B10B27-D1C9-4CE3-8886-314E4E81DECA}"/>
          </ac:picMkLst>
        </pc:picChg>
        <pc:picChg chg="del">
          <ac:chgData name="Maria del Pilar Pineiro Pereda" userId="6fe44b00-5095-4b23-a59d-be43fdc6c59b" providerId="ADAL" clId="{22FEA1FA-DADF-4A20-9FEF-293F0337A35A}" dt="2020-02-02T09:24:30.914" v="200" actId="478"/>
          <ac:picMkLst>
            <pc:docMk/>
            <pc:sldMk cId="1801693776" sldId="471"/>
            <ac:picMk id="27" creationId="{FCBC291C-A71D-489D-9803-4BBBA2F2106A}"/>
          </ac:picMkLst>
        </pc:picChg>
      </pc:sldChg>
      <pc:sldChg chg="addSp delSp modSp add">
        <pc:chgData name="Maria del Pilar Pineiro Pereda" userId="6fe44b00-5095-4b23-a59d-be43fdc6c59b" providerId="ADAL" clId="{22FEA1FA-DADF-4A20-9FEF-293F0337A35A}" dt="2020-02-02T09:34:11.662" v="303" actId="14100"/>
        <pc:sldMkLst>
          <pc:docMk/>
          <pc:sldMk cId="19863774" sldId="472"/>
        </pc:sldMkLst>
        <pc:spChg chg="mod">
          <ac:chgData name="Maria del Pilar Pineiro Pereda" userId="6fe44b00-5095-4b23-a59d-be43fdc6c59b" providerId="ADAL" clId="{22FEA1FA-DADF-4A20-9FEF-293F0337A35A}" dt="2020-02-02T09:34:11.662" v="303" actId="14100"/>
          <ac:spMkLst>
            <pc:docMk/>
            <pc:sldMk cId="19863774" sldId="472"/>
            <ac:spMk id="2" creationId="{70D15BF2-068E-430C-9B32-E23FECFF29D7}"/>
          </ac:spMkLst>
        </pc:spChg>
        <pc:spChg chg="del">
          <ac:chgData name="Maria del Pilar Pineiro Pereda" userId="6fe44b00-5095-4b23-a59d-be43fdc6c59b" providerId="ADAL" clId="{22FEA1FA-DADF-4A20-9FEF-293F0337A35A}" dt="2020-02-02T09:28:21.475" v="229" actId="478"/>
          <ac:spMkLst>
            <pc:docMk/>
            <pc:sldMk cId="19863774" sldId="472"/>
            <ac:spMk id="6" creationId="{A8BD0F1B-0874-4433-B039-EC3901012ACC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9" creationId="{6AB5A619-84DC-438E-8AB2-43CCD14F9C2F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0" creationId="{6DE18C3D-BAAF-4208-BC0A-81F1D09E83B3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1" creationId="{64E0DCC5-BDD5-47CD-BD25-42371D81809C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2" creationId="{628D84D5-0CD7-44EE-A16F-F45F84CE1882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3" creationId="{0DB607A4-F5DA-4952-8F0F-2A2415DA04AA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4" creationId="{09DA372B-991F-4009-BE76-B26935561192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5" creationId="{F60693D7-7880-4197-A360-695D4680C6F0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6" creationId="{DA87414B-9CD6-4AB2-B830-691BDF4BB5C4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7" creationId="{D4FF6870-438C-41EF-8CF9-25D2FC0B7741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8" creationId="{59623FC6-21BE-45B9-940F-822F61A2BC24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19" creationId="{5FAAE17D-95AA-4D80-B30E-ACC62862AA44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20" creationId="{A50D6458-7A70-4519-B6F5-FE81991DC596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22" creationId="{08B92FC7-95B9-4B7F-BE3D-62B4A5932F64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1" creationId="{56A10D90-2EDA-4455-8208-7168B29487AC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2" creationId="{8AFB1C6B-9181-4CC0-93D6-7F699D5914AF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3" creationId="{A69E3071-6F52-477D-A0A0-9587103E4DC9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4" creationId="{3AB66F7F-0518-4F1A-AF4D-427EF7AB9DE0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5" creationId="{3F655CE2-BAA1-445C-9034-7F871903621B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8" creationId="{9A01DD49-0CC1-4520-BF10-DFA54E19A2B1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59" creationId="{1AEAB65F-E583-4114-B1B3-071968BB1E7D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60" creationId="{9083F21A-3254-46E5-939D-6BA6B4BC2E0C}"/>
          </ac:spMkLst>
        </pc:spChg>
        <pc:spChg chg="add del mod">
          <ac:chgData name="Maria del Pilar Pineiro Pereda" userId="6fe44b00-5095-4b23-a59d-be43fdc6c59b" providerId="ADAL" clId="{22FEA1FA-DADF-4A20-9FEF-293F0337A35A}" dt="2020-02-02T09:30:16.171" v="234" actId="478"/>
          <ac:spMkLst>
            <pc:docMk/>
            <pc:sldMk cId="19863774" sldId="472"/>
            <ac:spMk id="61" creationId="{4DA2F56A-C776-4553-AFAB-A5C4F92C7A18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2" creationId="{53D1B79B-E2EF-4933-A5CA-548BAF588893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3" creationId="{7B7D32E6-843F-4C57-A3AE-A70D6A1F4FFE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4" creationId="{45FD1489-CBBC-4EB2-B6EF-AC350CBB2F78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5" creationId="{C4B229BB-919E-4769-A781-5D22D2D677CB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6" creationId="{C2461F51-7518-45BB-A586-97B730C90934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7" creationId="{10774B08-D057-46A0-AD1D-220FE5084B55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8" creationId="{A151AC50-56F8-47AF-BF45-D8E132CF0E9F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69" creationId="{8F7A37BC-B444-4FF3-B336-AACECC22348C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70" creationId="{65A3E42B-83D5-42DF-AA7F-F6AF9E0B1620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71" creationId="{70861A80-B8B8-48AC-A622-AE499CF37511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72" creationId="{59F4406C-1129-47AB-9513-4E0F3E246F3F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73" creationId="{50BF74CB-1A03-47A7-9056-CB5E098E5322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74" creationId="{7991B6F1-FA83-4224-A3A1-225F2A5922ED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1" creationId="{4FEBFE52-7D2D-452C-8D00-1E399A09C606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2" creationId="{C419824C-6858-42DB-9DCA-871B5A82045F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3" creationId="{475C364B-E8E5-4E89-A085-AFFC4AD85BCC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4" creationId="{9030568C-DC0D-47F0-8A12-CDA913B2D5E1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5" creationId="{00FE8C1F-28A4-430B-BF43-E42EC376F686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8" creationId="{D98D6337-72D9-4D3F-AD95-366EEB20DAF2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09" creationId="{1A1AAF3B-68B2-47AE-B0DA-93D79B682DBE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10" creationId="{9B4F61B7-4B5F-4E71-BB7D-DF783BA8D732}"/>
          </ac:spMkLst>
        </pc:spChg>
        <pc:spChg chg="add del">
          <ac:chgData name="Maria del Pilar Pineiro Pereda" userId="6fe44b00-5095-4b23-a59d-be43fdc6c59b" providerId="ADAL" clId="{22FEA1FA-DADF-4A20-9FEF-293F0337A35A}" dt="2020-02-02T09:30:14.316" v="233"/>
          <ac:spMkLst>
            <pc:docMk/>
            <pc:sldMk cId="19863774" sldId="472"/>
            <ac:spMk id="111" creationId="{ADB579DE-2AD1-47E7-BC8B-49B172500ADE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2" creationId="{1FF30160-DF91-48A8-A185-7DCD62867C4C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3" creationId="{50BA0E4B-9339-4F03-ABC6-C804959622A4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4" creationId="{4A0B4361-A08F-4AC8-B37F-1EECE70A8F85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5" creationId="{8F7BF168-6233-41B2-9C8C-DE45638B2F4C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6" creationId="{567FAA19-7E56-4FA2-8294-141241BE03E1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7" creationId="{FB2F575A-C204-4BA9-98BB-269DE20F3C10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8" creationId="{8730A2EE-CCA9-453F-B08D-ADE7FDB6E3AA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19" creationId="{C1F0C2F7-B64E-4584-AD21-926A0415F7EE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20" creationId="{F7402316-7A9B-4DA9-A636-58786F71C6D0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21" creationId="{C15B3A0C-3DD4-4FB8-90B7-FFCA84BD7869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22" creationId="{AC2F43EA-1068-43C3-A584-315B9215BD10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23" creationId="{BB123297-2AD0-4757-8BE3-B72CFE410CA9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24" creationId="{A3815EB4-6ABC-4099-A51D-85D137666234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1" creationId="{CC5A8A20-891C-4B4A-A8F8-E141D18766A5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52" creationId="{0768F5D5-DA94-416E-811C-93397CE8557E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3" creationId="{B5A347EB-DA9D-4D9D-A7C5-5AF711E832BB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4" creationId="{C5EB4A47-76A6-4AE1-9B5B-8C000186FA18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5" creationId="{59D9C2D7-94B0-4B2D-9013-8EB4160698C6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8" creationId="{5A89FE17-4B1A-431C-8EC2-E75C4BF65665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59" creationId="{AE011C0E-B88B-4A06-8D30-2F4A7B3E29BB}"/>
          </ac:spMkLst>
        </pc:spChg>
        <pc:spChg chg="add mod">
          <ac:chgData name="Maria del Pilar Pineiro Pereda" userId="6fe44b00-5095-4b23-a59d-be43fdc6c59b" providerId="ADAL" clId="{22FEA1FA-DADF-4A20-9FEF-293F0337A35A}" dt="2020-02-02T09:32:06.843" v="256" actId="1076"/>
          <ac:spMkLst>
            <pc:docMk/>
            <pc:sldMk cId="19863774" sldId="472"/>
            <ac:spMk id="160" creationId="{8D3EEA39-7AE9-4F5B-9223-7B47A3366AE7}"/>
          </ac:spMkLst>
        </pc:spChg>
        <pc:spChg chg="add mod">
          <ac:chgData name="Maria del Pilar Pineiro Pereda" userId="6fe44b00-5095-4b23-a59d-be43fdc6c59b" providerId="ADAL" clId="{22FEA1FA-DADF-4A20-9FEF-293F0337A35A}" dt="2020-02-02T09:32:18.223" v="257" actId="207"/>
          <ac:spMkLst>
            <pc:docMk/>
            <pc:sldMk cId="19863774" sldId="472"/>
            <ac:spMk id="161" creationId="{11D57FA1-964B-4064-B391-658A4F0F1A64}"/>
          </ac:spMkLst>
        </pc:spChg>
        <pc:picChg chg="del">
          <ac:chgData name="Maria del Pilar Pineiro Pereda" userId="6fe44b00-5095-4b23-a59d-be43fdc6c59b" providerId="ADAL" clId="{22FEA1FA-DADF-4A20-9FEF-293F0337A35A}" dt="2020-02-02T09:28:18.442" v="228" actId="478"/>
          <ac:picMkLst>
            <pc:docMk/>
            <pc:sldMk cId="19863774" sldId="472"/>
            <ac:picMk id="5" creationId="{A6B10B27-D1C9-4CE3-8886-314E4E81DECA}"/>
          </ac:picMkLst>
        </pc:pic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3" creationId="{EC877438-F27D-4730-B287-D85F885197F1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4" creationId="{3160DCB9-F409-41C9-8F4E-DE5EDC1B5D87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5" creationId="{BA405034-874A-489F-B1DD-267E513FE061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6" creationId="{FB6C7B24-F06B-4C9C-B14E-6DBC1A7F0E68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7" creationId="{5D4541B9-946E-4E01-B211-B6F5CF54A38F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8" creationId="{4485156C-2968-44DB-9F3C-7766507C9668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29" creationId="{7A25A48F-5BE2-4EFF-B8FD-E0E41A77BC6A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0" creationId="{AC842449-FE5C-493C-8AF1-F920143D2746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1" creationId="{B66C07A8-209B-41B4-AF0D-8DE41A301100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2" creationId="{AB318202-D6A7-4D24-B588-12EC06205019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3" creationId="{7F493ADD-64DA-46C3-B071-2DD7CF63689D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4" creationId="{D0E0D5C9-0C5C-4556-93A1-4AF3347999ED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5" creationId="{E7580B2B-6D8C-4E50-9325-158045D43E1C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7" creationId="{A0BF3F38-5F07-40C7-BB4E-37C9CE574C8D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39" creationId="{D12F1B65-C64C-43FB-87DF-D51BF0EB4888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0" creationId="{83E89056-6DD5-412A-A41B-1B2BA7A02893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1" creationId="{0F7ADEEA-6023-4C35-8BBC-8DA8859E78E2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2" creationId="{962C9480-5282-4471-A3D1-823F5DCB5AA4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3" creationId="{55FA14CF-78C9-4056-A686-97035CDD7C52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4" creationId="{A47FE0E9-5619-4CC1-92C2-4FC06D2C01AC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5" creationId="{7A9BC9CA-2359-4901-AB3A-C6E196290356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6" creationId="{965ECEDC-C6D9-4482-A242-864D6AB3C3B7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7" creationId="{6D9FE334-1C1F-494C-858C-3FC854C0A982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8" creationId="{0A5E3541-8658-4C86-AF87-EE7C84A1A2DC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49" creationId="{73C37370-8A3E-4147-85B2-39826F0BC3C3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50" creationId="{BD1DBE41-4257-4019-8F86-0E14819D307C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56" creationId="{FEFF9877-A312-4AD5-AA73-FA83A92EA242}"/>
          </ac:cxnSpMkLst>
        </pc:cxnChg>
        <pc:cxnChg chg="add del mod">
          <ac:chgData name="Maria del Pilar Pineiro Pereda" userId="6fe44b00-5095-4b23-a59d-be43fdc6c59b" providerId="ADAL" clId="{22FEA1FA-DADF-4A20-9FEF-293F0337A35A}" dt="2020-02-02T09:30:16.171" v="234" actId="478"/>
          <ac:cxnSpMkLst>
            <pc:docMk/>
            <pc:sldMk cId="19863774" sldId="472"/>
            <ac:cxnSpMk id="57" creationId="{D2D65AE8-A4D6-4085-83A8-ABBE4C0D9D60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75" creationId="{9285BA0C-7815-4642-A973-5BAD821525D0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76" creationId="{0B13DE0E-60A2-40B4-BFA2-015AFB451726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77" creationId="{C15EBD98-22CE-4A43-B379-39745E6C5F6A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78" creationId="{9421B1D8-8CB2-4ABC-A9DA-27CAC92F3E78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79" creationId="{29686F21-C9E1-43BD-BE4A-B65D3F288239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0" creationId="{EFC66C7D-ECF1-49E1-A59D-4D002AF11922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1" creationId="{0A473A2C-6715-4867-9223-13D0EE020A03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2" creationId="{CA25C1A1-7DD3-40E2-9FCB-F87B16BD2602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3" creationId="{C1D33A0D-DC76-4FA7-9529-0A36066AA7F9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4" creationId="{33412F9B-1EF0-49E8-935F-FD86A16CC016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5" creationId="{A6CEBD55-66C1-4E56-8C10-97DC83B1FBF0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6" creationId="{65D609BD-75AA-46AD-B7CB-A03B6990360B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7" creationId="{3A5359C6-5554-4DAA-9B25-23401A57B4AE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8" creationId="{05745248-F061-4A93-976B-330EF0AA34E3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89" creationId="{919B80A6-B91C-4CDC-BE72-4DE621332D17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0" creationId="{589A2F5E-5830-46DF-A92C-FB276992341E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1" creationId="{B782FCE5-A491-469E-A8D3-4B3A070D0FD5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2" creationId="{CA4871A0-CF39-43F6-A0B5-D52D1C14ABBA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3" creationId="{AB4C3D00-83A7-40B7-8C5C-DA5D1F0CDEA3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4" creationId="{0C4D8BD5-CB42-4150-AC5A-BDF9109B355D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5" creationId="{2D7BF41C-48D0-48A6-A806-270A0150AE25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6" creationId="{54D7E3E4-DD6F-4B80-9FF9-D9BD156EF5C1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7" creationId="{30A2954F-04C9-4578-A13B-362D530B4AF3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8" creationId="{7415452C-D40F-406A-93EA-F82344EA7548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99" creationId="{B0944055-4F61-4615-A95C-832B4832863A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100" creationId="{7B4D03AE-CC1D-4002-B597-7EC8EB92BF6D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106" creationId="{7B9F1619-5934-4909-B633-D6BACD607693}"/>
          </ac:cxnSpMkLst>
        </pc:cxnChg>
        <pc:cxnChg chg="add del">
          <ac:chgData name="Maria del Pilar Pineiro Pereda" userId="6fe44b00-5095-4b23-a59d-be43fdc6c59b" providerId="ADAL" clId="{22FEA1FA-DADF-4A20-9FEF-293F0337A35A}" dt="2020-02-02T09:30:14.316" v="233"/>
          <ac:cxnSpMkLst>
            <pc:docMk/>
            <pc:sldMk cId="19863774" sldId="472"/>
            <ac:cxnSpMk id="107" creationId="{6FF7D9CC-C359-44E6-94E2-3705EC1BEB94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25" creationId="{ABD7C497-E45D-4663-BC72-C6AAC566B043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26" creationId="{72012D31-B72C-4523-8F90-75A8817AA11A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27" creationId="{C185B963-B5D1-40FB-8699-DD1FC88BA94C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28" creationId="{5296B061-43E9-45C1-9845-92AFAF1CD967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29" creationId="{C14C87A9-91FE-4FCD-9730-9CA3C20BB7DE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0" creationId="{BCDAC670-ADFF-4BA0-B7A6-E6CCD50C6FEE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1" creationId="{A88A19F5-ADFE-4105-ACB9-BB2B22FE35A3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2" creationId="{41F569C1-5C45-47A6-ACD6-678BD5180D58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3" creationId="{1A3AA5C3-98A4-4E81-BE95-734F74F53704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4" creationId="{0937C044-2651-46CE-A558-7E497A8D2B9C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5" creationId="{FC4D8752-0FB5-4D41-85CD-9A07065CEE70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6" creationId="{3E4C7982-2C70-4EDE-9C20-364E8885A8DE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7" creationId="{AE6E34DC-051E-41A9-98E4-D8E98BD49A99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8" creationId="{22DB7D7C-CDB6-4FF7-8DC9-A2F8FA2539DA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39" creationId="{81217648-95BF-4EA3-B4E4-7F2A399E98B4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0" creationId="{CA5DBDF4-AFFD-4703-BECB-6FE061E1ECAE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1" creationId="{4F7C9CE6-4ECD-4306-97C1-20FE9B24977B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2" creationId="{8EF94C90-A3BD-4AD0-996D-CE24CFFBD390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3" creationId="{0A758BB1-7608-46CF-A21F-A3A73D1B7DFD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4" creationId="{54B493A9-36EA-4E48-BC4F-371E896DF22C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5" creationId="{FE21C52A-4812-4B97-886F-F7400865C871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6" creationId="{786B93E9-479C-4E31-A58E-23FA1E799B50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7" creationId="{96A2486A-7BA1-4FFF-BC45-B9B8858FDA2F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8" creationId="{252E33AB-5CC8-4EA3-A6F5-CEB5293D8A80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49" creationId="{56AA64AE-1A68-4928-8465-541B7C9727FB}"/>
          </ac:cxnSpMkLst>
        </pc:cxnChg>
        <pc:cxnChg chg="add mod">
          <ac:chgData name="Maria del Pilar Pineiro Pereda" userId="6fe44b00-5095-4b23-a59d-be43fdc6c59b" providerId="ADAL" clId="{22FEA1FA-DADF-4A20-9FEF-293F0337A35A}" dt="2020-02-02T09:32:18.223" v="257" actId="207"/>
          <ac:cxnSpMkLst>
            <pc:docMk/>
            <pc:sldMk cId="19863774" sldId="472"/>
            <ac:cxnSpMk id="150" creationId="{4E5BDC5E-0EF6-4D90-B7BB-26776DE3B7A4}"/>
          </ac:cxnSpMkLst>
        </pc:cxnChg>
        <pc:cxnChg chg="add mod">
          <ac:chgData name="Maria del Pilar Pineiro Pereda" userId="6fe44b00-5095-4b23-a59d-be43fdc6c59b" providerId="ADAL" clId="{22FEA1FA-DADF-4A20-9FEF-293F0337A35A}" dt="2020-02-02T09:32:06.843" v="256" actId="1076"/>
          <ac:cxnSpMkLst>
            <pc:docMk/>
            <pc:sldMk cId="19863774" sldId="472"/>
            <ac:cxnSpMk id="156" creationId="{9BF51D7E-C7C4-46E1-A853-E986411B684A}"/>
          </ac:cxnSpMkLst>
        </pc:cxnChg>
        <pc:cxnChg chg="add mod">
          <ac:chgData name="Maria del Pilar Pineiro Pereda" userId="6fe44b00-5095-4b23-a59d-be43fdc6c59b" providerId="ADAL" clId="{22FEA1FA-DADF-4A20-9FEF-293F0337A35A}" dt="2020-02-02T09:32:06.843" v="256" actId="1076"/>
          <ac:cxnSpMkLst>
            <pc:docMk/>
            <pc:sldMk cId="19863774" sldId="472"/>
            <ac:cxnSpMk id="157" creationId="{906A5CD9-5883-4CEB-A09A-0B70B2DF8E48}"/>
          </ac:cxnSpMkLst>
        </pc:cxnChg>
      </pc:sldChg>
      <pc:sldChg chg="addSp delSp modSp add">
        <pc:chgData name="Maria del Pilar Pineiro Pereda" userId="6fe44b00-5095-4b23-a59d-be43fdc6c59b" providerId="ADAL" clId="{22FEA1FA-DADF-4A20-9FEF-293F0337A35A}" dt="2020-02-02T09:34:07.642" v="302" actId="14100"/>
        <pc:sldMkLst>
          <pc:docMk/>
          <pc:sldMk cId="3336030355" sldId="473"/>
        </pc:sldMkLst>
        <pc:spChg chg="mod">
          <ac:chgData name="Maria del Pilar Pineiro Pereda" userId="6fe44b00-5095-4b23-a59d-be43fdc6c59b" providerId="ADAL" clId="{22FEA1FA-DADF-4A20-9FEF-293F0337A35A}" dt="2020-02-02T09:34:07.642" v="302" actId="14100"/>
          <ac:spMkLst>
            <pc:docMk/>
            <pc:sldMk cId="3336030355" sldId="473"/>
            <ac:spMk id="2" creationId="{70D15BF2-068E-430C-9B32-E23FECFF29D7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57" creationId="{586D9529-B34D-4BE3-86CD-DA29C9D5D157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58" creationId="{391C7BB0-637B-418A-A2AF-40D74AA9662C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59" creationId="{31EBB198-26E0-466B-9FBB-CACBF4414B88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0" creationId="{8908CA7E-CA1E-438D-8EBA-90A89620D1E2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1" creationId="{8EE9DE9A-F0CE-4C38-9C46-A76263B04610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2" creationId="{D2013BF5-E02B-4594-87DB-449778949B9B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3" creationId="{AF82237A-3876-4F4E-9077-A2C6666F64BE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4" creationId="{7BBFFC7B-340E-4C28-8FAA-E73B8CC8AA3F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5" creationId="{07A04D36-B7A7-4BD3-95BB-A49C6C30E737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6" creationId="{66D2796D-5CDE-4FB4-8ECA-74D8285521F5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7" creationId="{044ABBCE-EBFB-4C3C-AE2E-594FE8D7F402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8" creationId="{B9B4B5EB-9793-46BB-92DE-E2EE93AA40C4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69" creationId="{28930AFB-C84C-47B6-82E2-8074A95D21E4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98" creationId="{72FD2A68-3A90-4D0D-95A3-028AEAA91542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99" creationId="{0143DB59-471C-4B24-92BC-77A2FC04D2A3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0" creationId="{CC2CCCCB-1AEE-4BBB-87CB-AA433EFCD78D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2" creationId="{020778BA-D938-4F20-8FF3-365C4514321C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3" creationId="{4083D7DA-7E90-4A5B-8E5E-8D8BD44F351E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4" creationId="{53DE225E-B6F3-4FCF-B523-6E1685A32F44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5" creationId="{294A4323-582D-41C2-9A2B-EE0CDDFEC927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6" creationId="{73EC8360-CDCC-4136-8DFE-8002234DC148}"/>
          </ac:spMkLst>
        </pc:spChg>
        <pc:spChg chg="add mod">
          <ac:chgData name="Maria del Pilar Pineiro Pereda" userId="6fe44b00-5095-4b23-a59d-be43fdc6c59b" providerId="ADAL" clId="{22FEA1FA-DADF-4A20-9FEF-293F0337A35A}" dt="2020-02-02T09:31:55.826" v="255" actId="1076"/>
          <ac:spMkLst>
            <pc:docMk/>
            <pc:sldMk cId="3336030355" sldId="473"/>
            <ac:spMk id="107" creationId="{78B3CB97-565C-4D0F-9168-45C1E3E8EE6C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2" creationId="{1FF30160-DF91-48A8-A185-7DCD62867C4C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3" creationId="{50BA0E4B-9339-4F03-ABC6-C804959622A4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4" creationId="{4A0B4361-A08F-4AC8-B37F-1EECE70A8F85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5" creationId="{8F7BF168-6233-41B2-9C8C-DE45638B2F4C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6" creationId="{567FAA19-7E56-4FA2-8294-141241BE03E1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7" creationId="{FB2F575A-C204-4BA9-98BB-269DE20F3C10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8" creationId="{8730A2EE-CCA9-453F-B08D-ADE7FDB6E3AA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19" creationId="{C1F0C2F7-B64E-4584-AD21-926A0415F7EE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20" creationId="{F7402316-7A9B-4DA9-A636-58786F71C6D0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21" creationId="{C15B3A0C-3DD4-4FB8-90B7-FFCA84BD7869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22" creationId="{AC2F43EA-1068-43C3-A584-315B9215BD10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23" creationId="{BB123297-2AD0-4757-8BE3-B72CFE410CA9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24" creationId="{A3815EB4-6ABC-4099-A51D-85D137666234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1" creationId="{CC5A8A20-891C-4B4A-A8F8-E141D18766A5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2" creationId="{0768F5D5-DA94-416E-811C-93397CE8557E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3" creationId="{B5A347EB-DA9D-4D9D-A7C5-5AF711E832BB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4" creationId="{C5EB4A47-76A6-4AE1-9B5B-8C000186FA18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5" creationId="{59D9C2D7-94B0-4B2D-9013-8EB4160698C6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8" creationId="{5A89FE17-4B1A-431C-8EC2-E75C4BF65665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59" creationId="{AE011C0E-B88B-4A06-8D30-2F4A7B3E29BB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60" creationId="{8D3EEA39-7AE9-4F5B-9223-7B47A3366AE7}"/>
          </ac:spMkLst>
        </pc:spChg>
        <pc:spChg chg="del">
          <ac:chgData name="Maria del Pilar Pineiro Pereda" userId="6fe44b00-5095-4b23-a59d-be43fdc6c59b" providerId="ADAL" clId="{22FEA1FA-DADF-4A20-9FEF-293F0337A35A}" dt="2020-02-02T09:31:15.199" v="253" actId="478"/>
          <ac:spMkLst>
            <pc:docMk/>
            <pc:sldMk cId="3336030355" sldId="473"/>
            <ac:spMk id="161" creationId="{11D57FA1-964B-4064-B391-658A4F0F1A64}"/>
          </ac:spMkLst>
        </pc:spChg>
        <pc:picChg chg="add mod">
          <ac:chgData name="Maria del Pilar Pineiro Pereda" userId="6fe44b00-5095-4b23-a59d-be43fdc6c59b" providerId="ADAL" clId="{22FEA1FA-DADF-4A20-9FEF-293F0337A35A}" dt="2020-02-02T09:31:55.826" v="255" actId="1076"/>
          <ac:picMkLst>
            <pc:docMk/>
            <pc:sldMk cId="3336030355" sldId="473"/>
            <ac:picMk id="101" creationId="{B64BC344-76C2-4C50-879B-2AABF3C9313B}"/>
          </ac:picMkLst>
        </pc:pic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0" creationId="{57B348C8-B413-43D1-967A-B9A790B668E8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1" creationId="{7EC949AA-A529-4FBB-ACAC-46D0B47DAF66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2" creationId="{4B7A788A-AE46-4FBF-96EB-FF098959C612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3" creationId="{47FF8755-EA37-43F0-8CB7-CFC2B5F7FF20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4" creationId="{72C8D0E7-3CDC-4F47-BF89-92C9AE976A7B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5" creationId="{82EFFB9C-4302-4F53-B053-EBE68A1CDDB5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6" creationId="{1B7C2AD9-71AF-45A2-BFD6-D845D2CE00AA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7" creationId="{6EA1D4FB-C5B7-453E-91B3-C898E1D484C7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8" creationId="{7C5E4F9A-A9EF-4549-928C-F94F3FFFD0F5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79" creationId="{9E771F89-5416-42A7-A9ED-428CCBD3E3E4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0" creationId="{9B242EF4-2B2E-4048-9349-060B84D816A7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1" creationId="{E2FF75B9-7C9C-4DD1-A47B-1D094E9DC516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2" creationId="{3E88C418-425D-4754-8A54-6F88EFD157BE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3" creationId="{6EF1CDFB-A11C-49F5-B0A1-3E159E0F5174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4" creationId="{B385646F-12EC-4ADE-BE14-CAFD47E9660C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5" creationId="{E46A01F8-0EE2-4CFB-AF3F-00957AFB0644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6" creationId="{F8B8B9E8-B028-45A0-8FEF-FB17C13DA8F5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7" creationId="{2831C7AE-4642-43CA-86EC-CA636155DFEE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8" creationId="{621FDBBE-3D8F-4928-A727-F15A200620CB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89" creationId="{1D2EF38B-643F-4171-B559-98B3A92463AD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0" creationId="{E9609B18-B1C4-462B-971C-856FC6A82A1F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1" creationId="{4174B0DC-6CD7-4BAA-9304-B88D800617B5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2" creationId="{2334FCEB-2BFE-4F2A-BAFB-7A726328BD5D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3" creationId="{78A47A08-A3DB-4F30-A84A-F55E81084ED1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4" creationId="{9B019C25-72E4-4786-BD3D-6927C075B750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5" creationId="{41D139AD-E4BF-4C67-BAA3-EFD3ADB186DE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6" creationId="{9F45926B-C20D-412D-811B-42FDBF5A21A8}"/>
          </ac:cxnSpMkLst>
        </pc:cxnChg>
        <pc:cxnChg chg="add mod">
          <ac:chgData name="Maria del Pilar Pineiro Pereda" userId="6fe44b00-5095-4b23-a59d-be43fdc6c59b" providerId="ADAL" clId="{22FEA1FA-DADF-4A20-9FEF-293F0337A35A}" dt="2020-02-02T09:31:55.826" v="255" actId="1076"/>
          <ac:cxnSpMkLst>
            <pc:docMk/>
            <pc:sldMk cId="3336030355" sldId="473"/>
            <ac:cxnSpMk id="97" creationId="{CB35EFF6-5061-4CF5-9BDD-DD6B0991F157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25" creationId="{ABD7C497-E45D-4663-BC72-C6AAC566B043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26" creationId="{72012D31-B72C-4523-8F90-75A8817AA11A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27" creationId="{C185B963-B5D1-40FB-8699-DD1FC88BA94C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28" creationId="{5296B061-43E9-45C1-9845-92AFAF1CD967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29" creationId="{C14C87A9-91FE-4FCD-9730-9CA3C20BB7DE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0" creationId="{BCDAC670-ADFF-4BA0-B7A6-E6CCD50C6FEE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1" creationId="{A88A19F5-ADFE-4105-ACB9-BB2B22FE35A3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2" creationId="{41F569C1-5C45-47A6-ACD6-678BD5180D58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3" creationId="{1A3AA5C3-98A4-4E81-BE95-734F74F53704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4" creationId="{0937C044-2651-46CE-A558-7E497A8D2B9C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5" creationId="{FC4D8752-0FB5-4D41-85CD-9A07065CEE70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6" creationId="{3E4C7982-2C70-4EDE-9C20-364E8885A8DE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7" creationId="{AE6E34DC-051E-41A9-98E4-D8E98BD49A99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8" creationId="{22DB7D7C-CDB6-4FF7-8DC9-A2F8FA2539DA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39" creationId="{81217648-95BF-4EA3-B4E4-7F2A399E98B4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0" creationId="{CA5DBDF4-AFFD-4703-BECB-6FE061E1ECAE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1" creationId="{4F7C9CE6-4ECD-4306-97C1-20FE9B24977B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2" creationId="{8EF94C90-A3BD-4AD0-996D-CE24CFFBD390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3" creationId="{0A758BB1-7608-46CF-A21F-A3A73D1B7DFD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4" creationId="{54B493A9-36EA-4E48-BC4F-371E896DF22C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5" creationId="{FE21C52A-4812-4B97-886F-F7400865C871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6" creationId="{786B93E9-479C-4E31-A58E-23FA1E799B50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7" creationId="{96A2486A-7BA1-4FFF-BC45-B9B8858FDA2F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8" creationId="{252E33AB-5CC8-4EA3-A6F5-CEB5293D8A80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49" creationId="{56AA64AE-1A68-4928-8465-541B7C9727FB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50" creationId="{4E5BDC5E-0EF6-4D90-B7BB-26776DE3B7A4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56" creationId="{9BF51D7E-C7C4-46E1-A853-E986411B684A}"/>
          </ac:cxnSpMkLst>
        </pc:cxnChg>
        <pc:cxnChg chg="del mod">
          <ac:chgData name="Maria del Pilar Pineiro Pereda" userId="6fe44b00-5095-4b23-a59d-be43fdc6c59b" providerId="ADAL" clId="{22FEA1FA-DADF-4A20-9FEF-293F0337A35A}" dt="2020-02-02T09:31:15.199" v="253" actId="478"/>
          <ac:cxnSpMkLst>
            <pc:docMk/>
            <pc:sldMk cId="3336030355" sldId="473"/>
            <ac:cxnSpMk id="157" creationId="{906A5CD9-5883-4CEB-A09A-0B70B2DF8E48}"/>
          </ac:cxnSpMkLst>
        </pc:cxnChg>
      </pc:sldChg>
      <pc:sldChg chg="addSp delSp modSp add modAnim">
        <pc:chgData name="Maria del Pilar Pineiro Pereda" userId="6fe44b00-5095-4b23-a59d-be43fdc6c59b" providerId="ADAL" clId="{22FEA1FA-DADF-4A20-9FEF-293F0337A35A}" dt="2020-02-02T09:37:08.324" v="381" actId="1582"/>
        <pc:sldMkLst>
          <pc:docMk/>
          <pc:sldMk cId="2056169981" sldId="474"/>
        </pc:sldMkLst>
        <pc:spChg chg="mod">
          <ac:chgData name="Maria del Pilar Pineiro Pereda" userId="6fe44b00-5095-4b23-a59d-be43fdc6c59b" providerId="ADAL" clId="{22FEA1FA-DADF-4A20-9FEF-293F0337A35A}" dt="2020-02-02T09:34:57.445" v="358" actId="1076"/>
          <ac:spMkLst>
            <pc:docMk/>
            <pc:sldMk cId="2056169981" sldId="474"/>
            <ac:spMk id="2" creationId="{70D15BF2-068E-430C-9B32-E23FECFF29D7}"/>
          </ac:spMkLst>
        </pc:spChg>
        <pc:spChg chg="add mod">
          <ac:chgData name="Maria del Pilar Pineiro Pereda" userId="6fe44b00-5095-4b23-a59d-be43fdc6c59b" providerId="ADAL" clId="{22FEA1FA-DADF-4A20-9FEF-293F0337A35A}" dt="2020-02-02T09:37:08.324" v="381" actId="1582"/>
          <ac:spMkLst>
            <pc:docMk/>
            <pc:sldMk cId="2056169981" sldId="474"/>
            <ac:spMk id="3" creationId="{8738D3D5-0B33-4D76-A36F-CBEE069210B7}"/>
          </ac:spMkLst>
        </pc:spChg>
        <pc:spChg chg="del">
          <ac:chgData name="Maria del Pilar Pineiro Pereda" userId="6fe44b00-5095-4b23-a59d-be43fdc6c59b" providerId="ADAL" clId="{22FEA1FA-DADF-4A20-9FEF-293F0337A35A}" dt="2020-02-02T09:33:03.300" v="261" actId="478"/>
          <ac:spMkLst>
            <pc:docMk/>
            <pc:sldMk cId="2056169981" sldId="474"/>
            <ac:spMk id="6" creationId="{A8BD0F1B-0874-4433-B039-EC3901012ACC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0" creationId="{86CB75D5-697B-47E9-88C8-D0FECCF13924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1" creationId="{8ABF216D-9233-42FB-B751-EEDA60E5001D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2" creationId="{224E2558-B01D-49B2-B70F-FE79B998810B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3" creationId="{90771743-5BF8-4B4E-8061-440EB5D14BFB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4" creationId="{380E8027-FC28-4E77-A076-50A5255F87CA}"/>
          </ac:spMkLst>
        </pc:spChg>
        <pc:spChg chg="add mod">
          <ac:chgData name="Maria del Pilar Pineiro Pereda" userId="6fe44b00-5095-4b23-a59d-be43fdc6c59b" providerId="ADAL" clId="{22FEA1FA-DADF-4A20-9FEF-293F0337A35A}" dt="2020-02-02T09:35:58.571" v="363" actId="1076"/>
          <ac:spMkLst>
            <pc:docMk/>
            <pc:sldMk cId="2056169981" sldId="474"/>
            <ac:spMk id="15" creationId="{01D95E52-CD9A-4DC7-A9D0-E80C117D518E}"/>
          </ac:spMkLst>
        </pc:spChg>
        <pc:spChg chg="add mod">
          <ac:chgData name="Maria del Pilar Pineiro Pereda" userId="6fe44b00-5095-4b23-a59d-be43fdc6c59b" providerId="ADAL" clId="{22FEA1FA-DADF-4A20-9FEF-293F0337A35A}" dt="2020-02-02T09:37:08.324" v="381" actId="1582"/>
          <ac:spMkLst>
            <pc:docMk/>
            <pc:sldMk cId="2056169981" sldId="474"/>
            <ac:spMk id="19" creationId="{42015159-A7BD-4119-9967-CD11980F5C59}"/>
          </ac:spMkLst>
        </pc:spChg>
        <pc:picChg chg="del">
          <ac:chgData name="Maria del Pilar Pineiro Pereda" userId="6fe44b00-5095-4b23-a59d-be43fdc6c59b" providerId="ADAL" clId="{22FEA1FA-DADF-4A20-9FEF-293F0337A35A}" dt="2020-02-02T09:33:01.167" v="260" actId="478"/>
          <ac:picMkLst>
            <pc:docMk/>
            <pc:sldMk cId="2056169981" sldId="474"/>
            <ac:picMk id="5" creationId="{A6B10B27-D1C9-4CE3-8886-314E4E81DECA}"/>
          </ac:picMkLst>
        </pc:picChg>
        <pc:picChg chg="add mod">
          <ac:chgData name="Maria del Pilar Pineiro Pereda" userId="6fe44b00-5095-4b23-a59d-be43fdc6c59b" providerId="ADAL" clId="{22FEA1FA-DADF-4A20-9FEF-293F0337A35A}" dt="2020-02-02T09:35:58.571" v="363" actId="1076"/>
          <ac:picMkLst>
            <pc:docMk/>
            <pc:sldMk cId="2056169981" sldId="474"/>
            <ac:picMk id="9" creationId="{034C24FF-727A-4239-9428-ACB6B36CB195}"/>
          </ac:picMkLst>
        </pc:picChg>
        <pc:picChg chg="add mod">
          <ac:chgData name="Maria del Pilar Pineiro Pereda" userId="6fe44b00-5095-4b23-a59d-be43fdc6c59b" providerId="ADAL" clId="{22FEA1FA-DADF-4A20-9FEF-293F0337A35A}" dt="2020-02-02T09:36:02.749" v="365" actId="14100"/>
          <ac:picMkLst>
            <pc:docMk/>
            <pc:sldMk cId="2056169981" sldId="474"/>
            <ac:picMk id="16" creationId="{6187381D-5ED9-4E41-9F7D-FFEA08BBFEBE}"/>
          </ac:picMkLst>
        </pc:picChg>
        <pc:picChg chg="add mod">
          <ac:chgData name="Maria del Pilar Pineiro Pereda" userId="6fe44b00-5095-4b23-a59d-be43fdc6c59b" providerId="ADAL" clId="{22FEA1FA-DADF-4A20-9FEF-293F0337A35A}" dt="2020-02-02T09:36:19.167" v="370" actId="1076"/>
          <ac:picMkLst>
            <pc:docMk/>
            <pc:sldMk cId="2056169981" sldId="474"/>
            <ac:picMk id="17" creationId="{B81CF2B1-5230-4845-8E18-FA37E4355779}"/>
          </ac:picMkLst>
        </pc:picChg>
      </pc:sldChg>
      <pc:sldChg chg="del">
        <pc:chgData name="Maria del Pilar Pineiro Pereda" userId="6fe44b00-5095-4b23-a59d-be43fdc6c59b" providerId="ADAL" clId="{22FEA1FA-DADF-4A20-9FEF-293F0337A35A}" dt="2020-02-02T09:17:49.389" v="10" actId="2696"/>
        <pc:sldMkLst>
          <pc:docMk/>
          <pc:sldMk cId="4218259414" sldId="474"/>
        </pc:sldMkLst>
      </pc:sldChg>
      <pc:sldChg chg="del">
        <pc:chgData name="Maria del Pilar Pineiro Pereda" userId="6fe44b00-5095-4b23-a59d-be43fdc6c59b" providerId="ADAL" clId="{22FEA1FA-DADF-4A20-9FEF-293F0337A35A}" dt="2020-02-02T09:18:01.944" v="30" actId="2696"/>
        <pc:sldMkLst>
          <pc:docMk/>
          <pc:sldMk cId="1546654455" sldId="479"/>
        </pc:sldMkLst>
      </pc:sldChg>
      <pc:sldChg chg="del">
        <pc:chgData name="Maria del Pilar Pineiro Pereda" userId="6fe44b00-5095-4b23-a59d-be43fdc6c59b" providerId="ADAL" clId="{22FEA1FA-DADF-4A20-9FEF-293F0337A35A}" dt="2020-02-02T09:17:52.331" v="16" actId="2696"/>
        <pc:sldMkLst>
          <pc:docMk/>
          <pc:sldMk cId="2646500697" sldId="480"/>
        </pc:sldMkLst>
      </pc:sldChg>
      <pc:sldChg chg="del">
        <pc:chgData name="Maria del Pilar Pineiro Pereda" userId="6fe44b00-5095-4b23-a59d-be43fdc6c59b" providerId="ADAL" clId="{22FEA1FA-DADF-4A20-9FEF-293F0337A35A}" dt="2020-02-02T09:17:52.789" v="17" actId="2696"/>
        <pc:sldMkLst>
          <pc:docMk/>
          <pc:sldMk cId="2290347790" sldId="481"/>
        </pc:sldMkLst>
      </pc:sldChg>
      <pc:sldChg chg="del">
        <pc:chgData name="Maria del Pilar Pineiro Pereda" userId="6fe44b00-5095-4b23-a59d-be43fdc6c59b" providerId="ADAL" clId="{22FEA1FA-DADF-4A20-9FEF-293F0337A35A}" dt="2020-02-02T09:17:50.413" v="12" actId="2696"/>
        <pc:sldMkLst>
          <pc:docMk/>
          <pc:sldMk cId="1164289448" sldId="482"/>
        </pc:sldMkLst>
      </pc:sldChg>
    </pc:docChg>
  </pc:docChgLst>
  <pc:docChgLst>
    <pc:chgData name="Piñeiro Pereda, María" userId="6fe44b00-5095-4b23-a59d-be43fdc6c59b" providerId="ADAL" clId="{3723C2AD-8467-4F15-8DB2-F995009E8084}"/>
    <pc:docChg chg="custSel addSld modSld sldOrd">
      <pc:chgData name="Piñeiro Pereda, María" userId="6fe44b00-5095-4b23-a59d-be43fdc6c59b" providerId="ADAL" clId="{3723C2AD-8467-4F15-8DB2-F995009E8084}" dt="2020-01-13T08:21:14.055" v="341" actId="1076"/>
      <pc:docMkLst>
        <pc:docMk/>
      </pc:docMkLst>
      <pc:sldChg chg="ord">
        <pc:chgData name="Piñeiro Pereda, María" userId="6fe44b00-5095-4b23-a59d-be43fdc6c59b" providerId="ADAL" clId="{3723C2AD-8467-4F15-8DB2-F995009E8084}" dt="2020-01-11T16:54:09.938" v="0"/>
        <pc:sldMkLst>
          <pc:docMk/>
          <pc:sldMk cId="1546654455" sldId="479"/>
        </pc:sldMkLst>
      </pc:sldChg>
      <pc:sldChg chg="addSp delSp modSp add setBg delDesignElem">
        <pc:chgData name="Piñeiro Pereda, María" userId="6fe44b00-5095-4b23-a59d-be43fdc6c59b" providerId="ADAL" clId="{3723C2AD-8467-4F15-8DB2-F995009E8084}" dt="2020-01-13T08:21:14.055" v="341" actId="1076"/>
        <pc:sldMkLst>
          <pc:docMk/>
          <pc:sldMk cId="1164289448" sldId="482"/>
        </pc:sldMkLst>
        <pc:spChg chg="del">
          <ac:chgData name="Piñeiro Pereda, María" userId="6fe44b00-5095-4b23-a59d-be43fdc6c59b" providerId="ADAL" clId="{3723C2AD-8467-4F15-8DB2-F995009E8084}" dt="2020-01-13T08:04:47.962" v="4" actId="478"/>
          <ac:spMkLst>
            <pc:docMk/>
            <pc:sldMk cId="1164289448" sldId="482"/>
            <ac:spMk id="3" creationId="{453AA397-D56C-4097-A3EB-0D456579EBB3}"/>
          </ac:spMkLst>
        </pc:spChg>
        <pc:spChg chg="add mod">
          <ac:chgData name="Piñeiro Pereda, María" userId="6fe44b00-5095-4b23-a59d-be43fdc6c59b" providerId="ADAL" clId="{3723C2AD-8467-4F15-8DB2-F995009E8084}" dt="2020-01-13T08:21:03.773" v="340" actId="20577"/>
          <ac:spMkLst>
            <pc:docMk/>
            <pc:sldMk cId="1164289448" sldId="482"/>
            <ac:spMk id="4" creationId="{BA9A836D-7A46-4D6C-8E4E-6EDD64519A34}"/>
          </ac:spMkLst>
        </pc:spChg>
        <pc:spChg chg="add del mod">
          <ac:chgData name="Piñeiro Pereda, María" userId="6fe44b00-5095-4b23-a59d-be43fdc6c59b" providerId="ADAL" clId="{3723C2AD-8467-4F15-8DB2-F995009E8084}" dt="2020-01-13T08:09:37.970" v="41" actId="478"/>
          <ac:spMkLst>
            <pc:docMk/>
            <pc:sldMk cId="1164289448" sldId="482"/>
            <ac:spMk id="5" creationId="{0A0D9D2F-41FD-466B-A745-48131D60C4A7}"/>
          </ac:spMkLst>
        </pc:spChg>
        <pc:spChg chg="del">
          <ac:chgData name="Piñeiro Pereda, María" userId="6fe44b00-5095-4b23-a59d-be43fdc6c59b" providerId="ADAL" clId="{3723C2AD-8467-4F15-8DB2-F995009E8084}" dt="2020-01-13T08:04:47.962" v="4" actId="478"/>
          <ac:spMkLst>
            <pc:docMk/>
            <pc:sldMk cId="1164289448" sldId="482"/>
            <ac:spMk id="10" creationId="{C21307E4-C2C1-4579-ACD9-2951A7CFA0B7}"/>
          </ac:spMkLst>
        </pc:spChg>
        <pc:spChg chg="del">
          <ac:chgData name="Piñeiro Pereda, María" userId="6fe44b00-5095-4b23-a59d-be43fdc6c59b" providerId="ADAL" clId="{3723C2AD-8467-4F15-8DB2-F995009E8084}" dt="2020-01-13T08:04:39.436" v="2"/>
          <ac:spMkLst>
            <pc:docMk/>
            <pc:sldMk cId="1164289448" sldId="482"/>
            <ac:spMk id="15" creationId="{179F7551-E956-43CB-8F36-268A5DA443BE}"/>
          </ac:spMkLst>
        </pc:spChg>
        <pc:spChg chg="del">
          <ac:chgData name="Piñeiro Pereda, María" userId="6fe44b00-5095-4b23-a59d-be43fdc6c59b" providerId="ADAL" clId="{3723C2AD-8467-4F15-8DB2-F995009E8084}" dt="2020-01-13T08:04:39.436" v="2"/>
          <ac:spMkLst>
            <pc:docMk/>
            <pc:sldMk cId="1164289448" sldId="482"/>
            <ac:spMk id="17" creationId="{53E68D9A-86E1-4C0E-BBF2-8769D05233F6}"/>
          </ac:spMkLst>
        </pc:spChg>
        <pc:picChg chg="add mod">
          <ac:chgData name="Piñeiro Pereda, María" userId="6fe44b00-5095-4b23-a59d-be43fdc6c59b" providerId="ADAL" clId="{3723C2AD-8467-4F15-8DB2-F995009E8084}" dt="2020-01-13T08:21:14.055" v="341" actId="1076"/>
          <ac:picMkLst>
            <pc:docMk/>
            <pc:sldMk cId="1164289448" sldId="482"/>
            <ac:picMk id="6" creationId="{19B7A02C-F0F3-48FF-A9B9-E2C271E3E8EA}"/>
          </ac:picMkLst>
        </pc:picChg>
        <pc:picChg chg="del">
          <ac:chgData name="Piñeiro Pereda, María" userId="6fe44b00-5095-4b23-a59d-be43fdc6c59b" providerId="ADAL" clId="{3723C2AD-8467-4F15-8DB2-F995009E8084}" dt="2020-01-13T08:04:43.705" v="3" actId="478"/>
          <ac:picMkLst>
            <pc:docMk/>
            <pc:sldMk cId="1164289448" sldId="482"/>
            <ac:picMk id="11" creationId="{083B22E2-F250-4DB5-9F95-1DF9BFBFEB31}"/>
          </ac:picMkLst>
        </pc:picChg>
      </pc:sldChg>
    </pc:docChg>
  </pc:docChgLst>
  <pc:docChgLst>
    <pc:chgData name="Carrión Almagro, A. A." userId="c555f775-281f-4bec-b9d4-885593283290" providerId="ADAL" clId="{88E2B70B-4EDF-4E6F-95A7-E4293BC1C020}"/>
    <pc:docChg chg="undo custSel modSld modMainMaster">
      <pc:chgData name="Carrión Almagro, A. A." userId="c555f775-281f-4bec-b9d4-885593283290" providerId="ADAL" clId="{88E2B70B-4EDF-4E6F-95A7-E4293BC1C020}" dt="2020-02-05T09:12:29.953" v="55" actId="478"/>
      <pc:docMkLst>
        <pc:docMk/>
      </pc:docMkLst>
      <pc:sldChg chg="modSp">
        <pc:chgData name="Carrión Almagro, A. A." userId="c555f775-281f-4bec-b9d4-885593283290" providerId="ADAL" clId="{88E2B70B-4EDF-4E6F-95A7-E4293BC1C020}" dt="2020-02-05T09:06:39.676" v="29" actId="20577"/>
        <pc:sldMkLst>
          <pc:docMk/>
          <pc:sldMk cId="3106587977" sldId="309"/>
        </pc:sldMkLst>
        <pc:spChg chg="mod">
          <ac:chgData name="Carrión Almagro, A. A." userId="c555f775-281f-4bec-b9d4-885593283290" providerId="ADAL" clId="{88E2B70B-4EDF-4E6F-95A7-E4293BC1C020}" dt="2020-02-05T09:06:39.676" v="29" actId="20577"/>
          <ac:spMkLst>
            <pc:docMk/>
            <pc:sldMk cId="3106587977" sldId="309"/>
            <ac:spMk id="4" creationId="{482B7FD3-CB79-F74E-864A-9432E2B4A121}"/>
          </ac:spMkLst>
        </pc:spChg>
      </pc:sldChg>
      <pc:sldChg chg="addSp delSp delDesignElem">
        <pc:chgData name="Carrión Almagro, A. A." userId="c555f775-281f-4bec-b9d4-885593283290" providerId="ADAL" clId="{88E2B70B-4EDF-4E6F-95A7-E4293BC1C020}" dt="2020-02-05T09:12:29.953" v="55" actId="478"/>
        <pc:sldMkLst>
          <pc:docMk/>
          <pc:sldMk cId="3927704529" sldId="431"/>
        </pc:sldMkLst>
        <pc:spChg chg="del">
          <ac:chgData name="Carrión Almagro, A. A." userId="c555f775-281f-4bec-b9d4-885593283290" providerId="ADAL" clId="{88E2B70B-4EDF-4E6F-95A7-E4293BC1C020}" dt="2020-02-05T09:12:29.953" v="55" actId="478"/>
          <ac:spMkLst>
            <pc:docMk/>
            <pc:sldMk cId="3927704529" sldId="431"/>
            <ac:spMk id="3" creationId="{03C957B2-151B-48BB-B950-DA136DD1B3D2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3927704529" sldId="431"/>
            <ac:spMk id="32" creationId="{7F57BEA8-497D-4AA8-8A18-BDCD696B25FE}"/>
          </ac:spMkLst>
        </pc:spChg>
        <pc:spChg chg="del">
          <ac:chgData name="Carrión Almagro, A. A." userId="c555f775-281f-4bec-b9d4-885593283290" providerId="ADAL" clId="{88E2B70B-4EDF-4E6F-95A7-E4293BC1C020}" dt="2020-02-05T09:12:29.953" v="55" actId="478"/>
          <ac:spMkLst>
            <pc:docMk/>
            <pc:sldMk cId="3927704529" sldId="431"/>
            <ac:spMk id="35" creationId="{E40025E4-0E23-4302-923A-C09A88CD1098}"/>
          </ac:spMkLst>
        </pc:spChg>
        <pc:spChg chg="del">
          <ac:chgData name="Carrión Almagro, A. A." userId="c555f775-281f-4bec-b9d4-885593283290" providerId="ADAL" clId="{88E2B70B-4EDF-4E6F-95A7-E4293BC1C020}" dt="2020-02-05T09:12:29.953" v="55" actId="478"/>
          <ac:spMkLst>
            <pc:docMk/>
            <pc:sldMk cId="3927704529" sldId="431"/>
            <ac:spMk id="36" creationId="{4C6307EC-B613-48C2-8A96-821FEF993123}"/>
          </ac:spMkLst>
        </pc:spChg>
        <pc:picChg chg="del">
          <ac:chgData name="Carrión Almagro, A. A." userId="c555f775-281f-4bec-b9d4-885593283290" providerId="ADAL" clId="{88E2B70B-4EDF-4E6F-95A7-E4293BC1C020}" dt="2020-02-05T09:12:29.953" v="55" actId="478"/>
          <ac:picMkLst>
            <pc:docMk/>
            <pc:sldMk cId="3927704529" sldId="431"/>
            <ac:picMk id="20" creationId="{F1ADEA99-A6E8-4681-9327-8D37D3FBC3CE}"/>
          </ac:picMkLst>
        </pc:picChg>
        <pc:picChg chg="del">
          <ac:chgData name="Carrión Almagro, A. A." userId="c555f775-281f-4bec-b9d4-885593283290" providerId="ADAL" clId="{88E2B70B-4EDF-4E6F-95A7-E4293BC1C020}" dt="2020-02-05T09:12:29.953" v="55" actId="478"/>
          <ac:picMkLst>
            <pc:docMk/>
            <pc:sldMk cId="3927704529" sldId="431"/>
            <ac:picMk id="33" creationId="{1A5D7D48-365B-4585-BC99-9256AAC924FC}"/>
          </ac:picMkLst>
        </pc:picChg>
        <pc:picChg chg="del">
          <ac:chgData name="Carrión Almagro, A. A." userId="c555f775-281f-4bec-b9d4-885593283290" providerId="ADAL" clId="{88E2B70B-4EDF-4E6F-95A7-E4293BC1C020}" dt="2020-02-05T09:12:29.953" v="55" actId="478"/>
          <ac:picMkLst>
            <pc:docMk/>
            <pc:sldMk cId="3927704529" sldId="431"/>
            <ac:picMk id="43" creationId="{05D397C5-AF9A-4B19-B2FC-E02CA6D280FF}"/>
          </ac:picMkLst>
        </pc:picChg>
        <pc:cxnChg chg="add del">
          <ac:chgData name="Carrión Almagro, A. A." userId="c555f775-281f-4bec-b9d4-885593283290" providerId="ADAL" clId="{88E2B70B-4EDF-4E6F-95A7-E4293BC1C020}" dt="2020-02-05T09:10:19.362" v="54"/>
          <ac:cxnSpMkLst>
            <pc:docMk/>
            <pc:sldMk cId="3927704529" sldId="431"/>
            <ac:cxnSpMk id="29" creationId="{A82415D3-DDE5-4D63-8CB3-23A5EC581B27}"/>
          </ac:cxnSpMkLst>
        </pc:cxnChg>
        <pc:cxnChg chg="add del">
          <ac:chgData name="Carrión Almagro, A. A." userId="c555f775-281f-4bec-b9d4-885593283290" providerId="ADAL" clId="{88E2B70B-4EDF-4E6F-95A7-E4293BC1C020}" dt="2020-02-05T09:10:19.362" v="54"/>
          <ac:cxnSpMkLst>
            <pc:docMk/>
            <pc:sldMk cId="3927704529" sldId="431"/>
            <ac:cxnSpMk id="30" creationId="{D2E961F1-4A28-4A5F-BBD4-6E400E5E6C75}"/>
          </ac:cxnSpMkLst>
        </pc:cxnChg>
        <pc:cxnChg chg="add del">
          <ac:chgData name="Carrión Almagro, A. A." userId="c555f775-281f-4bec-b9d4-885593283290" providerId="ADAL" clId="{88E2B70B-4EDF-4E6F-95A7-E4293BC1C020}" dt="2020-02-05T09:10:19.362" v="54"/>
          <ac:cxnSpMkLst>
            <pc:docMk/>
            <pc:sldMk cId="3927704529" sldId="431"/>
            <ac:cxnSpMk id="31" creationId="{AD7193FB-6AE6-4B3B-8F89-56B55DD63B4D}"/>
          </ac:cxnSpMkLst>
        </pc:cxn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146677926" sldId="461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146677926" sldId="461"/>
            <ac:spMk id="2" creationId="{250AE82C-71F4-44D3-B8E2-14FEE4C7BFE0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46677926" sldId="461"/>
            <ac:spMk id="53" creationId="{2B566528-1B12-4246-9431-5C2D7D081168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46677926" sldId="461"/>
            <ac:spMk id="55" creationId="{2E80C965-DB6D-4F81-9E9E-B027384D0BD6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46677926" sldId="461"/>
            <ac:spMk id="57" creationId="{A580F890-B085-4E95-96AA-55AEBEC5CE6E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46677926" sldId="461"/>
            <ac:spMk id="59" creationId="{D3F51FEB-38FB-4F6C-9F7B-2F2AFAB65463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46677926" sldId="461"/>
            <ac:spMk id="61" creationId="{1E547BA6-BAE0-43BB-A7CA-60F69CE252F0}"/>
          </ac:spMkLst>
        </pc:sp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2280696261" sldId="470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2280696261" sldId="470"/>
            <ac:spMk id="4" creationId="{F07B41BC-A542-4D8C-9DE3-61A65BC7429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280696261" sldId="470"/>
            <ac:spMk id="29" creationId="{6234BCC6-39B9-47D9-8BF8-C665401AE23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280696261" sldId="470"/>
            <ac:spMk id="30" creationId="{506D7452-6CDE-4381-86CE-07B2459383D5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280696261" sldId="470"/>
            <ac:spMk id="31" creationId="{72A9CE9D-DAC3-40AF-B504-78A64A909F9D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280696261" sldId="470"/>
            <ac:spMk id="32" creationId="{762DA937-8B55-4317-BD32-98D7AF30E39E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280696261" sldId="470"/>
            <ac:spMk id="34" creationId="{C52EE5A8-045B-4D39-8ED1-513334085EEC}"/>
          </ac:spMkLst>
        </pc:sp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1801693776" sldId="471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1801693776" sldId="471"/>
            <ac:spMk id="4" creationId="{F07B41BC-A542-4D8C-9DE3-61A65BC7429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801693776" sldId="471"/>
            <ac:spMk id="36" creationId="{6753252F-4873-4F63-801D-CC719279A7D5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801693776" sldId="471"/>
            <ac:spMk id="38" creationId="{047C8CCB-F95D-4249-92DD-651249D3535A}"/>
          </ac:spMkLst>
        </pc:sp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19863774" sldId="472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19863774" sldId="472"/>
            <ac:spMk id="4" creationId="{F07B41BC-A542-4D8C-9DE3-61A65BC7429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9863774" sldId="472"/>
            <ac:spMk id="36" creationId="{6753252F-4873-4F63-801D-CC719279A7D5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19863774" sldId="472"/>
            <ac:spMk id="38" creationId="{047C8CCB-F95D-4249-92DD-651249D3535A}"/>
          </ac:spMkLst>
        </pc:sp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3336030355" sldId="473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3336030355" sldId="473"/>
            <ac:spMk id="4" creationId="{F07B41BC-A542-4D8C-9DE3-61A65BC7429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3336030355" sldId="473"/>
            <ac:spMk id="36" creationId="{6753252F-4873-4F63-801D-CC719279A7D5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3336030355" sldId="473"/>
            <ac:spMk id="38" creationId="{047C8CCB-F95D-4249-92DD-651249D3535A}"/>
          </ac:spMkLst>
        </pc:spChg>
      </pc:sldChg>
      <pc:sldChg chg="addSp delSp modSp delDesignElem">
        <pc:chgData name="Carrión Almagro, A. A." userId="c555f775-281f-4bec-b9d4-885593283290" providerId="ADAL" clId="{88E2B70B-4EDF-4E6F-95A7-E4293BC1C020}" dt="2020-02-05T09:10:19.362" v="54"/>
        <pc:sldMkLst>
          <pc:docMk/>
          <pc:sldMk cId="2056169981" sldId="474"/>
        </pc:sldMkLst>
        <pc:spChg chg="mod">
          <ac:chgData name="Carrión Almagro, A. A." userId="c555f775-281f-4bec-b9d4-885593283290" providerId="ADAL" clId="{88E2B70B-4EDF-4E6F-95A7-E4293BC1C020}" dt="2020-02-05T09:10:10.721" v="45"/>
          <ac:spMkLst>
            <pc:docMk/>
            <pc:sldMk cId="2056169981" sldId="474"/>
            <ac:spMk id="4" creationId="{F07B41BC-A542-4D8C-9DE3-61A65BC7429C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056169981" sldId="474"/>
            <ac:spMk id="36" creationId="{6753252F-4873-4F63-801D-CC719279A7D5}"/>
          </ac:spMkLst>
        </pc:spChg>
        <pc:spChg chg="add del">
          <ac:chgData name="Carrión Almagro, A. A." userId="c555f775-281f-4bec-b9d4-885593283290" providerId="ADAL" clId="{88E2B70B-4EDF-4E6F-95A7-E4293BC1C020}" dt="2020-02-05T09:10:19.362" v="54"/>
          <ac:spMkLst>
            <pc:docMk/>
            <pc:sldMk cId="2056169981" sldId="474"/>
            <ac:spMk id="38" creationId="{047C8CCB-F95D-4249-92DD-651249D3535A}"/>
          </ac:spMkLst>
        </pc:spChg>
      </pc:sldChg>
      <pc:sldMasterChg chg="modSldLayout">
        <pc:chgData name="Carrión Almagro, A. A." userId="c555f775-281f-4bec-b9d4-885593283290" providerId="ADAL" clId="{88E2B70B-4EDF-4E6F-95A7-E4293BC1C020}" dt="2020-02-05T09:10:10.721" v="45"/>
        <pc:sldMasterMkLst>
          <pc:docMk/>
          <pc:sldMasterMk cId="2226393693" sldId="2147483671"/>
        </pc:sldMasterMkLst>
        <pc:sldLayoutChg chg="addSp delSp">
          <pc:chgData name="Carrión Almagro, A. A." userId="c555f775-281f-4bec-b9d4-885593283290" providerId="ADAL" clId="{88E2B70B-4EDF-4E6F-95A7-E4293BC1C020}" dt="2020-02-05T09:10:10.721" v="45"/>
          <pc:sldLayoutMkLst>
            <pc:docMk/>
            <pc:sldMasterMk cId="2226393693" sldId="2147483671"/>
            <pc:sldLayoutMk cId="1080276376" sldId="2147483689"/>
          </pc:sldLayoutMkLst>
          <pc:grpChg chg="add del">
            <ac:chgData name="Carrión Almagro, A. A." userId="c555f775-281f-4bec-b9d4-885593283290" providerId="ADAL" clId="{88E2B70B-4EDF-4E6F-95A7-E4293BC1C020}" dt="2020-02-05T09:10:10.721" v="45"/>
            <ac:grpSpMkLst>
              <pc:docMk/>
              <pc:sldMasterMk cId="2226393693" sldId="2147483671"/>
              <pc:sldLayoutMk cId="1080276376" sldId="2147483689"/>
              <ac:grpSpMk id="5" creationId="{00000000-0000-0000-0000-000000000000}"/>
            </ac:grpSpMkLst>
          </pc:grpChg>
          <pc:picChg chg="add del">
            <ac:chgData name="Carrión Almagro, A. A." userId="c555f775-281f-4bec-b9d4-885593283290" providerId="ADAL" clId="{88E2B70B-4EDF-4E6F-95A7-E4293BC1C020}" dt="2020-02-05T09:10:10.721" v="45"/>
            <ac:picMkLst>
              <pc:docMk/>
              <pc:sldMasterMk cId="2226393693" sldId="2147483671"/>
              <pc:sldLayoutMk cId="1080276376" sldId="2147483689"/>
              <ac:picMk id="4" creationId="{532E0118-36B3-654A-A6E0-A02945167C32}"/>
            </ac:picMkLst>
          </pc:picChg>
        </pc:sldLayoutChg>
      </pc:sldMasterChg>
      <pc:sldMasterChg chg="modSldLayout">
        <pc:chgData name="Carrión Almagro, A. A." userId="c555f775-281f-4bec-b9d4-885593283290" providerId="ADAL" clId="{88E2B70B-4EDF-4E6F-95A7-E4293BC1C020}" dt="2020-02-05T09:10:19.362" v="54"/>
        <pc:sldMasterMkLst>
          <pc:docMk/>
          <pc:sldMasterMk cId="2431731515" sldId="2147483671"/>
        </pc:sldMasterMkLst>
        <pc:sldLayoutChg chg="addSp delSp">
          <pc:chgData name="Carrión Almagro, A. A." userId="c555f775-281f-4bec-b9d4-885593283290" providerId="ADAL" clId="{88E2B70B-4EDF-4E6F-95A7-E4293BC1C020}" dt="2020-02-05T09:10:19.362" v="54"/>
          <pc:sldLayoutMkLst>
            <pc:docMk/>
            <pc:sldMasterMk cId="2431731515" sldId="2147483671"/>
            <pc:sldLayoutMk cId="3901415230" sldId="2147483688"/>
          </pc:sldLayoutMkLst>
          <pc:grpChg chg="add del">
            <ac:chgData name="Carrión Almagro, A. A." userId="c555f775-281f-4bec-b9d4-885593283290" providerId="ADAL" clId="{88E2B70B-4EDF-4E6F-95A7-E4293BC1C020}" dt="2020-02-05T09:10:19.362" v="54"/>
            <ac:grpSpMkLst>
              <pc:docMk/>
              <pc:sldMasterMk cId="2431731515" sldId="2147483671"/>
              <pc:sldLayoutMk cId="3901415230" sldId="2147483688"/>
              <ac:grpSpMk id="5" creationId="{00000000-0000-0000-0000-000000000000}"/>
            </ac:grpSpMkLst>
          </pc:grpChg>
          <pc:picChg chg="add del">
            <ac:chgData name="Carrión Almagro, A. A." userId="c555f775-281f-4bec-b9d4-885593283290" providerId="ADAL" clId="{88E2B70B-4EDF-4E6F-95A7-E4293BC1C020}" dt="2020-02-05T09:10:19.362" v="54"/>
            <ac:picMkLst>
              <pc:docMk/>
              <pc:sldMasterMk cId="2431731515" sldId="2147483671"/>
              <pc:sldLayoutMk cId="3901415230" sldId="2147483688"/>
              <ac:picMk id="4" creationId="{532E0118-36B3-654A-A6E0-A02945167C32}"/>
            </ac:picMkLst>
          </pc:picChg>
        </pc:sldLayoutChg>
      </pc:sldMasterChg>
    </pc:docChg>
  </pc:docChgLst>
  <pc:docChgLst>
    <pc:chgData name="Piñeiro Pereda, María" userId="6fe44b00-5095-4b23-a59d-be43fdc6c59b" providerId="ADAL" clId="{E7AEA96F-6FF4-448B-B48A-6CEA34441671}"/>
    <pc:docChg chg="custSel modSld">
      <pc:chgData name="Piñeiro Pereda, María" userId="6fe44b00-5095-4b23-a59d-be43fdc6c59b" providerId="ADAL" clId="{E7AEA96F-6FF4-448B-B48A-6CEA34441671}" dt="2020-02-05T10:57:49.107" v="122" actId="20577"/>
      <pc:docMkLst>
        <pc:docMk/>
      </pc:docMkLst>
      <pc:sldChg chg="modSp">
        <pc:chgData name="Piñeiro Pereda, María" userId="6fe44b00-5095-4b23-a59d-be43fdc6c59b" providerId="ADAL" clId="{E7AEA96F-6FF4-448B-B48A-6CEA34441671}" dt="2020-02-05T10:57:49.107" v="122" actId="20577"/>
        <pc:sldMkLst>
          <pc:docMk/>
          <pc:sldMk cId="3106587977" sldId="309"/>
        </pc:sldMkLst>
        <pc:spChg chg="mod">
          <ac:chgData name="Piñeiro Pereda, María" userId="6fe44b00-5095-4b23-a59d-be43fdc6c59b" providerId="ADAL" clId="{E7AEA96F-6FF4-448B-B48A-6CEA34441671}" dt="2020-02-05T10:57:49.107" v="122" actId="20577"/>
          <ac:spMkLst>
            <pc:docMk/>
            <pc:sldMk cId="3106587977" sldId="309"/>
            <ac:spMk id="4" creationId="{482B7FD3-CB79-F74E-864A-9432E2B4A121}"/>
          </ac:spMkLst>
        </pc:spChg>
      </pc:sldChg>
      <pc:sldChg chg="addSp delSp modSp">
        <pc:chgData name="Piñeiro Pereda, María" userId="6fe44b00-5095-4b23-a59d-be43fdc6c59b" providerId="ADAL" clId="{E7AEA96F-6FF4-448B-B48A-6CEA34441671}" dt="2020-02-05T10:47:10.177" v="86" actId="1076"/>
        <pc:sldMkLst>
          <pc:docMk/>
          <pc:sldMk cId="3927704529" sldId="431"/>
        </pc:sldMkLst>
        <pc:spChg chg="mod">
          <ac:chgData name="Piñeiro Pereda, María" userId="6fe44b00-5095-4b23-a59d-be43fdc6c59b" providerId="ADAL" clId="{E7AEA96F-6FF4-448B-B48A-6CEA34441671}" dt="2020-02-05T10:47:01.924" v="82" actId="20577"/>
          <ac:spMkLst>
            <pc:docMk/>
            <pc:sldMk cId="3927704529" sldId="431"/>
            <ac:spMk id="2" creationId="{70D15BF2-068E-430C-9B32-E23FECFF29D7}"/>
          </ac:spMkLst>
        </pc:spChg>
        <pc:spChg chg="add del">
          <ac:chgData name="Piñeiro Pereda, María" userId="6fe44b00-5095-4b23-a59d-be43fdc6c59b" providerId="ADAL" clId="{E7AEA96F-6FF4-448B-B48A-6CEA34441671}" dt="2020-02-05T10:46:54.837" v="79"/>
          <ac:spMkLst>
            <pc:docMk/>
            <pc:sldMk cId="3927704529" sldId="431"/>
            <ac:spMk id="4" creationId="{29AED5D8-D85B-473B-BDD5-4F13FFB97B08}"/>
          </ac:spMkLst>
        </pc:spChg>
        <pc:spChg chg="add del">
          <ac:chgData name="Piñeiro Pereda, María" userId="6fe44b00-5095-4b23-a59d-be43fdc6c59b" providerId="ADAL" clId="{E7AEA96F-6FF4-448B-B48A-6CEA34441671}" dt="2020-02-05T10:46:59.161" v="81"/>
          <ac:spMkLst>
            <pc:docMk/>
            <pc:sldMk cId="3927704529" sldId="431"/>
            <ac:spMk id="5" creationId="{FA60C225-BBEC-4514-B845-F9D2FE9DBAAE}"/>
          </ac:spMkLst>
        </pc:spChg>
        <pc:spChg chg="add del">
          <ac:chgData name="Piñeiro Pereda, María" userId="6fe44b00-5095-4b23-a59d-be43fdc6c59b" providerId="ADAL" clId="{E7AEA96F-6FF4-448B-B48A-6CEA34441671}" dt="2020-02-05T10:47:04.451" v="84"/>
          <ac:spMkLst>
            <pc:docMk/>
            <pc:sldMk cId="3927704529" sldId="431"/>
            <ac:spMk id="6" creationId="{CC9B0271-C13B-4A1D-84C7-11AAAFF6364E}"/>
          </ac:spMkLst>
        </pc:spChg>
        <pc:spChg chg="add mod">
          <ac:chgData name="Piñeiro Pereda, María" userId="6fe44b00-5095-4b23-a59d-be43fdc6c59b" providerId="ADAL" clId="{E7AEA96F-6FF4-448B-B48A-6CEA34441671}" dt="2020-02-05T10:47:10.177" v="86" actId="1076"/>
          <ac:spMkLst>
            <pc:docMk/>
            <pc:sldMk cId="3927704529" sldId="431"/>
            <ac:spMk id="7" creationId="{A92DCD47-1A05-46BE-B081-03E8C6C041F2}"/>
          </ac:spMkLst>
        </pc:spChg>
        <pc:picChg chg="add del">
          <ac:chgData name="Piñeiro Pereda, María" userId="6fe44b00-5095-4b23-a59d-be43fdc6c59b" providerId="ADAL" clId="{E7AEA96F-6FF4-448B-B48A-6CEA34441671}" dt="2020-02-05T10:45:27.438" v="40"/>
          <ac:picMkLst>
            <pc:docMk/>
            <pc:sldMk cId="3927704529" sldId="431"/>
            <ac:picMk id="3" creationId="{675783B2-6145-4727-80CD-90707FE039F0}"/>
          </ac:picMkLst>
        </pc:picChg>
      </pc:sldChg>
      <pc:sldChg chg="addSp delSp modSp">
        <pc:chgData name="Piñeiro Pereda, María" userId="6fe44b00-5095-4b23-a59d-be43fdc6c59b" providerId="ADAL" clId="{E7AEA96F-6FF4-448B-B48A-6CEA34441671}" dt="2020-02-05T10:46:03.875" v="77" actId="478"/>
        <pc:sldMkLst>
          <pc:docMk/>
          <pc:sldMk cId="2280696261" sldId="470"/>
        </pc:sldMkLst>
        <pc:spChg chg="mod">
          <ac:chgData name="Piñeiro Pereda, María" userId="6fe44b00-5095-4b23-a59d-be43fdc6c59b" providerId="ADAL" clId="{E7AEA96F-6FF4-448B-B48A-6CEA34441671}" dt="2020-02-05T10:46:01.487" v="76" actId="1076"/>
          <ac:spMkLst>
            <pc:docMk/>
            <pc:sldMk cId="2280696261" sldId="470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E7AEA96F-6FF4-448B-B48A-6CEA34441671}" dt="2020-02-05T10:46:03.875" v="77" actId="478"/>
          <ac:spMkLst>
            <pc:docMk/>
            <pc:sldMk cId="2280696261" sldId="470"/>
            <ac:spMk id="7" creationId="{A33E3305-7463-412A-BC8E-3FB9F68C558D}"/>
          </ac:spMkLst>
        </pc:spChg>
        <pc:picChg chg="add mod">
          <ac:chgData name="Piñeiro Pereda, María" userId="6fe44b00-5095-4b23-a59d-be43fdc6c59b" providerId="ADAL" clId="{E7AEA96F-6FF4-448B-B48A-6CEA34441671}" dt="2020-02-05T10:45:46.336" v="51" actId="14100"/>
          <ac:picMkLst>
            <pc:docMk/>
            <pc:sldMk cId="2280696261" sldId="470"/>
            <ac:picMk id="12" creationId="{06464EE4-E2EE-494A-A263-F729FC6066BE}"/>
          </ac:picMkLst>
        </pc:picChg>
        <pc:picChg chg="del">
          <ac:chgData name="Piñeiro Pereda, María" userId="6fe44b00-5095-4b23-a59d-be43fdc6c59b" providerId="ADAL" clId="{E7AEA96F-6FF4-448B-B48A-6CEA34441671}" dt="2020-02-05T10:45:30.622" v="41" actId="478"/>
          <ac:picMkLst>
            <pc:docMk/>
            <pc:sldMk cId="2280696261" sldId="470"/>
            <ac:picMk id="13" creationId="{83E140CF-45DC-4784-BD0E-F5DDDF5B8D99}"/>
          </ac:picMkLst>
        </pc:picChg>
      </pc:sldChg>
      <pc:sldChg chg="addSp delSp modSp">
        <pc:chgData name="Piñeiro Pereda, María" userId="6fe44b00-5095-4b23-a59d-be43fdc6c59b" providerId="ADAL" clId="{E7AEA96F-6FF4-448B-B48A-6CEA34441671}" dt="2020-02-05T10:48:19.771" v="121" actId="20577"/>
        <pc:sldMkLst>
          <pc:docMk/>
          <pc:sldMk cId="19863774" sldId="472"/>
        </pc:sldMkLst>
        <pc:spChg chg="mod">
          <ac:chgData name="Piñeiro Pereda, María" userId="6fe44b00-5095-4b23-a59d-be43fdc6c59b" providerId="ADAL" clId="{E7AEA96F-6FF4-448B-B48A-6CEA34441671}" dt="2020-02-05T10:48:19.771" v="121" actId="20577"/>
          <ac:spMkLst>
            <pc:docMk/>
            <pc:sldMk cId="19863774" sldId="472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2" creationId="{1FF30160-DF91-48A8-A185-7DCD62867C4C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3" creationId="{50BA0E4B-9339-4F03-ABC6-C804959622A4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4" creationId="{4A0B4361-A08F-4AC8-B37F-1EECE70A8F85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5" creationId="{8F7BF168-6233-41B2-9C8C-DE45638B2F4C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6" creationId="{567FAA19-7E56-4FA2-8294-141241BE03E1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7" creationId="{FB2F575A-C204-4BA9-98BB-269DE20F3C10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8" creationId="{8730A2EE-CCA9-453F-B08D-ADE7FDB6E3AA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19" creationId="{C1F0C2F7-B64E-4584-AD21-926A0415F7EE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20" creationId="{F7402316-7A9B-4DA9-A636-58786F71C6D0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21" creationId="{C15B3A0C-3DD4-4FB8-90B7-FFCA84BD7869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22" creationId="{AC2F43EA-1068-43C3-A584-315B9215BD10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23" creationId="{BB123297-2AD0-4757-8BE3-B72CFE410CA9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24" creationId="{A3815EB4-6ABC-4099-A51D-85D137666234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1" creationId="{CC5A8A20-891C-4B4A-A8F8-E141D18766A5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2" creationId="{0768F5D5-DA94-416E-811C-93397CE8557E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3" creationId="{B5A347EB-DA9D-4D9D-A7C5-5AF711E832BB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4" creationId="{C5EB4A47-76A6-4AE1-9B5B-8C000186FA18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5" creationId="{59D9C2D7-94B0-4B2D-9013-8EB4160698C6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8" creationId="{5A89FE17-4B1A-431C-8EC2-E75C4BF65665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59" creationId="{AE011C0E-B88B-4A06-8D30-2F4A7B3E29BB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60" creationId="{8D3EEA39-7AE9-4F5B-9223-7B47A3366AE7}"/>
          </ac:spMkLst>
        </pc:spChg>
        <pc:spChg chg="del">
          <ac:chgData name="Piñeiro Pereda, María" userId="6fe44b00-5095-4b23-a59d-be43fdc6c59b" providerId="ADAL" clId="{E7AEA96F-6FF4-448B-B48A-6CEA34441671}" dt="2020-02-05T10:48:03.664" v="87" actId="478"/>
          <ac:spMkLst>
            <pc:docMk/>
            <pc:sldMk cId="19863774" sldId="472"/>
            <ac:spMk id="161" creationId="{11D57FA1-964B-4064-B391-658A4F0F1A64}"/>
          </ac:spMkLst>
        </pc:spChg>
        <pc:picChg chg="add mod">
          <ac:chgData name="Piñeiro Pereda, María" userId="6fe44b00-5095-4b23-a59d-be43fdc6c59b" providerId="ADAL" clId="{E7AEA96F-6FF4-448B-B48A-6CEA34441671}" dt="2020-02-05T10:48:08.017" v="90" actId="14100"/>
          <ac:picMkLst>
            <pc:docMk/>
            <pc:sldMk cId="19863774" sldId="472"/>
            <ac:picMk id="3" creationId="{04A3B8E5-AD80-4E65-99E7-D626095CA69B}"/>
          </ac:picMkLst>
        </pc:pic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25" creationId="{ABD7C497-E45D-4663-BC72-C6AAC566B043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26" creationId="{72012D31-B72C-4523-8F90-75A8817AA11A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27" creationId="{C185B963-B5D1-40FB-8699-DD1FC88BA94C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28" creationId="{5296B061-43E9-45C1-9845-92AFAF1CD967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29" creationId="{C14C87A9-91FE-4FCD-9730-9CA3C20BB7DE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0" creationId="{BCDAC670-ADFF-4BA0-B7A6-E6CCD50C6FEE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1" creationId="{A88A19F5-ADFE-4105-ACB9-BB2B22FE35A3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2" creationId="{41F569C1-5C45-47A6-ACD6-678BD5180D58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3" creationId="{1A3AA5C3-98A4-4E81-BE95-734F74F53704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4" creationId="{0937C044-2651-46CE-A558-7E497A8D2B9C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5" creationId="{FC4D8752-0FB5-4D41-85CD-9A07065CEE70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6" creationId="{3E4C7982-2C70-4EDE-9C20-364E8885A8DE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7" creationId="{AE6E34DC-051E-41A9-98E4-D8E98BD49A99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8" creationId="{22DB7D7C-CDB6-4FF7-8DC9-A2F8FA2539DA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39" creationId="{81217648-95BF-4EA3-B4E4-7F2A399E98B4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0" creationId="{CA5DBDF4-AFFD-4703-BECB-6FE061E1ECAE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1" creationId="{4F7C9CE6-4ECD-4306-97C1-20FE9B24977B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2" creationId="{8EF94C90-A3BD-4AD0-996D-CE24CFFBD390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3" creationId="{0A758BB1-7608-46CF-A21F-A3A73D1B7DFD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4" creationId="{54B493A9-36EA-4E48-BC4F-371E896DF22C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5" creationId="{FE21C52A-4812-4B97-886F-F7400865C871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6" creationId="{786B93E9-479C-4E31-A58E-23FA1E799B50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7" creationId="{96A2486A-7BA1-4FFF-BC45-B9B8858FDA2F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8" creationId="{252E33AB-5CC8-4EA3-A6F5-CEB5293D8A80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49" creationId="{56AA64AE-1A68-4928-8465-541B7C9727FB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50" creationId="{4E5BDC5E-0EF6-4D90-B7BB-26776DE3B7A4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56" creationId="{9BF51D7E-C7C4-46E1-A853-E986411B684A}"/>
          </ac:cxnSpMkLst>
        </pc:cxnChg>
        <pc:cxnChg chg="del mod">
          <ac:chgData name="Piñeiro Pereda, María" userId="6fe44b00-5095-4b23-a59d-be43fdc6c59b" providerId="ADAL" clId="{E7AEA96F-6FF4-448B-B48A-6CEA34441671}" dt="2020-02-05T10:48:03.664" v="87" actId="478"/>
          <ac:cxnSpMkLst>
            <pc:docMk/>
            <pc:sldMk cId="19863774" sldId="472"/>
            <ac:cxnSpMk id="157" creationId="{906A5CD9-5883-4CEB-A09A-0B70B2DF8E48}"/>
          </ac:cxnSpMkLst>
        </pc:cxnChg>
      </pc:sldChg>
    </pc:docChg>
  </pc:docChgLst>
  <pc:docChgLst>
    <pc:chgData name="Piñeiro Pereda, María" userId="6fe44b00-5095-4b23-a59d-be43fdc6c59b" providerId="ADAL" clId="{B85F25D3-0503-4C76-A8AD-8093BBD760D6}"/>
    <pc:docChg chg="undo custSel modSld sldOrd">
      <pc:chgData name="Piñeiro Pereda, María" userId="6fe44b00-5095-4b23-a59d-be43fdc6c59b" providerId="ADAL" clId="{B85F25D3-0503-4C76-A8AD-8093BBD760D6}" dt="2020-01-10T11:20:48.846" v="2110" actId="20577"/>
      <pc:docMkLst>
        <pc:docMk/>
      </pc:docMkLst>
      <pc:sldChg chg="modSp">
        <pc:chgData name="Piñeiro Pereda, María" userId="6fe44b00-5095-4b23-a59d-be43fdc6c59b" providerId="ADAL" clId="{B85F25D3-0503-4C76-A8AD-8093BBD760D6}" dt="2020-01-10T10:36:33.838" v="513" actId="20577"/>
        <pc:sldMkLst>
          <pc:docMk/>
          <pc:sldMk cId="2086171990" sldId="398"/>
        </pc:sldMkLst>
        <pc:spChg chg="mod">
          <ac:chgData name="Piñeiro Pereda, María" userId="6fe44b00-5095-4b23-a59d-be43fdc6c59b" providerId="ADAL" clId="{B85F25D3-0503-4C76-A8AD-8093BBD760D6}" dt="2020-01-10T10:36:33.838" v="513" actId="20577"/>
          <ac:spMkLst>
            <pc:docMk/>
            <pc:sldMk cId="2086171990" sldId="398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B85F25D3-0503-4C76-A8AD-8093BBD760D6}" dt="2020-01-10T10:35:35.411" v="460" actId="1076"/>
          <ac:spMkLst>
            <pc:docMk/>
            <pc:sldMk cId="2086171990" sldId="398"/>
            <ac:spMk id="4" creationId="{2E504537-FDF1-4101-B868-A6CE95D3D6C9}"/>
          </ac:spMkLst>
        </pc:spChg>
        <pc:spChg chg="mod">
          <ac:chgData name="Piñeiro Pereda, María" userId="6fe44b00-5095-4b23-a59d-be43fdc6c59b" providerId="ADAL" clId="{B85F25D3-0503-4C76-A8AD-8093BBD760D6}" dt="2020-01-10T10:35:44.421" v="461" actId="1076"/>
          <ac:spMkLst>
            <pc:docMk/>
            <pc:sldMk cId="2086171990" sldId="398"/>
            <ac:spMk id="6" creationId="{FD0EDB04-167B-4525-AEC7-590AE2CF3CE8}"/>
          </ac:spMkLst>
        </pc:spChg>
      </pc:sldChg>
      <pc:sldChg chg="addSp delSp modSp">
        <pc:chgData name="Piñeiro Pereda, María" userId="6fe44b00-5095-4b23-a59d-be43fdc6c59b" providerId="ADAL" clId="{B85F25D3-0503-4C76-A8AD-8093BBD760D6}" dt="2020-01-10T10:34:34.611" v="348" actId="1076"/>
        <pc:sldMkLst>
          <pc:docMk/>
          <pc:sldMk cId="2955902886" sldId="406"/>
        </pc:sldMkLst>
        <pc:spChg chg="add del mod">
          <ac:chgData name="Piñeiro Pereda, María" userId="6fe44b00-5095-4b23-a59d-be43fdc6c59b" providerId="ADAL" clId="{B85F25D3-0503-4C76-A8AD-8093BBD760D6}" dt="2020-01-10T10:34:34.611" v="348" actId="1076"/>
          <ac:spMkLst>
            <pc:docMk/>
            <pc:sldMk cId="2955902886" sldId="406"/>
            <ac:spMk id="4" creationId="{D5061974-4FD7-4327-B52F-849B8EA5B894}"/>
          </ac:spMkLst>
        </pc:spChg>
        <pc:spChg chg="add del mod">
          <ac:chgData name="Piñeiro Pereda, María" userId="6fe44b00-5095-4b23-a59d-be43fdc6c59b" providerId="ADAL" clId="{B85F25D3-0503-4C76-A8AD-8093BBD760D6}" dt="2020-01-10T10:33:25.314" v="328" actId="11529"/>
          <ac:spMkLst>
            <pc:docMk/>
            <pc:sldMk cId="2955902886" sldId="406"/>
            <ac:spMk id="5" creationId="{AB638DB7-6250-4D92-AE85-F7AEF28B1B46}"/>
          </ac:spMkLst>
        </pc:spChg>
        <pc:spChg chg="mod">
          <ac:chgData name="Piñeiro Pereda, María" userId="6fe44b00-5095-4b23-a59d-be43fdc6c59b" providerId="ADAL" clId="{B85F25D3-0503-4C76-A8AD-8093BBD760D6}" dt="2020-01-10T10:32:36.850" v="321" actId="1076"/>
          <ac:spMkLst>
            <pc:docMk/>
            <pc:sldMk cId="2955902886" sldId="406"/>
            <ac:spMk id="6" creationId="{5D5AC438-190A-4637-8490-7B2610BD4A62}"/>
          </ac:spMkLst>
        </pc:spChg>
        <pc:spChg chg="add mod">
          <ac:chgData name="Piñeiro Pereda, María" userId="6fe44b00-5095-4b23-a59d-be43fdc6c59b" providerId="ADAL" clId="{B85F25D3-0503-4C76-A8AD-8093BBD760D6}" dt="2020-01-10T10:34:23.446" v="346" actId="1076"/>
          <ac:spMkLst>
            <pc:docMk/>
            <pc:sldMk cId="2955902886" sldId="406"/>
            <ac:spMk id="12" creationId="{A46E232A-8ED7-4A4C-9CC8-DC9D31E2C7DF}"/>
          </ac:spMkLst>
        </pc:spChg>
        <pc:picChg chg="mod">
          <ac:chgData name="Piñeiro Pereda, María" userId="6fe44b00-5095-4b23-a59d-be43fdc6c59b" providerId="ADAL" clId="{B85F25D3-0503-4C76-A8AD-8093BBD760D6}" dt="2020-01-10T10:34:31.717" v="347" actId="1076"/>
          <ac:picMkLst>
            <pc:docMk/>
            <pc:sldMk cId="2955902886" sldId="406"/>
            <ac:picMk id="19" creationId="{DDC12FB5-15A1-4F83-98C9-75A561E6BD34}"/>
          </ac:picMkLst>
        </pc:picChg>
      </pc:sldChg>
      <pc:sldChg chg="modSp">
        <pc:chgData name="Piñeiro Pereda, María" userId="6fe44b00-5095-4b23-a59d-be43fdc6c59b" providerId="ADAL" clId="{B85F25D3-0503-4C76-A8AD-8093BBD760D6}" dt="2020-01-10T10:31:03.060" v="302" actId="20577"/>
        <pc:sldMkLst>
          <pc:docMk/>
          <pc:sldMk cId="3642329803" sldId="410"/>
        </pc:sldMkLst>
        <pc:spChg chg="mod">
          <ac:chgData name="Piñeiro Pereda, María" userId="6fe44b00-5095-4b23-a59d-be43fdc6c59b" providerId="ADAL" clId="{B85F25D3-0503-4C76-A8AD-8093BBD760D6}" dt="2020-01-10T10:31:03.060" v="302" actId="20577"/>
          <ac:spMkLst>
            <pc:docMk/>
            <pc:sldMk cId="3642329803" sldId="410"/>
            <ac:spMk id="2" creationId="{8EB1A3CB-B6A0-4A1F-85EF-D3918686C7D2}"/>
          </ac:spMkLst>
        </pc:spChg>
      </pc:sldChg>
      <pc:sldChg chg="modSp">
        <pc:chgData name="Piñeiro Pereda, María" userId="6fe44b00-5095-4b23-a59d-be43fdc6c59b" providerId="ADAL" clId="{B85F25D3-0503-4C76-A8AD-8093BBD760D6}" dt="2020-01-10T10:35:18.946" v="454" actId="20577"/>
        <pc:sldMkLst>
          <pc:docMk/>
          <pc:sldMk cId="3433919664" sldId="413"/>
        </pc:sldMkLst>
        <pc:spChg chg="mod">
          <ac:chgData name="Piñeiro Pereda, María" userId="6fe44b00-5095-4b23-a59d-be43fdc6c59b" providerId="ADAL" clId="{B85F25D3-0503-4C76-A8AD-8093BBD760D6}" dt="2020-01-10T10:35:18.946" v="454" actId="20577"/>
          <ac:spMkLst>
            <pc:docMk/>
            <pc:sldMk cId="3433919664" sldId="413"/>
            <ac:spMk id="7" creationId="{5E79937C-F52F-4D83-B05D-5871670CD1CD}"/>
          </ac:spMkLst>
        </pc:spChg>
      </pc:sldChg>
      <pc:sldChg chg="ord">
        <pc:chgData name="Piñeiro Pereda, María" userId="6fe44b00-5095-4b23-a59d-be43fdc6c59b" providerId="ADAL" clId="{B85F25D3-0503-4C76-A8AD-8093BBD760D6}" dt="2020-01-10T10:43:16.154" v="604"/>
        <pc:sldMkLst>
          <pc:docMk/>
          <pc:sldMk cId="2129917358" sldId="424"/>
        </pc:sldMkLst>
      </pc:sldChg>
      <pc:sldChg chg="modSp">
        <pc:chgData name="Piñeiro Pereda, María" userId="6fe44b00-5095-4b23-a59d-be43fdc6c59b" providerId="ADAL" clId="{B85F25D3-0503-4C76-A8AD-8093BBD760D6}" dt="2020-01-10T10:36:18.005" v="493" actId="1076"/>
        <pc:sldMkLst>
          <pc:docMk/>
          <pc:sldMk cId="1307160705" sldId="428"/>
        </pc:sldMkLst>
        <pc:spChg chg="mod">
          <ac:chgData name="Piñeiro Pereda, María" userId="6fe44b00-5095-4b23-a59d-be43fdc6c59b" providerId="ADAL" clId="{B85F25D3-0503-4C76-A8AD-8093BBD760D6}" dt="2020-01-10T10:36:08.918" v="491" actId="20577"/>
          <ac:spMkLst>
            <pc:docMk/>
            <pc:sldMk cId="1307160705" sldId="428"/>
            <ac:spMk id="3" creationId="{453AA397-D56C-4097-A3EB-0D456579EBB3}"/>
          </ac:spMkLst>
        </pc:spChg>
        <pc:spChg chg="mod">
          <ac:chgData name="Piñeiro Pereda, María" userId="6fe44b00-5095-4b23-a59d-be43fdc6c59b" providerId="ADAL" clId="{B85F25D3-0503-4C76-A8AD-8093BBD760D6}" dt="2020-01-10T10:36:02.268" v="471" actId="1076"/>
          <ac:spMkLst>
            <pc:docMk/>
            <pc:sldMk cId="1307160705" sldId="428"/>
            <ac:spMk id="10" creationId="{C21307E4-C2C1-4579-ACD9-2951A7CFA0B7}"/>
          </ac:spMkLst>
        </pc:spChg>
        <pc:picChg chg="mod">
          <ac:chgData name="Piñeiro Pereda, María" userId="6fe44b00-5095-4b23-a59d-be43fdc6c59b" providerId="ADAL" clId="{B85F25D3-0503-4C76-A8AD-8093BBD760D6}" dt="2020-01-10T10:36:18.005" v="493" actId="1076"/>
          <ac:picMkLst>
            <pc:docMk/>
            <pc:sldMk cId="1307160705" sldId="428"/>
            <ac:picMk id="11" creationId="{083B22E2-F250-4DB5-9F95-1DF9BFBFEB31}"/>
          </ac:picMkLst>
        </pc:picChg>
      </pc:sldChg>
      <pc:sldChg chg="modSp">
        <pc:chgData name="Piñeiro Pereda, María" userId="6fe44b00-5095-4b23-a59d-be43fdc6c59b" providerId="ADAL" clId="{B85F25D3-0503-4C76-A8AD-8093BBD760D6}" dt="2020-01-10T10:39:23.619" v="541" actId="14100"/>
        <pc:sldMkLst>
          <pc:docMk/>
          <pc:sldMk cId="3927704529" sldId="431"/>
        </pc:sldMkLst>
        <pc:spChg chg="mod">
          <ac:chgData name="Piñeiro Pereda, María" userId="6fe44b00-5095-4b23-a59d-be43fdc6c59b" providerId="ADAL" clId="{B85F25D3-0503-4C76-A8AD-8093BBD760D6}" dt="2020-01-10T10:38:28.409" v="526" actId="403"/>
          <ac:spMkLst>
            <pc:docMk/>
            <pc:sldMk cId="3927704529" sldId="431"/>
            <ac:spMk id="37" creationId="{CA05FEE5-859B-4566-AC84-BC080ED8A0D3}"/>
          </ac:spMkLst>
        </pc:spChg>
        <pc:spChg chg="mod">
          <ac:chgData name="Piñeiro Pereda, María" userId="6fe44b00-5095-4b23-a59d-be43fdc6c59b" providerId="ADAL" clId="{B85F25D3-0503-4C76-A8AD-8093BBD760D6}" dt="2020-01-10T10:38:42.790" v="528" actId="1076"/>
          <ac:spMkLst>
            <pc:docMk/>
            <pc:sldMk cId="3927704529" sldId="431"/>
            <ac:spMk id="39" creationId="{0FF243C5-DA18-44AD-B408-6D91FAB52D6A}"/>
          </ac:spMkLst>
        </pc:spChg>
        <pc:spChg chg="mod">
          <ac:chgData name="Piñeiro Pereda, María" userId="6fe44b00-5095-4b23-a59d-be43fdc6c59b" providerId="ADAL" clId="{B85F25D3-0503-4C76-A8AD-8093BBD760D6}" dt="2020-01-10T10:39:01.840" v="533" actId="20577"/>
          <ac:spMkLst>
            <pc:docMk/>
            <pc:sldMk cId="3927704529" sldId="431"/>
            <ac:spMk id="40" creationId="{BAA4F3A9-4FA5-4259-9FF6-3F426582EDDD}"/>
          </ac:spMkLst>
        </pc:spChg>
        <pc:spChg chg="mod">
          <ac:chgData name="Piñeiro Pereda, María" userId="6fe44b00-5095-4b23-a59d-be43fdc6c59b" providerId="ADAL" clId="{B85F25D3-0503-4C76-A8AD-8093BBD760D6}" dt="2020-01-10T10:38:51.497" v="530" actId="1076"/>
          <ac:spMkLst>
            <pc:docMk/>
            <pc:sldMk cId="3927704529" sldId="431"/>
            <ac:spMk id="41" creationId="{2E214864-1A82-4857-81A2-998AE08A6511}"/>
          </ac:spMkLst>
        </pc:spChg>
        <pc:spChg chg="mod">
          <ac:chgData name="Piñeiro Pereda, María" userId="6fe44b00-5095-4b23-a59d-be43fdc6c59b" providerId="ADAL" clId="{B85F25D3-0503-4C76-A8AD-8093BBD760D6}" dt="2020-01-10T10:39:11.050" v="536" actId="1076"/>
          <ac:spMkLst>
            <pc:docMk/>
            <pc:sldMk cId="3927704529" sldId="431"/>
            <ac:spMk id="42" creationId="{7196FA00-62B9-492E-B429-001D7CFC9C2D}"/>
          </ac:spMkLst>
        </pc:spChg>
        <pc:picChg chg="mod">
          <ac:chgData name="Piñeiro Pereda, María" userId="6fe44b00-5095-4b23-a59d-be43fdc6c59b" providerId="ADAL" clId="{B85F25D3-0503-4C76-A8AD-8093BBD760D6}" dt="2020-01-10T10:39:20.535" v="539" actId="14100"/>
          <ac:picMkLst>
            <pc:docMk/>
            <pc:sldMk cId="3927704529" sldId="431"/>
            <ac:picMk id="38" creationId="{3BECB5D3-893A-41C8-B87B-56414B14BF4F}"/>
          </ac:picMkLst>
        </pc:picChg>
        <pc:picChg chg="mod">
          <ac:chgData name="Piñeiro Pereda, María" userId="6fe44b00-5095-4b23-a59d-be43fdc6c59b" providerId="ADAL" clId="{B85F25D3-0503-4C76-A8AD-8093BBD760D6}" dt="2020-01-10T10:39:23.619" v="541" actId="14100"/>
          <ac:picMkLst>
            <pc:docMk/>
            <pc:sldMk cId="3927704529" sldId="431"/>
            <ac:picMk id="43" creationId="{05D397C5-AF9A-4B19-B2FC-E02CA6D280FF}"/>
          </ac:picMkLst>
        </pc:picChg>
      </pc:sldChg>
      <pc:sldChg chg="modSp">
        <pc:chgData name="Piñeiro Pereda, María" userId="6fe44b00-5095-4b23-a59d-be43fdc6c59b" providerId="ADAL" clId="{B85F25D3-0503-4C76-A8AD-8093BBD760D6}" dt="2020-01-10T10:44:45.900" v="741" actId="20577"/>
        <pc:sldMkLst>
          <pc:docMk/>
          <pc:sldMk cId="3426930516" sldId="441"/>
        </pc:sldMkLst>
        <pc:spChg chg="mod">
          <ac:chgData name="Piñeiro Pereda, María" userId="6fe44b00-5095-4b23-a59d-be43fdc6c59b" providerId="ADAL" clId="{B85F25D3-0503-4C76-A8AD-8093BBD760D6}" dt="2020-01-10T10:44:45.900" v="741" actId="20577"/>
          <ac:spMkLst>
            <pc:docMk/>
            <pc:sldMk cId="3426930516" sldId="441"/>
            <ac:spMk id="6" creationId="{C26EBC98-CC0E-43B9-8B8C-645148FB1C20}"/>
          </ac:spMkLst>
        </pc:spChg>
      </pc:sldChg>
      <pc:sldChg chg="modSp">
        <pc:chgData name="Piñeiro Pereda, María" userId="6fe44b00-5095-4b23-a59d-be43fdc6c59b" providerId="ADAL" clId="{B85F25D3-0503-4C76-A8AD-8093BBD760D6}" dt="2020-01-10T10:40:27.854" v="558" actId="20577"/>
        <pc:sldMkLst>
          <pc:docMk/>
          <pc:sldMk cId="2903068436" sldId="449"/>
        </pc:sldMkLst>
        <pc:spChg chg="mod">
          <ac:chgData name="Piñeiro Pereda, María" userId="6fe44b00-5095-4b23-a59d-be43fdc6c59b" providerId="ADAL" clId="{B85F25D3-0503-4C76-A8AD-8093BBD760D6}" dt="2020-01-10T10:40:26.430" v="557" actId="20577"/>
          <ac:spMkLst>
            <pc:docMk/>
            <pc:sldMk cId="2903068436" sldId="449"/>
            <ac:spMk id="14" creationId="{5332104A-ECB3-4376-B718-1C7EF40B1D1B}"/>
          </ac:spMkLst>
        </pc:spChg>
        <pc:spChg chg="mod">
          <ac:chgData name="Piñeiro Pereda, María" userId="6fe44b00-5095-4b23-a59d-be43fdc6c59b" providerId="ADAL" clId="{B85F25D3-0503-4C76-A8AD-8093BBD760D6}" dt="2020-01-10T10:40:27.854" v="558" actId="20577"/>
          <ac:spMkLst>
            <pc:docMk/>
            <pc:sldMk cId="2903068436" sldId="449"/>
            <ac:spMk id="15" creationId="{EF79A9F2-8609-409D-93B7-D8BB5D5361E5}"/>
          </ac:spMkLst>
        </pc:spChg>
        <pc:spChg chg="mod">
          <ac:chgData name="Piñeiro Pereda, María" userId="6fe44b00-5095-4b23-a59d-be43fdc6c59b" providerId="ADAL" clId="{B85F25D3-0503-4C76-A8AD-8093BBD760D6}" dt="2020-01-10T10:40:22.849" v="555" actId="1076"/>
          <ac:spMkLst>
            <pc:docMk/>
            <pc:sldMk cId="2903068436" sldId="449"/>
            <ac:spMk id="17" creationId="{2CB02BB4-7A48-4098-AC7E-340184BB4B2A}"/>
          </ac:spMkLst>
        </pc:spChg>
        <pc:spChg chg="mod">
          <ac:chgData name="Piñeiro Pereda, María" userId="6fe44b00-5095-4b23-a59d-be43fdc6c59b" providerId="ADAL" clId="{B85F25D3-0503-4C76-A8AD-8093BBD760D6}" dt="2020-01-10T10:40:24.894" v="556" actId="20577"/>
          <ac:spMkLst>
            <pc:docMk/>
            <pc:sldMk cId="2903068436" sldId="449"/>
            <ac:spMk id="19" creationId="{D2E6A39A-D504-4A7A-8F3C-C2DE4DAB8B78}"/>
          </ac:spMkLst>
        </pc:spChg>
      </pc:sldChg>
      <pc:sldChg chg="modSp">
        <pc:chgData name="Piñeiro Pereda, María" userId="6fe44b00-5095-4b23-a59d-be43fdc6c59b" providerId="ADAL" clId="{B85F25D3-0503-4C76-A8AD-8093BBD760D6}" dt="2020-01-10T10:44:16.659" v="710" actId="20577"/>
        <pc:sldMkLst>
          <pc:docMk/>
          <pc:sldMk cId="146677926" sldId="461"/>
        </pc:sldMkLst>
        <pc:spChg chg="mod">
          <ac:chgData name="Piñeiro Pereda, María" userId="6fe44b00-5095-4b23-a59d-be43fdc6c59b" providerId="ADAL" clId="{B85F25D3-0503-4C76-A8AD-8093BBD760D6}" dt="2020-01-10T10:44:16.659" v="710" actId="20577"/>
          <ac:spMkLst>
            <pc:docMk/>
            <pc:sldMk cId="146677926" sldId="461"/>
            <ac:spMk id="7" creationId="{1F58D292-CC66-43DD-97F7-91355F7C606B}"/>
          </ac:spMkLst>
        </pc:spChg>
      </pc:sldChg>
      <pc:sldChg chg="modSp">
        <pc:chgData name="Piñeiro Pereda, María" userId="6fe44b00-5095-4b23-a59d-be43fdc6c59b" providerId="ADAL" clId="{B85F25D3-0503-4C76-A8AD-8093BBD760D6}" dt="2020-01-10T10:45:02.547" v="760" actId="20577"/>
        <pc:sldMkLst>
          <pc:docMk/>
          <pc:sldMk cId="4218259414" sldId="474"/>
        </pc:sldMkLst>
        <pc:spChg chg="mod">
          <ac:chgData name="Piñeiro Pereda, María" userId="6fe44b00-5095-4b23-a59d-be43fdc6c59b" providerId="ADAL" clId="{B85F25D3-0503-4C76-A8AD-8093BBD760D6}" dt="2020-01-10T10:45:02.547" v="760" actId="20577"/>
          <ac:spMkLst>
            <pc:docMk/>
            <pc:sldMk cId="4218259414" sldId="474"/>
            <ac:spMk id="10" creationId="{C21307E4-C2C1-4579-ACD9-2951A7CFA0B7}"/>
          </ac:spMkLst>
        </pc:spChg>
        <pc:spChg chg="mod">
          <ac:chgData name="Piñeiro Pereda, María" userId="6fe44b00-5095-4b23-a59d-be43fdc6c59b" providerId="ADAL" clId="{B85F25D3-0503-4C76-A8AD-8093BBD760D6}" dt="2020-01-10T10:31:16.184" v="304" actId="1076"/>
          <ac:spMkLst>
            <pc:docMk/>
            <pc:sldMk cId="4218259414" sldId="474"/>
            <ac:spMk id="31" creationId="{58CC6C79-FDF1-4FE7-B710-525B7727F670}"/>
          </ac:spMkLst>
        </pc:spChg>
        <pc:spChg chg="mod">
          <ac:chgData name="Piñeiro Pereda, María" userId="6fe44b00-5095-4b23-a59d-be43fdc6c59b" providerId="ADAL" clId="{B85F25D3-0503-4C76-A8AD-8093BBD760D6}" dt="2020-01-10T10:32:14.014" v="320" actId="20577"/>
          <ac:spMkLst>
            <pc:docMk/>
            <pc:sldMk cId="4218259414" sldId="474"/>
            <ac:spMk id="37" creationId="{66A2A29B-15EB-46F5-B225-CFBC50285BCE}"/>
          </ac:spMkLst>
        </pc:spChg>
        <pc:spChg chg="mod">
          <ac:chgData name="Piñeiro Pereda, María" userId="6fe44b00-5095-4b23-a59d-be43fdc6c59b" providerId="ADAL" clId="{B85F25D3-0503-4C76-A8AD-8093BBD760D6}" dt="2020-01-10T10:31:13.763" v="303" actId="1076"/>
          <ac:spMkLst>
            <pc:docMk/>
            <pc:sldMk cId="4218259414" sldId="474"/>
            <ac:spMk id="38" creationId="{7AA9843B-4107-4684-93D8-A0E8DF12933E}"/>
          </ac:spMkLst>
        </pc:spChg>
        <pc:spChg chg="mod">
          <ac:chgData name="Piñeiro Pereda, María" userId="6fe44b00-5095-4b23-a59d-be43fdc6c59b" providerId="ADAL" clId="{B85F25D3-0503-4C76-A8AD-8093BBD760D6}" dt="2020-01-10T10:31:21.151" v="305" actId="1076"/>
          <ac:spMkLst>
            <pc:docMk/>
            <pc:sldMk cId="4218259414" sldId="474"/>
            <ac:spMk id="39" creationId="{3491563F-3B42-414E-82E2-CBE22BD58BA7}"/>
          </ac:spMkLst>
        </pc:spChg>
      </pc:sldChg>
      <pc:sldChg chg="modSp ord">
        <pc:chgData name="Piñeiro Pereda, María" userId="6fe44b00-5095-4b23-a59d-be43fdc6c59b" providerId="ADAL" clId="{B85F25D3-0503-4C76-A8AD-8093BBD760D6}" dt="2020-01-10T10:54:05.457" v="946" actId="20577"/>
        <pc:sldMkLst>
          <pc:docMk/>
          <pc:sldMk cId="2646500697" sldId="480"/>
        </pc:sldMkLst>
        <pc:spChg chg="mod">
          <ac:chgData name="Piñeiro Pereda, María" userId="6fe44b00-5095-4b23-a59d-be43fdc6c59b" providerId="ADAL" clId="{B85F25D3-0503-4C76-A8AD-8093BBD760D6}" dt="2020-01-10T10:54:05.457" v="946" actId="20577"/>
          <ac:spMkLst>
            <pc:docMk/>
            <pc:sldMk cId="2646500697" sldId="480"/>
            <ac:spMk id="4" creationId="{09DFA9AB-A81B-46D1-9A92-63EE3D56AA64}"/>
          </ac:spMkLst>
        </pc:spChg>
      </pc:sldChg>
      <pc:sldChg chg="delSp modSp ord modNotesTx">
        <pc:chgData name="Piñeiro Pereda, María" userId="6fe44b00-5095-4b23-a59d-be43fdc6c59b" providerId="ADAL" clId="{B85F25D3-0503-4C76-A8AD-8093BBD760D6}" dt="2020-01-10T11:20:48.846" v="2110" actId="20577"/>
        <pc:sldMkLst>
          <pc:docMk/>
          <pc:sldMk cId="2290347790" sldId="481"/>
        </pc:sldMkLst>
        <pc:spChg chg="mod">
          <ac:chgData name="Piñeiro Pereda, María" userId="6fe44b00-5095-4b23-a59d-be43fdc6c59b" providerId="ADAL" clId="{B85F25D3-0503-4C76-A8AD-8093BBD760D6}" dt="2020-01-10T10:56:17.479" v="947" actId="1076"/>
          <ac:spMkLst>
            <pc:docMk/>
            <pc:sldMk cId="2290347790" sldId="481"/>
            <ac:spMk id="4" creationId="{4DF178A1-2954-4719-9F1B-B74723748B4C}"/>
          </ac:spMkLst>
        </pc:spChg>
        <pc:spChg chg="del">
          <ac:chgData name="Piñeiro Pereda, María" userId="6fe44b00-5095-4b23-a59d-be43fdc6c59b" providerId="ADAL" clId="{B85F25D3-0503-4C76-A8AD-8093BBD760D6}" dt="2020-01-10T10:42:54.676" v="601" actId="478"/>
          <ac:spMkLst>
            <pc:docMk/>
            <pc:sldMk cId="2290347790" sldId="481"/>
            <ac:spMk id="8" creationId="{6C399422-1218-4F24-A569-6C7E3722EBE2}"/>
          </ac:spMkLst>
        </pc:spChg>
        <pc:spChg chg="del">
          <ac:chgData name="Piñeiro Pereda, María" userId="6fe44b00-5095-4b23-a59d-be43fdc6c59b" providerId="ADAL" clId="{B85F25D3-0503-4C76-A8AD-8093BBD760D6}" dt="2020-01-10T10:42:56.612" v="602" actId="478"/>
          <ac:spMkLst>
            <pc:docMk/>
            <pc:sldMk cId="2290347790" sldId="481"/>
            <ac:spMk id="11" creationId="{FA254162-7F22-4DBC-A429-6E47703030F8}"/>
          </ac:spMkLst>
        </pc:spChg>
      </pc:sldChg>
    </pc:docChg>
  </pc:docChgLst>
  <pc:docChgLst>
    <pc:chgData name="Piñeiro Pereda, María" userId="6fe44b00-5095-4b23-a59d-be43fdc6c59b" providerId="ADAL" clId="{0E78390B-632C-40F5-B469-4BD623C31EDD}"/>
    <pc:docChg chg="undo custSel mod addSld delSld modSld sldOrd modMainMaster">
      <pc:chgData name="Piñeiro Pereda, María" userId="6fe44b00-5095-4b23-a59d-be43fdc6c59b" providerId="ADAL" clId="{0E78390B-632C-40F5-B469-4BD623C31EDD}" dt="2020-01-09T14:12:04.934" v="2254" actId="404"/>
      <pc:docMkLst>
        <pc:docMk/>
      </pc:docMkLst>
      <pc:sldChg chg="delSp modSp">
        <pc:chgData name="Piñeiro Pereda, María" userId="6fe44b00-5095-4b23-a59d-be43fdc6c59b" providerId="ADAL" clId="{0E78390B-632C-40F5-B469-4BD623C31EDD}" dt="2020-01-09T09:55:27.604" v="26" actId="1076"/>
        <pc:sldMkLst>
          <pc:docMk/>
          <pc:sldMk cId="3106587977" sldId="309"/>
        </pc:sldMkLst>
        <pc:spChg chg="mod">
          <ac:chgData name="Piñeiro Pereda, María" userId="6fe44b00-5095-4b23-a59d-be43fdc6c59b" providerId="ADAL" clId="{0E78390B-632C-40F5-B469-4BD623C31EDD}" dt="2020-01-09T09:55:20.489" v="25" actId="20577"/>
          <ac:spMkLst>
            <pc:docMk/>
            <pc:sldMk cId="3106587977" sldId="309"/>
            <ac:spMk id="4" creationId="{482B7FD3-CB79-F74E-864A-9432E2B4A121}"/>
          </ac:spMkLst>
        </pc:spChg>
        <pc:spChg chg="mod">
          <ac:chgData name="Piñeiro Pereda, María" userId="6fe44b00-5095-4b23-a59d-be43fdc6c59b" providerId="ADAL" clId="{0E78390B-632C-40F5-B469-4BD623C31EDD}" dt="2020-01-09T09:55:27.604" v="26" actId="1076"/>
          <ac:spMkLst>
            <pc:docMk/>
            <pc:sldMk cId="3106587977" sldId="309"/>
            <ac:spMk id="5" creationId="{29B3A004-38E3-C449-BA0E-52880FFD9B64}"/>
          </ac:spMkLst>
        </pc:spChg>
        <pc:spChg chg="del">
          <ac:chgData name="Piñeiro Pereda, María" userId="6fe44b00-5095-4b23-a59d-be43fdc6c59b" providerId="ADAL" clId="{0E78390B-632C-40F5-B469-4BD623C31EDD}" dt="2020-01-09T09:54:59.980" v="0" actId="478"/>
          <ac:spMkLst>
            <pc:docMk/>
            <pc:sldMk cId="3106587977" sldId="309"/>
            <ac:spMk id="6" creationId="{EE0F2567-666E-496E-8E01-F115D767310D}"/>
          </ac:spMkLst>
        </pc:spChg>
      </pc:sldChg>
      <pc:sldChg chg="addSp delSp modSp mod setBg">
        <pc:chgData name="Piñeiro Pereda, María" userId="6fe44b00-5095-4b23-a59d-be43fdc6c59b" providerId="ADAL" clId="{0E78390B-632C-40F5-B469-4BD623C31EDD}" dt="2020-01-09T12:33:50.633" v="1635" actId="14100"/>
        <pc:sldMkLst>
          <pc:docMk/>
          <pc:sldMk cId="1769239347" sldId="393"/>
        </pc:sldMkLst>
        <pc:spChg chg="mo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3" creationId="{327CFBD3-17DD-402B-9D07-130DA96A5470}"/>
          </ac:spMkLst>
        </pc:spChg>
        <pc:spChg chg="mod or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4" creationId="{854F7A78-F9B9-4A1E-8898-6F54F16384EC}"/>
          </ac:spMkLst>
        </pc:spChg>
        <pc:spChg chg="mod">
          <ac:chgData name="Piñeiro Pereda, María" userId="6fe44b00-5095-4b23-a59d-be43fdc6c59b" providerId="ADAL" clId="{0E78390B-632C-40F5-B469-4BD623C31EDD}" dt="2020-01-09T12:33:50.633" v="1635" actId="14100"/>
          <ac:spMkLst>
            <pc:docMk/>
            <pc:sldMk cId="1769239347" sldId="393"/>
            <ac:spMk id="8" creationId="{501F94F7-9AC5-4D8A-BB0E-1814AFE9FFB8}"/>
          </ac:spMkLst>
        </pc:spChg>
        <pc:spChg chg="mod">
          <ac:chgData name="Piñeiro Pereda, María" userId="6fe44b00-5095-4b23-a59d-be43fdc6c59b" providerId="ADAL" clId="{0E78390B-632C-40F5-B469-4BD623C31EDD}" dt="2020-01-09T12:33:42.580" v="1633" actId="14100"/>
          <ac:spMkLst>
            <pc:docMk/>
            <pc:sldMk cId="1769239347" sldId="393"/>
            <ac:spMk id="9" creationId="{7C077D58-67B7-47E5-A0EE-83A98D9B0602}"/>
          </ac:spMkLst>
        </pc:spChg>
        <pc:spChg chg="mod">
          <ac:chgData name="Piñeiro Pereda, María" userId="6fe44b00-5095-4b23-a59d-be43fdc6c59b" providerId="ADAL" clId="{0E78390B-632C-40F5-B469-4BD623C31EDD}" dt="2020-01-09T12:31:43.361" v="1607" actId="26606"/>
          <ac:spMkLst>
            <pc:docMk/>
            <pc:sldMk cId="1769239347" sldId="393"/>
            <ac:spMk id="10" creationId="{92241559-E4BA-483A-98E0-B29A8D65671F}"/>
          </ac:spMkLst>
        </pc:spChg>
        <pc:spChg chg="add del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15" creationId="{F0BC1D9E-4401-4EC0-88FD-ED103CB570EA}"/>
          </ac:spMkLst>
        </pc:spChg>
        <pc:spChg chg="add del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17" creationId="{6200B311-3585-4069-AAC6-CD443FA5B8AD}"/>
          </ac:spMkLst>
        </pc:spChg>
        <pc:spChg chg="add del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19" creationId="{B0AAF7C9-094E-400C-A428-F6C2262F6527}"/>
          </ac:spMkLst>
        </pc:spChg>
        <pc:spChg chg="ad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24" creationId="{1BB867FF-FC45-48F7-8104-F89BE54909F1}"/>
          </ac:spMkLst>
        </pc:spChg>
        <pc:spChg chg="ad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26" creationId="{8BB56887-D0D5-4F0C-9E19-7247EB83C8B7}"/>
          </ac:spMkLst>
        </pc:spChg>
        <pc:spChg chg="add">
          <ac:chgData name="Piñeiro Pereda, María" userId="6fe44b00-5095-4b23-a59d-be43fdc6c59b" providerId="ADAL" clId="{0E78390B-632C-40F5-B469-4BD623C31EDD}" dt="2020-01-09T12:33:31.729" v="1629" actId="26606"/>
          <ac:spMkLst>
            <pc:docMk/>
            <pc:sldMk cId="1769239347" sldId="393"/>
            <ac:spMk id="28" creationId="{081E4A58-353D-44AE-B2FC-2A74E2E400F7}"/>
          </ac:spMkLst>
        </pc:spChg>
        <pc:picChg chg="del">
          <ac:chgData name="Piñeiro Pereda, María" userId="6fe44b00-5095-4b23-a59d-be43fdc6c59b" providerId="ADAL" clId="{0E78390B-632C-40F5-B469-4BD623C31EDD}" dt="2020-01-09T12:31:36.876" v="1606"/>
          <ac:picMkLst>
            <pc:docMk/>
            <pc:sldMk cId="1769239347" sldId="393"/>
            <ac:picMk id="5" creationId="{DFF60EF2-F18C-4B1E-AED4-DEE12BFC1BE7}"/>
          </ac:picMkLst>
        </pc:picChg>
        <pc:picChg chg="del">
          <ac:chgData name="Piñeiro Pereda, María" userId="6fe44b00-5095-4b23-a59d-be43fdc6c59b" providerId="ADAL" clId="{0E78390B-632C-40F5-B469-4BD623C31EDD}" dt="2020-01-09T12:31:36.876" v="1606"/>
          <ac:picMkLst>
            <pc:docMk/>
            <pc:sldMk cId="1769239347" sldId="393"/>
            <ac:picMk id="6" creationId="{F56FC051-44A7-41CE-8789-2F5D56610CF0}"/>
          </ac:picMkLst>
        </pc:picChg>
        <pc:picChg chg="add del mod">
          <ac:chgData name="Piñeiro Pereda, María" userId="6fe44b00-5095-4b23-a59d-be43fdc6c59b" providerId="ADAL" clId="{0E78390B-632C-40F5-B469-4BD623C31EDD}" dt="2020-01-09T12:33:18.463" v="1628"/>
          <ac:picMkLst>
            <pc:docMk/>
            <pc:sldMk cId="1769239347" sldId="393"/>
            <ac:picMk id="13" creationId="{C55984BF-3A85-4066-B429-7DBF4B1BA35D}"/>
          </ac:picMkLst>
        </pc:picChg>
        <pc:picChg chg="add del mod">
          <ac:chgData name="Piñeiro Pereda, María" userId="6fe44b00-5095-4b23-a59d-be43fdc6c59b" providerId="ADAL" clId="{0E78390B-632C-40F5-B469-4BD623C31EDD}" dt="2020-01-09T12:33:18.463" v="1628"/>
          <ac:picMkLst>
            <pc:docMk/>
            <pc:sldMk cId="1769239347" sldId="393"/>
            <ac:picMk id="14" creationId="{0D198B1A-FE2A-4ED8-A6D8-D9554D39DE24}"/>
          </ac:picMkLst>
        </pc:picChg>
        <pc:picChg chg="add mod">
          <ac:chgData name="Piñeiro Pereda, María" userId="6fe44b00-5095-4b23-a59d-be43fdc6c59b" providerId="ADAL" clId="{0E78390B-632C-40F5-B469-4BD623C31EDD}" dt="2020-01-09T12:33:36.903" v="1631" actId="1076"/>
          <ac:picMkLst>
            <pc:docMk/>
            <pc:sldMk cId="1769239347" sldId="393"/>
            <ac:picMk id="18" creationId="{9004CEB9-4168-4B1C-BCBF-710FE590A090}"/>
          </ac:picMkLst>
        </pc:picChg>
        <pc:picChg chg="add mod">
          <ac:chgData name="Piñeiro Pereda, María" userId="6fe44b00-5095-4b23-a59d-be43fdc6c59b" providerId="ADAL" clId="{0E78390B-632C-40F5-B469-4BD623C31EDD}" dt="2020-01-09T12:33:36.903" v="1631" actId="1076"/>
          <ac:picMkLst>
            <pc:docMk/>
            <pc:sldMk cId="1769239347" sldId="393"/>
            <ac:picMk id="20" creationId="{2DC1D398-B0BE-4E84-819A-1D88BFFD15AF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4:00:48.429" v="2136" actId="1076"/>
        <pc:sldMkLst>
          <pc:docMk/>
          <pc:sldMk cId="729482857" sldId="397"/>
        </pc:sldMkLst>
        <pc:spChg chg="del mod">
          <ac:chgData name="Piñeiro Pereda, María" userId="6fe44b00-5095-4b23-a59d-be43fdc6c59b" providerId="ADAL" clId="{0E78390B-632C-40F5-B469-4BD623C31EDD}" dt="2020-01-09T14:00:03.597" v="2123"/>
          <ac:spMkLst>
            <pc:docMk/>
            <pc:sldMk cId="729482857" sldId="397"/>
            <ac:spMk id="2" creationId="{70D15BF2-068E-430C-9B32-E23FECFF29D7}"/>
          </ac:spMkLst>
        </pc:spChg>
        <pc:spChg chg="del mod">
          <ac:chgData name="Piñeiro Pereda, María" userId="6fe44b00-5095-4b23-a59d-be43fdc6c59b" providerId="ADAL" clId="{0E78390B-632C-40F5-B469-4BD623C31EDD}" dt="2020-01-09T14:00:03.597" v="2123"/>
          <ac:spMkLst>
            <pc:docMk/>
            <pc:sldMk cId="729482857" sldId="397"/>
            <ac:spMk id="4" creationId="{EEAC16C9-9673-438B-85DB-809971272461}"/>
          </ac:spMkLst>
        </pc:spChg>
        <pc:spChg chg="del mod">
          <ac:chgData name="Piñeiro Pereda, María" userId="6fe44b00-5095-4b23-a59d-be43fdc6c59b" providerId="ADAL" clId="{0E78390B-632C-40F5-B469-4BD623C31EDD}" dt="2020-01-09T14:00:03.597" v="2123"/>
          <ac:spMkLst>
            <pc:docMk/>
            <pc:sldMk cId="729482857" sldId="397"/>
            <ac:spMk id="5" creationId="{2038E157-5691-4386-B9A7-10464006AF50}"/>
          </ac:spMkLst>
        </pc:spChg>
        <pc:spChg chg="del">
          <ac:chgData name="Piñeiro Pereda, María" userId="6fe44b00-5095-4b23-a59d-be43fdc6c59b" providerId="ADAL" clId="{0E78390B-632C-40F5-B469-4BD623C31EDD}" dt="2020-01-09T12:38:47.621" v="1693"/>
          <ac:spMkLst>
            <pc:docMk/>
            <pc:sldMk cId="729482857" sldId="397"/>
            <ac:spMk id="6" creationId="{6746CA17-2260-49F5-8FDD-AFCDF56C2287}"/>
          </ac:spMkLst>
        </pc:spChg>
        <pc:spChg chg="mod">
          <ac:chgData name="Piñeiro Pereda, María" userId="6fe44b00-5095-4b23-a59d-be43fdc6c59b" providerId="ADAL" clId="{0E78390B-632C-40F5-B469-4BD623C31EDD}" dt="2020-01-09T12:38:28.135" v="1689" actId="164"/>
          <ac:spMkLst>
            <pc:docMk/>
            <pc:sldMk cId="729482857" sldId="397"/>
            <ac:spMk id="7" creationId="{DC7E4A5E-5C89-45E0-AF93-FA829E31EFF1}"/>
          </ac:spMkLst>
        </pc:spChg>
        <pc:spChg chg="mod">
          <ac:chgData name="Piñeiro Pereda, María" userId="6fe44b00-5095-4b23-a59d-be43fdc6c59b" providerId="ADAL" clId="{0E78390B-632C-40F5-B469-4BD623C31EDD}" dt="2020-01-09T12:38:28.135" v="1689" actId="164"/>
          <ac:spMkLst>
            <pc:docMk/>
            <pc:sldMk cId="729482857" sldId="397"/>
            <ac:spMk id="8" creationId="{F02DC76F-CE44-41EE-B6E1-494F6255EB45}"/>
          </ac:spMkLst>
        </pc:spChg>
        <pc:spChg chg="del mod ord">
          <ac:chgData name="Piñeiro Pereda, María" userId="6fe44b00-5095-4b23-a59d-be43fdc6c59b" providerId="ADAL" clId="{0E78390B-632C-40F5-B469-4BD623C31EDD}" dt="2020-01-09T14:00:03.597" v="2123"/>
          <ac:spMkLst>
            <pc:docMk/>
            <pc:sldMk cId="729482857" sldId="397"/>
            <ac:spMk id="9" creationId="{5EE01415-CA74-47AD-A6C3-5AEF269B8CFB}"/>
          </ac:spMkLst>
        </pc:spChg>
        <pc:spChg chg="mod ord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14" creationId="{691E2187-060E-4626-86A6-7666FCB6F664}"/>
          </ac:spMkLst>
        </pc:spChg>
        <pc:spChg chg="add del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21" creationId="{6166C6D1-23AC-49C4-BA07-238E4E9F8CEB}"/>
          </ac:spMkLst>
        </pc:spChg>
        <pc:spChg chg="add del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23" creationId="{E186B68C-84BC-4A6E-99D1-EE87483C1349}"/>
          </ac:spMkLst>
        </pc:spChg>
        <pc:spChg chg="add del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25" creationId="{5F218A6E-A365-45D3-80AE-344CE856136E}"/>
          </ac:spMkLst>
        </pc:spChg>
        <pc:spChg chg="add del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27" creationId="{B775CD93-9DF2-48CB-9F57-1BCA9A46C7FA}"/>
          </ac:spMkLst>
        </pc:spChg>
        <pc:spChg chg="add del mod">
          <ac:chgData name="Piñeiro Pereda, María" userId="6fe44b00-5095-4b23-a59d-be43fdc6c59b" providerId="ADAL" clId="{0E78390B-632C-40F5-B469-4BD623C31EDD}" dt="2020-01-09T14:00:03.597" v="2123"/>
          <ac:spMkLst>
            <pc:docMk/>
            <pc:sldMk cId="729482857" sldId="397"/>
            <ac:spMk id="28" creationId="{AE9BF057-9649-4C94-AC43-C34212D39254}"/>
          </ac:spMkLst>
        </pc:spChg>
        <pc:spChg chg="add del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29" creationId="{1C091803-41C2-48E0-9228-5148460C7479}"/>
          </ac:spMkLst>
        </pc:spChg>
        <pc:spChg chg="mod">
          <ac:chgData name="Piñeiro Pereda, María" userId="6fe44b00-5095-4b23-a59d-be43fdc6c59b" providerId="ADAL" clId="{0E78390B-632C-40F5-B469-4BD623C31EDD}" dt="2020-01-09T12:48:01.489" v="1772" actId="1076"/>
          <ac:spMkLst>
            <pc:docMk/>
            <pc:sldMk cId="729482857" sldId="397"/>
            <ac:spMk id="31" creationId="{A3D99785-93D0-4FE5-AB35-911B047DD754}"/>
          </ac:spMkLst>
        </pc:spChg>
        <pc:spChg chg="mod">
          <ac:chgData name="Piñeiro Pereda, María" userId="6fe44b00-5095-4b23-a59d-be43fdc6c59b" providerId="ADAL" clId="{0E78390B-632C-40F5-B469-4BD623C31EDD}" dt="2020-01-09T12:39:30.315" v="1706" actId="404"/>
          <ac:spMkLst>
            <pc:docMk/>
            <pc:sldMk cId="729482857" sldId="397"/>
            <ac:spMk id="33" creationId="{D2AA7EBD-324E-4843-B90D-9828CA227BFA}"/>
          </ac:spMkLst>
        </pc:spChg>
        <pc:spChg chg="add mod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37" creationId="{BBD3D8F9-C3D1-4EDD-9D46-5C1644AC8FE9}"/>
          </ac:spMkLst>
        </pc:spChg>
        <pc:spChg chg="add mod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38" creationId="{117DD4B3-3FC7-48FE-AA3A-726C0FC05B88}"/>
          </ac:spMkLst>
        </pc:spChg>
        <pc:spChg chg="add del">
          <ac:chgData name="Piñeiro Pereda, María" userId="6fe44b00-5095-4b23-a59d-be43fdc6c59b" providerId="ADAL" clId="{0E78390B-632C-40F5-B469-4BD623C31EDD}" dt="2020-01-09T14:00:17.319" v="2125"/>
          <ac:spMkLst>
            <pc:docMk/>
            <pc:sldMk cId="729482857" sldId="397"/>
            <ac:spMk id="40" creationId="{E354BDA5-0878-4F23-A3AD-67DDD0CA6B52}"/>
          </ac:spMkLst>
        </pc:spChg>
        <pc:spChg chg="add mod">
          <ac:chgData name="Piñeiro Pereda, María" userId="6fe44b00-5095-4b23-a59d-be43fdc6c59b" providerId="ADAL" clId="{0E78390B-632C-40F5-B469-4BD623C31EDD}" dt="2020-01-09T14:00:43.981" v="2135" actId="1076"/>
          <ac:spMkLst>
            <pc:docMk/>
            <pc:sldMk cId="729482857" sldId="397"/>
            <ac:spMk id="41" creationId="{01D8618B-F372-4883-B858-641E5701D072}"/>
          </ac:spMkLst>
        </pc:spChg>
        <pc:spChg chg="add mod">
          <ac:chgData name="Piñeiro Pereda, María" userId="6fe44b00-5095-4b23-a59d-be43fdc6c59b" providerId="ADAL" clId="{0E78390B-632C-40F5-B469-4BD623C31EDD}" dt="2020-01-09T14:00:37.036" v="2133" actId="1076"/>
          <ac:spMkLst>
            <pc:docMk/>
            <pc:sldMk cId="729482857" sldId="397"/>
            <ac:spMk id="42" creationId="{60A4029C-7A35-4BE9-9A93-77D9B8367B10}"/>
          </ac:spMkLst>
        </pc:spChg>
        <pc:spChg chg="add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49" creationId="{61B91595-DF01-4E8B-80BF-B812BA9BFDB5}"/>
          </ac:spMkLst>
        </pc:spChg>
        <pc:spChg chg="add">
          <ac:chgData name="Piñeiro Pereda, María" userId="6fe44b00-5095-4b23-a59d-be43fdc6c59b" providerId="ADAL" clId="{0E78390B-632C-40F5-B469-4BD623C31EDD}" dt="2020-01-09T14:00:22.335" v="2126" actId="26606"/>
          <ac:spMkLst>
            <pc:docMk/>
            <pc:sldMk cId="729482857" sldId="397"/>
            <ac:spMk id="51" creationId="{8AC533DD-1CF6-4A33-852D-3877441533AB}"/>
          </ac:spMkLst>
        </pc:spChg>
        <pc:spChg chg="add mod">
          <ac:chgData name="Piñeiro Pereda, María" userId="6fe44b00-5095-4b23-a59d-be43fdc6c59b" providerId="ADAL" clId="{0E78390B-632C-40F5-B469-4BD623C31EDD}" dt="2020-01-09T14:00:40.877" v="2134" actId="1076"/>
          <ac:spMkLst>
            <pc:docMk/>
            <pc:sldMk cId="729482857" sldId="397"/>
            <ac:spMk id="52" creationId="{C8466027-53A4-45C8-93B7-FBB362D3633A}"/>
          </ac:spMkLst>
        </pc:spChg>
        <pc:grpChg chg="add mod">
          <ac:chgData name="Piñeiro Pereda, María" userId="6fe44b00-5095-4b23-a59d-be43fdc6c59b" providerId="ADAL" clId="{0E78390B-632C-40F5-B469-4BD623C31EDD}" dt="2020-01-09T12:38:20.531" v="1688" actId="164"/>
          <ac:grpSpMkLst>
            <pc:docMk/>
            <pc:sldMk cId="729482857" sldId="397"/>
            <ac:grpSpMk id="12" creationId="{B715069A-B030-471C-B019-D8038EC8F1DB}"/>
          </ac:grpSpMkLst>
        </pc:grpChg>
        <pc:grpChg chg="add del mod">
          <ac:chgData name="Piñeiro Pereda, María" userId="6fe44b00-5095-4b23-a59d-be43fdc6c59b" providerId="ADAL" clId="{0E78390B-632C-40F5-B469-4BD623C31EDD}" dt="2020-01-09T12:38:29.988" v="1690"/>
          <ac:grpSpMkLst>
            <pc:docMk/>
            <pc:sldMk cId="729482857" sldId="397"/>
            <ac:grpSpMk id="15" creationId="{E11EA150-67D5-4D52-994B-EC049382D77E}"/>
          </ac:grpSpMkLst>
        </pc:grpChg>
        <pc:grpChg chg="add del">
          <ac:chgData name="Piñeiro Pereda, María" userId="6fe44b00-5095-4b23-a59d-be43fdc6c59b" providerId="ADAL" clId="{0E78390B-632C-40F5-B469-4BD623C31EDD}" dt="2020-01-09T12:38:47.621" v="1693"/>
          <ac:grpSpMkLst>
            <pc:docMk/>
            <pc:sldMk cId="729482857" sldId="397"/>
            <ac:grpSpMk id="16" creationId="{2453373F-99D7-45E5-A7DE-23C5D857DB4C}"/>
          </ac:grpSpMkLst>
        </pc:grpChg>
        <pc:grpChg chg="add del mod">
          <ac:chgData name="Piñeiro Pereda, María" userId="6fe44b00-5095-4b23-a59d-be43fdc6c59b" providerId="ADAL" clId="{0E78390B-632C-40F5-B469-4BD623C31EDD}" dt="2020-01-09T14:00:03.597" v="2123"/>
          <ac:grpSpMkLst>
            <pc:docMk/>
            <pc:sldMk cId="729482857" sldId="397"/>
            <ac:grpSpMk id="30" creationId="{F7889844-4DF9-48B3-8CBF-37FAF331557F}"/>
          </ac:grpSpMkLst>
        </pc:grpChg>
        <pc:grpChg chg="add del">
          <ac:chgData name="Piñeiro Pereda, María" userId="6fe44b00-5095-4b23-a59d-be43fdc6c59b" providerId="ADAL" clId="{0E78390B-632C-40F5-B469-4BD623C31EDD}" dt="2020-01-09T14:00:17.319" v="2125"/>
          <ac:grpSpMkLst>
            <pc:docMk/>
            <pc:sldMk cId="729482857" sldId="397"/>
            <ac:grpSpMk id="43" creationId="{1C22FCA4-DA3A-4A0D-80E0-F14C43898C7E}"/>
          </ac:grpSpMkLst>
        </pc:grpChg>
        <pc:grpChg chg="add mod">
          <ac:chgData name="Piñeiro Pereda, María" userId="6fe44b00-5095-4b23-a59d-be43fdc6c59b" providerId="ADAL" clId="{0E78390B-632C-40F5-B469-4BD623C31EDD}" dt="2020-01-09T14:00:48.429" v="2136" actId="1076"/>
          <ac:grpSpMkLst>
            <pc:docMk/>
            <pc:sldMk cId="729482857" sldId="397"/>
            <ac:grpSpMk id="53" creationId="{0C31F0AB-2DC1-4FD7-B8C0-C6B5E7569896}"/>
          </ac:grpSpMkLst>
        </pc:grpChg>
        <pc:picChg chg="mod">
          <ac:chgData name="Piñeiro Pereda, María" userId="6fe44b00-5095-4b23-a59d-be43fdc6c59b" providerId="ADAL" clId="{0E78390B-632C-40F5-B469-4BD623C31EDD}" dt="2020-01-09T12:38:28.135" v="1689" actId="164"/>
          <ac:picMkLst>
            <pc:docMk/>
            <pc:sldMk cId="729482857" sldId="397"/>
            <ac:picMk id="3" creationId="{5E92A574-950E-4842-A429-961F724C6C99}"/>
          </ac:picMkLst>
        </pc:picChg>
        <pc:picChg chg="add del">
          <ac:chgData name="Piñeiro Pereda, María" userId="6fe44b00-5095-4b23-a59d-be43fdc6c59b" providerId="ADAL" clId="{0E78390B-632C-40F5-B469-4BD623C31EDD}" dt="2020-01-09T14:00:03.597" v="2123"/>
          <ac:picMkLst>
            <pc:docMk/>
            <pc:sldMk cId="729482857" sldId="397"/>
            <ac:picMk id="18" creationId="{3A672494-00C8-4328-9BB8-35CC771E507C}"/>
          </ac:picMkLst>
        </pc:picChg>
        <pc:picChg chg="add del">
          <ac:chgData name="Piñeiro Pereda, María" userId="6fe44b00-5095-4b23-a59d-be43fdc6c59b" providerId="ADAL" clId="{0E78390B-632C-40F5-B469-4BD623C31EDD}" dt="2020-01-09T14:00:17.319" v="2125"/>
          <ac:picMkLst>
            <pc:docMk/>
            <pc:sldMk cId="729482857" sldId="397"/>
            <ac:picMk id="39" creationId="{6BC82EA4-5F02-419A-8212-2C6B800A4E39}"/>
          </ac:picMkLst>
        </pc:picChg>
        <pc:picChg chg="add del mod">
          <ac:chgData name="Piñeiro Pereda, María" userId="6fe44b00-5095-4b23-a59d-be43fdc6c59b" providerId="ADAL" clId="{0E78390B-632C-40F5-B469-4BD623C31EDD}" dt="2020-01-09T14:00:27.808" v="2129" actId="478"/>
          <ac:picMkLst>
            <pc:docMk/>
            <pc:sldMk cId="729482857" sldId="397"/>
            <ac:picMk id="45" creationId="{B64FD7ED-2C43-4A4A-BFCF-36F3FAA77DB1}"/>
          </ac:picMkLst>
        </pc:picChg>
        <pc:picChg chg="add mod">
          <ac:chgData name="Piñeiro Pereda, María" userId="6fe44b00-5095-4b23-a59d-be43fdc6c59b" providerId="ADAL" clId="{0E78390B-632C-40F5-B469-4BD623C31EDD}" dt="2020-01-09T14:00:32.197" v="2131" actId="1076"/>
          <ac:picMkLst>
            <pc:docMk/>
            <pc:sldMk cId="729482857" sldId="397"/>
            <ac:picMk id="50" creationId="{3BA2D043-CF21-491C-BABE-5B9351673ED0}"/>
          </ac:picMkLst>
        </pc:picChg>
        <pc:cxnChg chg="mod">
          <ac:chgData name="Piñeiro Pereda, María" userId="6fe44b00-5095-4b23-a59d-be43fdc6c59b" providerId="ADAL" clId="{0E78390B-632C-40F5-B469-4BD623C31EDD}" dt="2020-01-09T12:38:28.135" v="1689" actId="164"/>
          <ac:cxnSpMkLst>
            <pc:docMk/>
            <pc:sldMk cId="729482857" sldId="397"/>
            <ac:cxnSpMk id="10" creationId="{BA194911-D102-4874-AD3E-EE435B0F001C}"/>
          </ac:cxnSpMkLst>
        </pc:cxnChg>
        <pc:cxnChg chg="mod">
          <ac:chgData name="Piñeiro Pereda, María" userId="6fe44b00-5095-4b23-a59d-be43fdc6c59b" providerId="ADAL" clId="{0E78390B-632C-40F5-B469-4BD623C31EDD}" dt="2020-01-09T12:38:28.135" v="1689" actId="164"/>
          <ac:cxnSpMkLst>
            <pc:docMk/>
            <pc:sldMk cId="729482857" sldId="397"/>
            <ac:cxnSpMk id="11" creationId="{FB33D41C-A7C1-424C-ACA0-AE71334CBEA1}"/>
          </ac:cxnSpMkLst>
        </pc:cxnChg>
        <pc:cxnChg chg="mod">
          <ac:chgData name="Piñeiro Pereda, María" userId="6fe44b00-5095-4b23-a59d-be43fdc6c59b" providerId="ADAL" clId="{0E78390B-632C-40F5-B469-4BD623C31EDD}" dt="2020-01-09T12:38:28.135" v="1689" actId="164"/>
          <ac:cxnSpMkLst>
            <pc:docMk/>
            <pc:sldMk cId="729482857" sldId="397"/>
            <ac:cxnSpMk id="13" creationId="{15E34C60-7C7D-4888-B45C-86B68B9575BE}"/>
          </ac:cxnSpMkLst>
        </pc:cxnChg>
      </pc:sldChg>
      <pc:sldChg chg="addSp delSp modSp mod setBg">
        <pc:chgData name="Piñeiro Pereda, María" userId="6fe44b00-5095-4b23-a59d-be43fdc6c59b" providerId="ADAL" clId="{0E78390B-632C-40F5-B469-4BD623C31EDD}" dt="2020-01-09T14:07:51.237" v="2215" actId="20577"/>
        <pc:sldMkLst>
          <pc:docMk/>
          <pc:sldMk cId="2086171990" sldId="398"/>
        </pc:sldMkLst>
        <pc:spChg chg="mod">
          <ac:chgData name="Piñeiro Pereda, María" userId="6fe44b00-5095-4b23-a59d-be43fdc6c59b" providerId="ADAL" clId="{0E78390B-632C-40F5-B469-4BD623C31EDD}" dt="2020-01-09T14:07:51.237" v="2215" actId="20577"/>
          <ac:spMkLst>
            <pc:docMk/>
            <pc:sldMk cId="2086171990" sldId="398"/>
            <ac:spMk id="2" creationId="{70D15BF2-068E-430C-9B32-E23FECFF29D7}"/>
          </ac:spMkLst>
        </pc:spChg>
        <pc:spChg chg="del mod">
          <ac:chgData name="Piñeiro Pereda, María" userId="6fe44b00-5095-4b23-a59d-be43fdc6c59b" providerId="ADAL" clId="{0E78390B-632C-40F5-B469-4BD623C31EDD}" dt="2020-01-09T12:13:16.076" v="1569"/>
          <ac:spMkLst>
            <pc:docMk/>
            <pc:sldMk cId="2086171990" sldId="398"/>
            <ac:spMk id="3" creationId="{8DE54A82-3AA7-4F90-881F-4806FCD90A3C}"/>
          </ac:spMkLst>
        </pc:spChg>
        <pc:spChg chg="add mod">
          <ac:chgData name="Piñeiro Pereda, María" userId="6fe44b00-5095-4b23-a59d-be43fdc6c59b" providerId="ADAL" clId="{0E78390B-632C-40F5-B469-4BD623C31EDD}" dt="2020-01-09T12:13:24.523" v="1571" actId="1076"/>
          <ac:spMkLst>
            <pc:docMk/>
            <pc:sldMk cId="2086171990" sldId="398"/>
            <ac:spMk id="4" creationId="{2E504537-FDF1-4101-B868-A6CE95D3D6C9}"/>
          </ac:spMkLst>
        </pc:spChg>
        <pc:spChg chg="mod">
          <ac:chgData name="Piñeiro Pereda, María" userId="6fe44b00-5095-4b23-a59d-be43fdc6c59b" providerId="ADAL" clId="{0E78390B-632C-40F5-B469-4BD623C31EDD}" dt="2020-01-09T12:12:42.325" v="1558" actId="1076"/>
          <ac:spMkLst>
            <pc:docMk/>
            <pc:sldMk cId="2086171990" sldId="398"/>
            <ac:spMk id="6" creationId="{FD0EDB04-167B-4525-AEC7-590AE2CF3CE8}"/>
          </ac:spMkLst>
        </pc:spChg>
        <pc:spChg chg="mod ord">
          <ac:chgData name="Piñeiro Pereda, María" userId="6fe44b00-5095-4b23-a59d-be43fdc6c59b" providerId="ADAL" clId="{0E78390B-632C-40F5-B469-4BD623C31EDD}" dt="2020-01-09T12:12:36.247" v="1556" actId="26606"/>
          <ac:spMkLst>
            <pc:docMk/>
            <pc:sldMk cId="2086171990" sldId="398"/>
            <ac:spMk id="7" creationId="{7E596729-93CF-46A3-A3F6-A603F2376F8A}"/>
          </ac:spMkLst>
        </pc:spChg>
        <pc:spChg chg="mod">
          <ac:chgData name="Piñeiro Pereda, María" userId="6fe44b00-5095-4b23-a59d-be43fdc6c59b" providerId="ADAL" clId="{0E78390B-632C-40F5-B469-4BD623C31EDD}" dt="2020-01-09T12:12:36.247" v="1556" actId="26606"/>
          <ac:spMkLst>
            <pc:docMk/>
            <pc:sldMk cId="2086171990" sldId="398"/>
            <ac:spMk id="8" creationId="{145B0A85-6BA8-413E-9B04-9D9FCE7FF698}"/>
          </ac:spMkLst>
        </pc:spChg>
        <pc:spChg chg="add del">
          <ac:chgData name="Piñeiro Pereda, María" userId="6fe44b00-5095-4b23-a59d-be43fdc6c59b" providerId="ADAL" clId="{0E78390B-632C-40F5-B469-4BD623C31EDD}" dt="2020-01-09T12:12:32.969" v="1553" actId="26606"/>
          <ac:spMkLst>
            <pc:docMk/>
            <pc:sldMk cId="2086171990" sldId="398"/>
            <ac:spMk id="15" creationId="{482BD70C-C4A0-46C4-9518-A731098B419A}"/>
          </ac:spMkLst>
        </pc:spChg>
        <pc:spChg chg="add del">
          <ac:chgData name="Piñeiro Pereda, María" userId="6fe44b00-5095-4b23-a59d-be43fdc6c59b" providerId="ADAL" clId="{0E78390B-632C-40F5-B469-4BD623C31EDD}" dt="2020-01-09T12:12:32.969" v="1553" actId="26606"/>
          <ac:spMkLst>
            <pc:docMk/>
            <pc:sldMk cId="2086171990" sldId="398"/>
            <ac:spMk id="17" creationId="{39B74A45-BDDD-4892-B8C0-B290C0944FCB}"/>
          </ac:spMkLst>
        </pc:spChg>
        <pc:spChg chg="add del">
          <ac:chgData name="Piñeiro Pereda, María" userId="6fe44b00-5095-4b23-a59d-be43fdc6c59b" providerId="ADAL" clId="{0E78390B-632C-40F5-B469-4BD623C31EDD}" dt="2020-01-09T12:12:32.969" v="1553" actId="26606"/>
          <ac:spMkLst>
            <pc:docMk/>
            <pc:sldMk cId="2086171990" sldId="398"/>
            <ac:spMk id="19" creationId="{C516C73E-9465-4C9E-9B86-9E58FB326B6B}"/>
          </ac:spMkLst>
        </pc:spChg>
        <pc:spChg chg="add del">
          <ac:chgData name="Piñeiro Pereda, María" userId="6fe44b00-5095-4b23-a59d-be43fdc6c59b" providerId="ADAL" clId="{0E78390B-632C-40F5-B469-4BD623C31EDD}" dt="2020-01-09T12:12:36.181" v="1555" actId="26606"/>
          <ac:spMkLst>
            <pc:docMk/>
            <pc:sldMk cId="2086171990" sldId="398"/>
            <ac:spMk id="22" creationId="{61B91595-DF01-4E8B-80BF-B812BA9BFDB5}"/>
          </ac:spMkLst>
        </pc:spChg>
        <pc:spChg chg="add del">
          <ac:chgData name="Piñeiro Pereda, María" userId="6fe44b00-5095-4b23-a59d-be43fdc6c59b" providerId="ADAL" clId="{0E78390B-632C-40F5-B469-4BD623C31EDD}" dt="2020-01-09T12:12:36.181" v="1555" actId="26606"/>
          <ac:spMkLst>
            <pc:docMk/>
            <pc:sldMk cId="2086171990" sldId="398"/>
            <ac:spMk id="23" creationId="{8AC533DD-1CF6-4A33-852D-3877441533AB}"/>
          </ac:spMkLst>
        </pc:spChg>
        <pc:spChg chg="add">
          <ac:chgData name="Piñeiro Pereda, María" userId="6fe44b00-5095-4b23-a59d-be43fdc6c59b" providerId="ADAL" clId="{0E78390B-632C-40F5-B469-4BD623C31EDD}" dt="2020-01-09T12:12:36.247" v="1556" actId="26606"/>
          <ac:spMkLst>
            <pc:docMk/>
            <pc:sldMk cId="2086171990" sldId="398"/>
            <ac:spMk id="26" creationId="{61B91595-DF01-4E8B-80BF-B812BA9BFDB5}"/>
          </ac:spMkLst>
        </pc:spChg>
        <pc:spChg chg="add">
          <ac:chgData name="Piñeiro Pereda, María" userId="6fe44b00-5095-4b23-a59d-be43fdc6c59b" providerId="ADAL" clId="{0E78390B-632C-40F5-B469-4BD623C31EDD}" dt="2020-01-09T12:12:36.247" v="1556" actId="26606"/>
          <ac:spMkLst>
            <pc:docMk/>
            <pc:sldMk cId="2086171990" sldId="398"/>
            <ac:spMk id="27" creationId="{8AC533DD-1CF6-4A33-852D-3877441533AB}"/>
          </ac:spMkLst>
        </pc:spChg>
        <pc:picChg chg="del">
          <ac:chgData name="Piñeiro Pereda, María" userId="6fe44b00-5095-4b23-a59d-be43fdc6c59b" providerId="ADAL" clId="{0E78390B-632C-40F5-B469-4BD623C31EDD}" dt="2020-01-09T12:12:14.836" v="1551"/>
          <ac:picMkLst>
            <pc:docMk/>
            <pc:sldMk cId="2086171990" sldId="398"/>
            <ac:picMk id="5" creationId="{4BDB9A21-FC97-4AAD-AFAC-23878D2BF6BA}"/>
          </ac:picMkLst>
        </pc:picChg>
        <pc:picChg chg="del">
          <ac:chgData name="Piñeiro Pereda, María" userId="6fe44b00-5095-4b23-a59d-be43fdc6c59b" providerId="ADAL" clId="{0E78390B-632C-40F5-B469-4BD623C31EDD}" dt="2020-01-09T12:12:14.836" v="1551"/>
          <ac:picMkLst>
            <pc:docMk/>
            <pc:sldMk cId="2086171990" sldId="398"/>
            <ac:picMk id="9" creationId="{8715A5A4-42CE-404F-8288-09AFF3C84D1F}"/>
          </ac:picMkLst>
        </pc:picChg>
        <pc:picChg chg="add del">
          <ac:chgData name="Piñeiro Pereda, María" userId="6fe44b00-5095-4b23-a59d-be43fdc6c59b" providerId="ADAL" clId="{0E78390B-632C-40F5-B469-4BD623C31EDD}" dt="2020-01-09T12:12:32.969" v="1553" actId="26606"/>
          <ac:picMkLst>
            <pc:docMk/>
            <pc:sldMk cId="2086171990" sldId="398"/>
            <ac:picMk id="12" creationId="{28B0DCC0-B3EC-45DF-807E-9272F3F4FD66}"/>
          </ac:picMkLst>
        </pc:picChg>
        <pc:picChg chg="add mod">
          <ac:chgData name="Piñeiro Pereda, María" userId="6fe44b00-5095-4b23-a59d-be43fdc6c59b" providerId="ADAL" clId="{0E78390B-632C-40F5-B469-4BD623C31EDD}" dt="2020-01-09T12:12:58.733" v="1564" actId="1076"/>
          <ac:picMkLst>
            <pc:docMk/>
            <pc:sldMk cId="2086171990" sldId="398"/>
            <ac:picMk id="20" creationId="{AFDA51EF-8B51-4B66-898D-B31582EB484A}"/>
          </ac:picMkLst>
        </pc:picChg>
        <pc:picChg chg="add del">
          <ac:chgData name="Piñeiro Pereda, María" userId="6fe44b00-5095-4b23-a59d-be43fdc6c59b" providerId="ADAL" clId="{0E78390B-632C-40F5-B469-4BD623C31EDD}" dt="2020-01-09T12:12:36.181" v="1555" actId="26606"/>
          <ac:picMkLst>
            <pc:docMk/>
            <pc:sldMk cId="2086171990" sldId="398"/>
            <ac:picMk id="21" creationId="{5F510BE1-E339-44C5-8769-4125B4447D0C}"/>
          </ac:picMkLst>
        </pc:picChg>
        <pc:picChg chg="add mod">
          <ac:chgData name="Piñeiro Pereda, María" userId="6fe44b00-5095-4b23-a59d-be43fdc6c59b" providerId="ADAL" clId="{0E78390B-632C-40F5-B469-4BD623C31EDD}" dt="2020-01-09T12:12:52.804" v="1561" actId="1076"/>
          <ac:picMkLst>
            <pc:docMk/>
            <pc:sldMk cId="2086171990" sldId="398"/>
            <ac:picMk id="24" creationId="{94B514EB-D1DC-4E5B-B3F8-0C1A0E95604C}"/>
          </ac:picMkLst>
        </pc:picChg>
        <pc:picChg chg="add del">
          <ac:chgData name="Piñeiro Pereda, María" userId="6fe44b00-5095-4b23-a59d-be43fdc6c59b" providerId="ADAL" clId="{0E78390B-632C-40F5-B469-4BD623C31EDD}" dt="2020-01-09T12:13:20.376" v="1570" actId="478"/>
          <ac:picMkLst>
            <pc:docMk/>
            <pc:sldMk cId="2086171990" sldId="398"/>
            <ac:picMk id="25" creationId="{A2C6FDD0-49CB-4464-9E02-844DEADA6F9F}"/>
          </ac:picMkLst>
        </pc:picChg>
      </pc:sldChg>
      <pc:sldChg chg="addSp delSp modSp mod setBg setClrOvrMap delDesignElem">
        <pc:chgData name="Piñeiro Pereda, María" userId="6fe44b00-5095-4b23-a59d-be43fdc6c59b" providerId="ADAL" clId="{0E78390B-632C-40F5-B469-4BD623C31EDD}" dt="2020-01-09T14:02:26.490" v="2152" actId="1076"/>
        <pc:sldMkLst>
          <pc:docMk/>
          <pc:sldMk cId="2955902886" sldId="406"/>
        </pc:sldMkLst>
        <pc:spChg chg="mod">
          <ac:chgData name="Piñeiro Pereda, María" userId="6fe44b00-5095-4b23-a59d-be43fdc6c59b" providerId="ADAL" clId="{0E78390B-632C-40F5-B469-4BD623C31EDD}" dt="2020-01-09T12:09:30.081" v="1522" actId="26606"/>
          <ac:spMkLst>
            <pc:docMk/>
            <pc:sldMk cId="2955902886" sldId="406"/>
            <ac:spMk id="2" creationId="{70D15BF2-068E-430C-9B32-E23FECFF29D7}"/>
          </ac:spMkLst>
        </pc:spChg>
        <pc:spChg chg="mod ord">
          <ac:chgData name="Piñeiro Pereda, María" userId="6fe44b00-5095-4b23-a59d-be43fdc6c59b" providerId="ADAL" clId="{0E78390B-632C-40F5-B469-4BD623C31EDD}" dt="2020-01-09T12:09:30.081" v="1522" actId="26606"/>
          <ac:spMkLst>
            <pc:docMk/>
            <pc:sldMk cId="2955902886" sldId="406"/>
            <ac:spMk id="3" creationId="{E74762FA-EF28-47A4-82BB-2C052AC8886E}"/>
          </ac:spMkLst>
        </pc:spChg>
        <pc:spChg chg="mod ord">
          <ac:chgData name="Piñeiro Pereda, María" userId="6fe44b00-5095-4b23-a59d-be43fdc6c59b" providerId="ADAL" clId="{0E78390B-632C-40F5-B469-4BD623C31EDD}" dt="2020-01-09T12:09:30.081" v="1522" actId="26606"/>
          <ac:spMkLst>
            <pc:docMk/>
            <pc:sldMk cId="2955902886" sldId="406"/>
            <ac:spMk id="6" creationId="{5D5AC438-190A-4637-8490-7B2610BD4A62}"/>
          </ac:spMkLst>
        </pc:spChg>
        <pc:spChg chg="mod ord">
          <ac:chgData name="Piñeiro Pereda, María" userId="6fe44b00-5095-4b23-a59d-be43fdc6c59b" providerId="ADAL" clId="{0E78390B-632C-40F5-B469-4BD623C31EDD}" dt="2020-01-09T12:09:30.081" v="1522" actId="26606"/>
          <ac:spMkLst>
            <pc:docMk/>
            <pc:sldMk cId="2955902886" sldId="406"/>
            <ac:spMk id="9" creationId="{D78C4E12-CA35-4B3E-82BD-368044BB034B}"/>
          </ac:spMkLst>
        </pc:spChg>
        <pc:spChg chg="add del">
          <ac:chgData name="Piñeiro Pereda, María" userId="6fe44b00-5095-4b23-a59d-be43fdc6c59b" providerId="ADAL" clId="{0E78390B-632C-40F5-B469-4BD623C31EDD}" dt="2020-01-09T12:08:19.162" v="1507" actId="26606"/>
          <ac:spMkLst>
            <pc:docMk/>
            <pc:sldMk cId="2955902886" sldId="406"/>
            <ac:spMk id="14" creationId="{7264F718-7FAC-4056-9FA9-A603EC682FE7}"/>
          </ac:spMkLst>
        </pc:spChg>
        <pc:spChg chg="add del">
          <ac:chgData name="Piñeiro Pereda, María" userId="6fe44b00-5095-4b23-a59d-be43fdc6c59b" providerId="ADAL" clId="{0E78390B-632C-40F5-B469-4BD623C31EDD}" dt="2020-01-09T12:08:19.162" v="1507" actId="26606"/>
          <ac:spMkLst>
            <pc:docMk/>
            <pc:sldMk cId="2955902886" sldId="406"/>
            <ac:spMk id="16" creationId="{AAD98D1C-F2EB-49D5-899B-086F7E26FCAF}"/>
          </ac:spMkLst>
        </pc:spChg>
        <pc:spChg chg="add del">
          <ac:chgData name="Piñeiro Pereda, María" userId="6fe44b00-5095-4b23-a59d-be43fdc6c59b" providerId="ADAL" clId="{0E78390B-632C-40F5-B469-4BD623C31EDD}" dt="2020-01-09T12:08:19.162" v="1507" actId="26606"/>
          <ac:spMkLst>
            <pc:docMk/>
            <pc:sldMk cId="2955902886" sldId="406"/>
            <ac:spMk id="18" creationId="{7B4CA2D6-8008-4CEE-8D65-E6BE5477FC69}"/>
          </ac:spMkLst>
        </pc:spChg>
        <pc:spChg chg="add del">
          <ac:chgData name="Piñeiro Pereda, María" userId="6fe44b00-5095-4b23-a59d-be43fdc6c59b" providerId="ADAL" clId="{0E78390B-632C-40F5-B469-4BD623C31EDD}" dt="2020-01-09T12:09:07.075" v="1517" actId="26606"/>
          <ac:spMkLst>
            <pc:docMk/>
            <pc:sldMk cId="2955902886" sldId="406"/>
            <ac:spMk id="20" creationId="{179F7551-E956-43CB-8F36-268A5DA443BE}"/>
          </ac:spMkLst>
        </pc:spChg>
        <pc:spChg chg="add del">
          <ac:chgData name="Piñeiro Pereda, María" userId="6fe44b00-5095-4b23-a59d-be43fdc6c59b" providerId="ADAL" clId="{0E78390B-632C-40F5-B469-4BD623C31EDD}" dt="2020-01-09T12:09:07.075" v="1517" actId="26606"/>
          <ac:spMkLst>
            <pc:docMk/>
            <pc:sldMk cId="2955902886" sldId="406"/>
            <ac:spMk id="21" creationId="{53E68D9A-86E1-4C0E-BBF2-8769D05233F6}"/>
          </ac:spMkLst>
        </pc:spChg>
        <pc:spChg chg="add del">
          <ac:chgData name="Piñeiro Pereda, María" userId="6fe44b00-5095-4b23-a59d-be43fdc6c59b" providerId="ADAL" clId="{0E78390B-632C-40F5-B469-4BD623C31EDD}" dt="2020-01-09T12:09:30.041" v="1521" actId="26606"/>
          <ac:spMkLst>
            <pc:docMk/>
            <pc:sldMk cId="2955902886" sldId="406"/>
            <ac:spMk id="22" creationId="{A7487470-DFA4-44D9-BF1D-22C1178E0177}"/>
          </ac:spMkLst>
        </pc:spChg>
        <pc:spChg chg="add del">
          <ac:chgData name="Piñeiro Pereda, María" userId="6fe44b00-5095-4b23-a59d-be43fdc6c59b" providerId="ADAL" clId="{0E78390B-632C-40F5-B469-4BD623C31EDD}" dt="2020-01-09T12:09:30.041" v="1521" actId="26606"/>
          <ac:spMkLst>
            <pc:docMk/>
            <pc:sldMk cId="2955902886" sldId="406"/>
            <ac:spMk id="23" creationId="{5BEBD55E-3B02-468C-B15C-E3978632EB11}"/>
          </ac:spMkLst>
        </pc:spChg>
        <pc:spChg chg="add del">
          <ac:chgData name="Piñeiro Pereda, María" userId="6fe44b00-5095-4b23-a59d-be43fdc6c59b" providerId="ADAL" clId="{0E78390B-632C-40F5-B469-4BD623C31EDD}" dt="2020-01-09T12:09:30.041" v="1521" actId="26606"/>
          <ac:spMkLst>
            <pc:docMk/>
            <pc:sldMk cId="2955902886" sldId="406"/>
            <ac:spMk id="24" creationId="{9A5D6D04-32E9-4AF7-BB82-DB2D0C0B478B}"/>
          </ac:spMkLst>
        </pc:spChg>
        <pc:spChg chg="add del">
          <ac:chgData name="Piñeiro Pereda, María" userId="6fe44b00-5095-4b23-a59d-be43fdc6c59b" providerId="ADAL" clId="{0E78390B-632C-40F5-B469-4BD623C31EDD}" dt="2020-01-09T12:08:43.517" v="1513" actId="26606"/>
          <ac:spMkLst>
            <pc:docMk/>
            <pc:sldMk cId="2955902886" sldId="406"/>
            <ac:spMk id="26" creationId="{99899462-FC16-43B0-966B-FCA263450716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2955902886" sldId="406"/>
            <ac:spMk id="27" creationId="{99899462-FC16-43B0-966B-FCA263450716}"/>
          </ac:spMkLst>
        </pc:spChg>
        <pc:picChg chg="del mod">
          <ac:chgData name="Piñeiro Pereda, María" userId="6fe44b00-5095-4b23-a59d-be43fdc6c59b" providerId="ADAL" clId="{0E78390B-632C-40F5-B469-4BD623C31EDD}" dt="2020-01-09T12:07:56.817" v="1501"/>
          <ac:picMkLst>
            <pc:docMk/>
            <pc:sldMk cId="2955902886" sldId="406"/>
            <ac:picMk id="4" creationId="{DC3A3735-9981-4676-B6D3-13116BFFEA54}"/>
          </ac:picMkLst>
        </pc:picChg>
        <pc:picChg chg="del mod">
          <ac:chgData name="Piñeiro Pereda, María" userId="6fe44b00-5095-4b23-a59d-be43fdc6c59b" providerId="ADAL" clId="{0E78390B-632C-40F5-B469-4BD623C31EDD}" dt="2020-01-09T12:07:56.817" v="1501"/>
          <ac:picMkLst>
            <pc:docMk/>
            <pc:sldMk cId="2955902886" sldId="406"/>
            <ac:picMk id="8" creationId="{508CE872-B128-4C9C-BC56-3495ECD44C3E}"/>
          </ac:picMkLst>
        </pc:picChg>
        <pc:picChg chg="add del mod ord">
          <ac:chgData name="Piñeiro Pereda, María" userId="6fe44b00-5095-4b23-a59d-be43fdc6c59b" providerId="ADAL" clId="{0E78390B-632C-40F5-B469-4BD623C31EDD}" dt="2020-01-09T12:09:06.537" v="1516"/>
          <ac:picMkLst>
            <pc:docMk/>
            <pc:sldMk cId="2955902886" sldId="406"/>
            <ac:picMk id="13" creationId="{239D1B41-A97E-48E4-B5E8-990A419B1EE6}"/>
          </ac:picMkLst>
        </pc:picChg>
        <pc:picChg chg="add del mod ord">
          <ac:chgData name="Piñeiro Pereda, María" userId="6fe44b00-5095-4b23-a59d-be43fdc6c59b" providerId="ADAL" clId="{0E78390B-632C-40F5-B469-4BD623C31EDD}" dt="2020-01-09T12:09:06.537" v="1516"/>
          <ac:picMkLst>
            <pc:docMk/>
            <pc:sldMk cId="2955902886" sldId="406"/>
            <ac:picMk id="15" creationId="{7EDAC775-A11F-4217-B34E-42D53F21E56F}"/>
          </ac:picMkLst>
        </pc:picChg>
        <pc:picChg chg="add mod ord">
          <ac:chgData name="Piñeiro Pereda, María" userId="6fe44b00-5095-4b23-a59d-be43fdc6c59b" providerId="ADAL" clId="{0E78390B-632C-40F5-B469-4BD623C31EDD}" dt="2020-01-09T14:02:26.490" v="2152" actId="1076"/>
          <ac:picMkLst>
            <pc:docMk/>
            <pc:sldMk cId="2955902886" sldId="406"/>
            <ac:picMk id="17" creationId="{70D525C1-1D43-40EA-9DDC-66CDC40D0D56}"/>
          </ac:picMkLst>
        </pc:picChg>
        <pc:picChg chg="add mod ord">
          <ac:chgData name="Piñeiro Pereda, María" userId="6fe44b00-5095-4b23-a59d-be43fdc6c59b" providerId="ADAL" clId="{0E78390B-632C-40F5-B469-4BD623C31EDD}" dt="2020-01-09T12:09:30.081" v="1522" actId="26606"/>
          <ac:picMkLst>
            <pc:docMk/>
            <pc:sldMk cId="2955902886" sldId="406"/>
            <ac:picMk id="19" creationId="{DDC12FB5-15A1-4F83-98C9-75A561E6BD34}"/>
          </ac:picMkLst>
        </pc:picChg>
        <pc:cxnChg chg="add del">
          <ac:chgData name="Piñeiro Pereda, María" userId="6fe44b00-5095-4b23-a59d-be43fdc6c59b" providerId="ADAL" clId="{0E78390B-632C-40F5-B469-4BD623C31EDD}" dt="2020-01-09T12:08:43.517" v="1513" actId="26606"/>
          <ac:cxnSpMkLst>
            <pc:docMk/>
            <pc:sldMk cId="2955902886" sldId="406"/>
            <ac:cxnSpMk id="28" creationId="{AAFEA932-2DF1-410C-A00A-7A1E7DBF7511}"/>
          </ac:cxnSpMkLst>
        </pc:cxnChg>
        <pc:cxnChg chg="add del">
          <ac:chgData name="Piñeiro Pereda, María" userId="6fe44b00-5095-4b23-a59d-be43fdc6c59b" providerId="ADAL" clId="{0E78390B-632C-40F5-B469-4BD623C31EDD}" dt="2020-01-09T12:10:57.431" v="1542"/>
          <ac:cxnSpMkLst>
            <pc:docMk/>
            <pc:sldMk cId="2955902886" sldId="406"/>
            <ac:cxnSpMk id="29" creationId="{AAFEA932-2DF1-410C-A00A-7A1E7DBF7511}"/>
          </ac:cxnSpMkLst>
        </pc:cxnChg>
      </pc:sldChg>
      <pc:sldChg chg="addSp delSp modSp mod setBg">
        <pc:chgData name="Piñeiro Pereda, María" userId="6fe44b00-5095-4b23-a59d-be43fdc6c59b" providerId="ADAL" clId="{0E78390B-632C-40F5-B469-4BD623C31EDD}" dt="2020-01-09T14:08:45.932" v="2238" actId="1076"/>
        <pc:sldMkLst>
          <pc:docMk/>
          <pc:sldMk cId="694815447" sldId="408"/>
        </pc:sldMkLst>
        <pc:spChg chg="mod">
          <ac:chgData name="Piñeiro Pereda, María" userId="6fe44b00-5095-4b23-a59d-be43fdc6c59b" providerId="ADAL" clId="{0E78390B-632C-40F5-B469-4BD623C31EDD}" dt="2020-01-09T12:29:52.334" v="1591" actId="1076"/>
          <ac:spMkLst>
            <pc:docMk/>
            <pc:sldMk cId="694815447" sldId="408"/>
            <ac:spMk id="2" creationId="{70D15BF2-068E-430C-9B32-E23FECFF29D7}"/>
          </ac:spMkLst>
        </pc:spChg>
        <pc:spChg chg="mod or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3" creationId="{D4B04B7B-0AE7-435D-88A7-7B789514E6CC}"/>
          </ac:spMkLst>
        </pc:spChg>
        <pc:spChg chg="mo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4" creationId="{27EA54AD-23E0-420A-ABFA-5233A1D7ACFF}"/>
          </ac:spMkLst>
        </pc:spChg>
        <pc:spChg chg="mo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10" creationId="{22216F30-60F0-418E-8A3C-92AA9A6A9C9E}"/>
          </ac:spMkLst>
        </pc:spChg>
        <pc:spChg chg="mo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11" creationId="{57503FA2-CF94-4482-8FF3-557E4D2CBA65}"/>
          </ac:spMkLst>
        </pc:spChg>
        <pc:spChg chg="mo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12" creationId="{0FD11CF9-461A-4D90-8964-55A7E495C70D}"/>
          </ac:spMkLst>
        </pc:spChg>
        <pc:spChg chg="mod">
          <ac:chgData name="Piñeiro Pereda, María" userId="6fe44b00-5095-4b23-a59d-be43fdc6c59b" providerId="ADAL" clId="{0E78390B-632C-40F5-B469-4BD623C31EDD}" dt="2020-01-09T12:29:43.826" v="1588" actId="26606"/>
          <ac:spMkLst>
            <pc:docMk/>
            <pc:sldMk cId="694815447" sldId="408"/>
            <ac:spMk id="14" creationId="{924121C2-A25F-4CA5-8CE6-7D4DDC89E5C7}"/>
          </ac:spMkLst>
        </pc:spChg>
        <pc:picChg chg="del">
          <ac:chgData name="Piñeiro Pereda, María" userId="6fe44b00-5095-4b23-a59d-be43fdc6c59b" providerId="ADAL" clId="{0E78390B-632C-40F5-B469-4BD623C31EDD}" dt="2020-01-09T12:29:08.785" v="1586"/>
          <ac:picMkLst>
            <pc:docMk/>
            <pc:sldMk cId="694815447" sldId="408"/>
            <ac:picMk id="9" creationId="{192726D2-6294-4847-A241-305C05C06E19}"/>
          </ac:picMkLst>
        </pc:picChg>
        <pc:picChg chg="add mod ord">
          <ac:chgData name="Piñeiro Pereda, María" userId="6fe44b00-5095-4b23-a59d-be43fdc6c59b" providerId="ADAL" clId="{0E78390B-632C-40F5-B469-4BD623C31EDD}" dt="2020-01-09T14:08:45.932" v="2238" actId="1076"/>
          <ac:picMkLst>
            <pc:docMk/>
            <pc:sldMk cId="694815447" sldId="408"/>
            <ac:picMk id="13" creationId="{DABACCE8-AE36-4D38-8287-22918E43002A}"/>
          </ac:picMkLst>
        </pc:picChg>
      </pc:sldChg>
      <pc:sldChg chg="addSp delSp modSp mod setClrOvrMap delDesignElem">
        <pc:chgData name="Piñeiro Pereda, María" userId="6fe44b00-5095-4b23-a59d-be43fdc6c59b" providerId="ADAL" clId="{0E78390B-632C-40F5-B469-4BD623C31EDD}" dt="2020-01-09T14:01:56.449" v="2149" actId="5793"/>
        <pc:sldMkLst>
          <pc:docMk/>
          <pc:sldMk cId="3642329803" sldId="410"/>
        </pc:sldMkLst>
        <pc:spChg chg="add mod">
          <ac:chgData name="Piñeiro Pereda, María" userId="6fe44b00-5095-4b23-a59d-be43fdc6c59b" providerId="ADAL" clId="{0E78390B-632C-40F5-B469-4BD623C31EDD}" dt="2020-01-09T14:01:56.449" v="2149" actId="5793"/>
          <ac:spMkLst>
            <pc:docMk/>
            <pc:sldMk cId="3642329803" sldId="410"/>
            <ac:spMk id="2" creationId="{8EB1A3CB-B6A0-4A1F-85EF-D3918686C7D2}"/>
          </ac:spMkLst>
        </pc:spChg>
        <pc:spChg chg="del">
          <ac:chgData name="Piñeiro Pereda, María" userId="6fe44b00-5095-4b23-a59d-be43fdc6c59b" providerId="ADAL" clId="{0E78390B-632C-40F5-B469-4BD623C31EDD}" dt="2020-01-09T09:58:03.514" v="52" actId="478"/>
          <ac:spMkLst>
            <pc:docMk/>
            <pc:sldMk cId="3642329803" sldId="410"/>
            <ac:spMk id="3" creationId="{453AA397-D56C-4097-A3EB-0D456579EBB3}"/>
          </ac:spMkLst>
        </pc:spChg>
        <pc:spChg chg="mod or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4" creationId="{93596D9F-2740-48F6-B9FE-F9023885A4D8}"/>
          </ac:spMkLst>
        </pc:spChg>
        <pc:spChg chg="del mod">
          <ac:chgData name="Piñeiro Pereda, María" userId="6fe44b00-5095-4b23-a59d-be43fdc6c59b" providerId="ADAL" clId="{0E78390B-632C-40F5-B469-4BD623C31EDD}" dt="2020-01-09T09:58:48.978" v="80" actId="478"/>
          <ac:spMkLst>
            <pc:docMk/>
            <pc:sldMk cId="3642329803" sldId="410"/>
            <ac:spMk id="10" creationId="{C21307E4-C2C1-4579-ACD9-2951A7CFA0B7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6" creationId="{8481B947-B8FD-4D23-86F7-9E6E2AD740F0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8" creationId="{11E8F610-8D01-48EE-B789-08E00D40C6B1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19" creationId="{08CEC2C4-EFD3-4E3A-9F02-10399A0C4D70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0" creationId="{DEA51E09-6C78-4CA9-B7D3-F62C8EC35BE9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1" creationId="{A8309F9E-24B6-4BC8-997E-D4465344A93B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2" creationId="{8EA1A9BF-FBBF-48E5-A47F-2791D2E99CF4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3" creationId="{E2407C3E-B589-4171-9512-F04D08C0081F}"/>
          </ac:spMkLst>
        </pc:spChg>
        <pc:spChg chg="mod or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24" creationId="{D96C0602-E124-4CCF-9C64-888C62EAD4C8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25" creationId="{D8836FA7-1E55-4C24-805F-EABEF177E81E}"/>
          </ac:spMkLst>
        </pc:spChg>
        <pc:spChg chg="add mod">
          <ac:chgData name="Piñeiro Pereda, María" userId="6fe44b00-5095-4b23-a59d-be43fdc6c59b" providerId="ADAL" clId="{0E78390B-632C-40F5-B469-4BD623C31EDD}" dt="2020-01-09T12:03:51.953" v="1474" actId="26606"/>
          <ac:spMkLst>
            <pc:docMk/>
            <pc:sldMk cId="3642329803" sldId="410"/>
            <ac:spMk id="27" creationId="{D2823E77-A63B-4C25-B2DE-4BECFF08176F}"/>
          </ac:spMkLst>
        </pc:spChg>
        <pc:spChg chg="del">
          <ac:chgData name="Piñeiro Pereda, María" userId="6fe44b00-5095-4b23-a59d-be43fdc6c59b" providerId="ADAL" clId="{0E78390B-632C-40F5-B469-4BD623C31EDD}" dt="2020-01-09T09:57:57.851" v="50" actId="478"/>
          <ac:spMkLst>
            <pc:docMk/>
            <pc:sldMk cId="3642329803" sldId="410"/>
            <ac:spMk id="30" creationId="{2F5B608A-A588-449F-909F-B280F9C2D59A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3642329803" sldId="410"/>
            <ac:spMk id="32" creationId="{179F7551-E956-43CB-8F36-268A5DA443BE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3642329803" sldId="410"/>
            <ac:spMk id="34" creationId="{53E68D9A-86E1-4C0E-BBF2-8769D05233F6}"/>
          </ac:spMkLst>
        </pc:sp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1" creationId="{BC436B26-376B-4EA2-A94D-538122E0E867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2" creationId="{E575247A-EB23-43CD-B4FB-1A90AA4DAE7D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3" creationId="{28CF8AB5-4678-4589-928B-A7FD621B5126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4" creationId="{238D6EA0-8B1F-41C1-AEA7-4938400F992F}"/>
          </ac:picMkLst>
        </pc:picChg>
        <pc:picChg chg="del">
          <ac:chgData name="Piñeiro Pereda, María" userId="6fe44b00-5095-4b23-a59d-be43fdc6c59b" providerId="ADAL" clId="{0E78390B-632C-40F5-B469-4BD623C31EDD}" dt="2020-01-09T09:57:57.851" v="50" actId="478"/>
          <ac:picMkLst>
            <pc:docMk/>
            <pc:sldMk cId="3642329803" sldId="410"/>
            <ac:picMk id="15" creationId="{34E73CA7-177E-40DC-A5D8-F96334E3B7AA}"/>
          </ac:picMkLst>
        </pc:picChg>
        <pc:picChg chg="del">
          <ac:chgData name="Piñeiro Pereda, María" userId="6fe44b00-5095-4b23-a59d-be43fdc6c59b" providerId="ADAL" clId="{0E78390B-632C-40F5-B469-4BD623C31EDD}" dt="2020-01-09T09:57:59.360" v="51" actId="478"/>
          <ac:picMkLst>
            <pc:docMk/>
            <pc:sldMk cId="3642329803" sldId="410"/>
            <ac:picMk id="26" creationId="{209D3094-EE12-40E3-A36B-82490A315C5F}"/>
          </ac:picMkLst>
        </pc:picChg>
      </pc:sldChg>
      <pc:sldChg chg="addSp delSp modSp mod setClrOvrMap">
        <pc:chgData name="Piñeiro Pereda, María" userId="6fe44b00-5095-4b23-a59d-be43fdc6c59b" providerId="ADAL" clId="{0E78390B-632C-40F5-B469-4BD623C31EDD}" dt="2020-01-09T14:07:19.265" v="2197" actId="20577"/>
        <pc:sldMkLst>
          <pc:docMk/>
          <pc:sldMk cId="3433919664" sldId="413"/>
        </pc:sldMkLst>
        <pc:spChg chg="mod">
          <ac:chgData name="Piñeiro Pereda, María" userId="6fe44b00-5095-4b23-a59d-be43fdc6c59b" providerId="ADAL" clId="{0E78390B-632C-40F5-B469-4BD623C31EDD}" dt="2020-01-09T12:11:30.859" v="1543" actId="26606"/>
          <ac:spMkLst>
            <pc:docMk/>
            <pc:sldMk cId="3433919664" sldId="413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10:39.768" v="1533" actId="164"/>
          <ac:spMkLst>
            <pc:docMk/>
            <pc:sldMk cId="3433919664" sldId="413"/>
            <ac:spMk id="3" creationId="{4D7DA32D-CD95-4076-A224-B0B12FD92278}"/>
          </ac:spMkLst>
        </pc:spChg>
        <pc:spChg chg="mod">
          <ac:chgData name="Piñeiro Pereda, María" userId="6fe44b00-5095-4b23-a59d-be43fdc6c59b" providerId="ADAL" clId="{0E78390B-632C-40F5-B469-4BD623C31EDD}" dt="2020-01-09T12:11:30.859" v="1543" actId="26606"/>
          <ac:spMkLst>
            <pc:docMk/>
            <pc:sldMk cId="3433919664" sldId="413"/>
            <ac:spMk id="4" creationId="{94E6CBB9-23AE-4DB3-A122-8F93BC088ED7}"/>
          </ac:spMkLst>
        </pc:spChg>
        <pc:spChg chg="del">
          <ac:chgData name="Piñeiro Pereda, María" userId="6fe44b00-5095-4b23-a59d-be43fdc6c59b" providerId="ADAL" clId="{0E78390B-632C-40F5-B469-4BD623C31EDD}" dt="2020-01-09T10:11:48.009" v="269" actId="478"/>
          <ac:spMkLst>
            <pc:docMk/>
            <pc:sldMk cId="3433919664" sldId="413"/>
            <ac:spMk id="5" creationId="{A93E8D87-3692-4317-B1F2-F842CB7C1D59}"/>
          </ac:spMkLst>
        </pc:spChg>
        <pc:spChg chg="mod">
          <ac:chgData name="Piñeiro Pereda, María" userId="6fe44b00-5095-4b23-a59d-be43fdc6c59b" providerId="ADAL" clId="{0E78390B-632C-40F5-B469-4BD623C31EDD}" dt="2020-01-09T14:07:19.265" v="2197" actId="20577"/>
          <ac:spMkLst>
            <pc:docMk/>
            <pc:sldMk cId="3433919664" sldId="413"/>
            <ac:spMk id="7" creationId="{5E79937C-F52F-4D83-B05D-5871670CD1CD}"/>
          </ac:spMkLst>
        </pc:spChg>
        <pc:spChg chg="mod">
          <ac:chgData name="Piñeiro Pereda, María" userId="6fe44b00-5095-4b23-a59d-be43fdc6c59b" providerId="ADAL" clId="{0E78390B-632C-40F5-B469-4BD623C31EDD}" dt="2020-01-09T12:10:39.768" v="1533" actId="164"/>
          <ac:spMkLst>
            <pc:docMk/>
            <pc:sldMk cId="3433919664" sldId="413"/>
            <ac:spMk id="8" creationId="{3727285A-8CFA-4093-8034-8721C6A67DE2}"/>
          </ac:spMkLst>
        </pc:spChg>
        <pc:spChg chg="mod">
          <ac:chgData name="Piñeiro Pereda, María" userId="6fe44b00-5095-4b23-a59d-be43fdc6c59b" providerId="ADAL" clId="{0E78390B-632C-40F5-B469-4BD623C31EDD}" dt="2020-01-09T12:10:39.768" v="1533" actId="164"/>
          <ac:spMkLst>
            <pc:docMk/>
            <pc:sldMk cId="3433919664" sldId="413"/>
            <ac:spMk id="9" creationId="{A6F483A2-269A-4306-9828-1CCD27CF60F6}"/>
          </ac:spMkLst>
        </pc:spChg>
        <pc:spChg chg="mod ord">
          <ac:chgData name="Piñeiro Pereda, María" userId="6fe44b00-5095-4b23-a59d-be43fdc6c59b" providerId="ADAL" clId="{0E78390B-632C-40F5-B469-4BD623C31EDD}" dt="2020-01-09T12:11:30.859" v="1543" actId="26606"/>
          <ac:spMkLst>
            <pc:docMk/>
            <pc:sldMk cId="3433919664" sldId="413"/>
            <ac:spMk id="10" creationId="{6FCEEBDF-5CC3-44F9-83A0-89D900F9E44C}"/>
          </ac:spMkLst>
        </pc:spChg>
        <pc:spChg chg="add mod">
          <ac:chgData name="Piñeiro Pereda, María" userId="6fe44b00-5095-4b23-a59d-be43fdc6c59b" providerId="ADAL" clId="{0E78390B-632C-40F5-B469-4BD623C31EDD}" dt="2020-01-09T11:15:55.234" v="972" actId="164"/>
          <ac:spMkLst>
            <pc:docMk/>
            <pc:sldMk cId="3433919664" sldId="413"/>
            <ac:spMk id="11" creationId="{7DD041E6-03EE-4254-AFEA-6EDB00E39BF9}"/>
          </ac:spMkLst>
        </pc:spChg>
        <pc:spChg chg="add mod">
          <ac:chgData name="Piñeiro Pereda, María" userId="6fe44b00-5095-4b23-a59d-be43fdc6c59b" providerId="ADAL" clId="{0E78390B-632C-40F5-B469-4BD623C31EDD}" dt="2020-01-09T11:15:55.234" v="972" actId="164"/>
          <ac:spMkLst>
            <pc:docMk/>
            <pc:sldMk cId="3433919664" sldId="413"/>
            <ac:spMk id="12" creationId="{F5AD7AA3-68DB-4720-BFBA-863E4668DA84}"/>
          </ac:spMkLst>
        </pc:spChg>
        <pc:spChg chg="add del">
          <ac:chgData name="Piñeiro Pereda, María" userId="6fe44b00-5095-4b23-a59d-be43fdc6c59b" providerId="ADAL" clId="{0E78390B-632C-40F5-B469-4BD623C31EDD}" dt="2020-01-09T12:10:56.112" v="1541" actId="26606"/>
          <ac:spMkLst>
            <pc:docMk/>
            <pc:sldMk cId="3433919664" sldId="413"/>
            <ac:spMk id="22" creationId="{179F7551-E956-43CB-8F36-268A5DA443BE}"/>
          </ac:spMkLst>
        </pc:spChg>
        <pc:spChg chg="add del">
          <ac:chgData name="Piñeiro Pereda, María" userId="6fe44b00-5095-4b23-a59d-be43fdc6c59b" providerId="ADAL" clId="{0E78390B-632C-40F5-B469-4BD623C31EDD}" dt="2020-01-09T12:10:56.112" v="1541" actId="26606"/>
          <ac:spMkLst>
            <pc:docMk/>
            <pc:sldMk cId="3433919664" sldId="413"/>
            <ac:spMk id="23" creationId="{53E68D9A-86E1-4C0E-BBF2-8769D05233F6}"/>
          </ac:spMkLst>
        </pc:spChg>
        <pc:spChg chg="add">
          <ac:chgData name="Piñeiro Pereda, María" userId="6fe44b00-5095-4b23-a59d-be43fdc6c59b" providerId="ADAL" clId="{0E78390B-632C-40F5-B469-4BD623C31EDD}" dt="2020-01-09T12:11:30.859" v="1543" actId="26606"/>
          <ac:spMkLst>
            <pc:docMk/>
            <pc:sldMk cId="3433919664" sldId="413"/>
            <ac:spMk id="24" creationId="{F60FCA6E-0894-46CD-BD49-5955A51E0084}"/>
          </ac:spMkLst>
        </pc:spChg>
        <pc:spChg chg="add">
          <ac:chgData name="Piñeiro Pereda, María" userId="6fe44b00-5095-4b23-a59d-be43fdc6c59b" providerId="ADAL" clId="{0E78390B-632C-40F5-B469-4BD623C31EDD}" dt="2020-01-09T12:11:30.859" v="1543" actId="26606"/>
          <ac:spMkLst>
            <pc:docMk/>
            <pc:sldMk cId="3433919664" sldId="413"/>
            <ac:spMk id="32" creationId="{E78C6E4B-A1F1-4B6C-97EC-BE997495D6AC}"/>
          </ac:spMkLst>
        </pc:spChg>
        <pc:grpChg chg="add mod">
          <ac:chgData name="Piñeiro Pereda, María" userId="6fe44b00-5095-4b23-a59d-be43fdc6c59b" providerId="ADAL" clId="{0E78390B-632C-40F5-B469-4BD623C31EDD}" dt="2020-01-09T12:09:46.391" v="1523" actId="164"/>
          <ac:grpSpMkLst>
            <pc:docMk/>
            <pc:sldMk cId="3433919664" sldId="413"/>
            <ac:grpSpMk id="5" creationId="{D73416B4-1890-4A85-831D-5D68282124A0}"/>
          </ac:grpSpMkLst>
        </pc:grpChg>
        <pc:grpChg chg="add del mod">
          <ac:chgData name="Piñeiro Pereda, María" userId="6fe44b00-5095-4b23-a59d-be43fdc6c59b" providerId="ADAL" clId="{0E78390B-632C-40F5-B469-4BD623C31EDD}" dt="2020-01-09T12:09:55.889" v="1524"/>
          <ac:grpSpMkLst>
            <pc:docMk/>
            <pc:sldMk cId="3433919664" sldId="413"/>
            <ac:grpSpMk id="6" creationId="{55A3DC43-9904-49A7-B6D0-75277A4F0A2B}"/>
          </ac:grpSpMkLst>
        </pc:grpChg>
        <pc:grpChg chg="add mod">
          <ac:chgData name="Piñeiro Pereda, María" userId="6fe44b00-5095-4b23-a59d-be43fdc6c59b" providerId="ADAL" clId="{0E78390B-632C-40F5-B469-4BD623C31EDD}" dt="2020-01-09T12:09:46.391" v="1523" actId="164"/>
          <ac:grpSpMkLst>
            <pc:docMk/>
            <pc:sldMk cId="3433919664" sldId="413"/>
            <ac:grpSpMk id="13" creationId="{F121D862-DA50-485C-AC87-CBD37FFBCA3D}"/>
          </ac:grpSpMkLst>
        </pc:grpChg>
        <pc:grpChg chg="add mod">
          <ac:chgData name="Piñeiro Pereda, María" userId="6fe44b00-5095-4b23-a59d-be43fdc6c59b" providerId="ADAL" clId="{0E78390B-632C-40F5-B469-4BD623C31EDD}" dt="2020-01-09T12:09:46.391" v="1523" actId="164"/>
          <ac:grpSpMkLst>
            <pc:docMk/>
            <pc:sldMk cId="3433919664" sldId="413"/>
            <ac:grpSpMk id="17" creationId="{C5C27348-9637-4F11-8868-439F23535496}"/>
          </ac:grpSpMkLst>
        </pc:grpChg>
        <pc:grpChg chg="add mod">
          <ac:chgData name="Piñeiro Pereda, María" userId="6fe44b00-5095-4b23-a59d-be43fdc6c59b" providerId="ADAL" clId="{0E78390B-632C-40F5-B469-4BD623C31EDD}" dt="2020-01-09T12:10:39.768" v="1533" actId="164"/>
          <ac:grpSpMkLst>
            <pc:docMk/>
            <pc:sldMk cId="3433919664" sldId="413"/>
            <ac:grpSpMk id="20" creationId="{398188B4-F086-450E-B555-F23DAD3E270E}"/>
          </ac:grpSpMkLst>
        </pc:grpChg>
        <pc:grpChg chg="add del mod">
          <ac:chgData name="Piñeiro Pereda, María" userId="6fe44b00-5095-4b23-a59d-be43fdc6c59b" providerId="ADAL" clId="{0E78390B-632C-40F5-B469-4BD623C31EDD}" dt="2020-01-09T12:10:41.359" v="1534"/>
          <ac:grpSpMkLst>
            <pc:docMk/>
            <pc:sldMk cId="3433919664" sldId="413"/>
            <ac:grpSpMk id="31" creationId="{C4A04294-8597-441B-A1D4-1FC503F922B7}"/>
          </ac:grpSpMkLst>
        </pc:grpChg>
        <pc:grpChg chg="add mod">
          <ac:chgData name="Piñeiro Pereda, María" userId="6fe44b00-5095-4b23-a59d-be43fdc6c59b" providerId="ADAL" clId="{0E78390B-632C-40F5-B469-4BD623C31EDD}" dt="2020-01-09T12:11:57.563" v="1549" actId="1076"/>
          <ac:grpSpMkLst>
            <pc:docMk/>
            <pc:sldMk cId="3433919664" sldId="413"/>
            <ac:grpSpMk id="34" creationId="{B42D9768-06FF-4C35-A34A-6469775CAE50}"/>
          </ac:grpSpMkLst>
        </pc:grpChg>
        <pc:picChg chg="mod">
          <ac:chgData name="Piñeiro Pereda, María" userId="6fe44b00-5095-4b23-a59d-be43fdc6c59b" providerId="ADAL" clId="{0E78390B-632C-40F5-B469-4BD623C31EDD}" dt="2020-01-09T12:09:46.391" v="1523" actId="164"/>
          <ac:picMkLst>
            <pc:docMk/>
            <pc:sldMk cId="3433919664" sldId="413"/>
            <ac:picMk id="15" creationId="{0DCBA17A-2D0E-4A82-9755-173CE62C0B5B}"/>
          </ac:picMkLst>
        </pc:picChg>
        <pc:picChg chg="add del">
          <ac:chgData name="Piñeiro Pereda, María" userId="6fe44b00-5095-4b23-a59d-be43fdc6c59b" providerId="ADAL" clId="{0E78390B-632C-40F5-B469-4BD623C31EDD}" dt="2020-01-09T12:11:37.307" v="1545" actId="478"/>
          <ac:picMkLst>
            <pc:docMk/>
            <pc:sldMk cId="3433919664" sldId="413"/>
            <ac:picMk id="33" creationId="{246E17A3-6ED5-4474-864E-67D108252095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36:36.246" v="1666" actId="1076"/>
        <pc:sldMkLst>
          <pc:docMk/>
          <pc:sldMk cId="3207911754" sldId="415"/>
        </pc:sldMkLst>
        <pc:spChg chg="mod">
          <ac:chgData name="Piñeiro Pereda, María" userId="6fe44b00-5095-4b23-a59d-be43fdc6c59b" providerId="ADAL" clId="{0E78390B-632C-40F5-B469-4BD623C31EDD}" dt="2020-01-09T12:36:09.528" v="1658" actId="1076"/>
          <ac:spMkLst>
            <pc:docMk/>
            <pc:sldMk cId="3207911754" sldId="415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3" creationId="{991ACD11-663D-4364-B4B0-F77264CA6A22}"/>
          </ac:spMkLst>
        </pc:spChg>
        <pc:spChg chg="add 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5" creationId="{084D6F6D-638F-428D-A725-5D2DCB82DA05}"/>
          </ac:spMkLst>
        </pc:spChg>
        <pc:spChg chg="del mod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6" creationId="{1EF82926-AF35-4F45-AC9E-181B33E61611}"/>
          </ac:spMkLst>
        </pc:spChg>
        <pc:spChg chg="add del mod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7" creationId="{D77DA2DA-3852-40E9-A9DD-09BAFE0FA3F9}"/>
          </ac:spMkLst>
        </pc:spChg>
        <pc:spChg chg="mod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8" creationId="{25D2ACCC-DADA-4A93-8D23-72CEF2488B29}"/>
          </ac:spMkLst>
        </pc:spChg>
        <pc:spChg chg="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10" creationId="{1AFDB566-E7A6-4740-AEDB-9B1C376E468A}"/>
          </ac:spMkLst>
        </pc:spChg>
        <pc:spChg chg="add 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11" creationId="{09DC0EB7-A56A-4E2E-B12D-521ED8D329DB}"/>
          </ac:spMkLst>
        </pc:spChg>
        <pc:spChg chg="add del mod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13" creationId="{0F5065BB-356A-46F9-821E-F3D3E70F92BF}"/>
          </ac:spMkLst>
        </pc:spChg>
        <pc:spChg chg="add 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14" creationId="{BEF19A8E-61E3-42A0-AE06-3072393F0A66}"/>
          </ac:spMkLst>
        </pc:spChg>
        <pc:spChg chg="del">
          <ac:chgData name="Piñeiro Pereda, María" userId="6fe44b00-5095-4b23-a59d-be43fdc6c59b" providerId="ADAL" clId="{0E78390B-632C-40F5-B469-4BD623C31EDD}" dt="2020-01-09T12:34:59.019" v="1642"/>
          <ac:spMkLst>
            <pc:docMk/>
            <pc:sldMk cId="3207911754" sldId="415"/>
            <ac:spMk id="15" creationId="{68DD8946-AB2F-4FDD-87D2-C04E494DD988}"/>
          </ac:spMkLst>
        </pc:spChg>
        <pc:spChg chg="mod ord">
          <ac:chgData name="Piñeiro Pereda, María" userId="6fe44b00-5095-4b23-a59d-be43fdc6c59b" providerId="ADAL" clId="{0E78390B-632C-40F5-B469-4BD623C31EDD}" dt="2020-01-09T12:35:10.377" v="1643" actId="26606"/>
          <ac:spMkLst>
            <pc:docMk/>
            <pc:sldMk cId="3207911754" sldId="415"/>
            <ac:spMk id="16" creationId="{2F015AC9-5AB9-428D-A560-349F4CB292F5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19" creationId="{7C677932-C663-4A66-96B6-C3E22ACC3EA0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21" creationId="{14D32653-2EF4-49F4-B443-184577EB2F4F}"/>
          </ac:spMkLst>
        </pc:spChg>
        <pc:spChg chg="add del mod ord">
          <ac:chgData name="Piñeiro Pereda, María" userId="6fe44b00-5095-4b23-a59d-be43fdc6c59b" providerId="ADAL" clId="{0E78390B-632C-40F5-B469-4BD623C31EDD}" dt="2020-01-09T12:36:06.625" v="1657" actId="1076"/>
          <ac:spMkLst>
            <pc:docMk/>
            <pc:sldMk cId="3207911754" sldId="415"/>
            <ac:spMk id="22" creationId="{8D1E2DD8-4984-471F-B1C9-1307B35E7CC3}"/>
          </ac:spMkLst>
        </pc:spChg>
        <pc:spChg chg="add del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23" creationId="{CDA1A2E9-63FE-408D-A803-8E306ECAB4B3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24" creationId="{589D1899-749B-40E3-951C-02F41E1DB262}"/>
          </ac:spMkLst>
        </pc:spChg>
        <pc:spChg chg="add del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25" creationId="{FBE9F90C-C163-435B-9A68-D15C92D1CF2B}"/>
          </ac:spMkLst>
        </pc:spChg>
        <pc:spChg chg="add del mod">
          <ac:chgData name="Piñeiro Pereda, María" userId="6fe44b00-5095-4b23-a59d-be43fdc6c59b" providerId="ADAL" clId="{0E78390B-632C-40F5-B469-4BD623C31EDD}" dt="2020-01-09T12:36:12.953" v="1659" actId="1076"/>
          <ac:spMkLst>
            <pc:docMk/>
            <pc:sldMk cId="3207911754" sldId="415"/>
            <ac:spMk id="26" creationId="{715B7A68-276D-449D-9AA2-C0B5F3D4314C}"/>
          </ac:spMkLst>
        </pc:spChg>
        <pc:spChg chg="add del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27" creationId="{1A882A9F-F4E9-4E23-8F0B-20B5DF42EAA9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28" creationId="{96A4A600-AEC9-4524-9A26-D20A3D886F76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29" creationId="{950EBD43-9B94-4DEB-8DA8-EA0301EF98D4}"/>
          </ac:spMkLst>
        </pc:spChg>
        <pc:spChg chg="add del">
          <ac:chgData name="Piñeiro Pereda, María" userId="6fe44b00-5095-4b23-a59d-be43fdc6c59b" providerId="ADAL" clId="{0E78390B-632C-40F5-B469-4BD623C31EDD}" dt="2020-01-09T12:35:31.893" v="1647"/>
          <ac:spMkLst>
            <pc:docMk/>
            <pc:sldMk cId="3207911754" sldId="415"/>
            <ac:spMk id="30" creationId="{E4297A85-3FB6-4D25-BB0A-4680B89410C4}"/>
          </ac:spMkLst>
        </pc:spChg>
        <pc:spChg chg="add del mod">
          <ac:chgData name="Piñeiro Pereda, María" userId="6fe44b00-5095-4b23-a59d-be43fdc6c59b" providerId="ADAL" clId="{0E78390B-632C-40F5-B469-4BD623C31EDD}" dt="2020-01-09T12:36:27.339" v="1664" actId="1076"/>
          <ac:spMkLst>
            <pc:docMk/>
            <pc:sldMk cId="3207911754" sldId="415"/>
            <ac:spMk id="32" creationId="{9345D952-1148-4A93-BAC8-9D3F8B8D8F52}"/>
          </ac:spMkLst>
        </pc:spChg>
        <pc:spChg chg="add del">
          <ac:chgData name="Piñeiro Pereda, María" userId="6fe44b00-5095-4b23-a59d-be43fdc6c59b" providerId="ADAL" clId="{0E78390B-632C-40F5-B469-4BD623C31EDD}" dt="2020-01-09T12:35:47.907" v="1649" actId="26606"/>
          <ac:spMkLst>
            <pc:docMk/>
            <pc:sldMk cId="3207911754" sldId="415"/>
            <ac:spMk id="37" creationId="{6CD6E6B1-C8B5-4B03-9ED2-EEF278949E05}"/>
          </ac:spMkLst>
        </pc:spChg>
        <pc:spChg chg="add del">
          <ac:chgData name="Piñeiro Pereda, María" userId="6fe44b00-5095-4b23-a59d-be43fdc6c59b" providerId="ADAL" clId="{0E78390B-632C-40F5-B469-4BD623C31EDD}" dt="2020-01-09T12:35:50.251" v="1651" actId="26606"/>
          <ac:spMkLst>
            <pc:docMk/>
            <pc:sldMk cId="3207911754" sldId="415"/>
            <ac:spMk id="39" creationId="{1D49D6B2-8EAB-43EA-9B9C-26B868EFC575}"/>
          </ac:spMkLst>
        </pc:spChg>
        <pc:spChg chg="add del">
          <ac:chgData name="Piñeiro Pereda, María" userId="6fe44b00-5095-4b23-a59d-be43fdc6c59b" providerId="ADAL" clId="{0E78390B-632C-40F5-B469-4BD623C31EDD}" dt="2020-01-09T12:35:50.251" v="1651" actId="26606"/>
          <ac:spMkLst>
            <pc:docMk/>
            <pc:sldMk cId="3207911754" sldId="415"/>
            <ac:spMk id="41" creationId="{9904A71C-A624-4C54-AD15-AA40B1AC0EA5}"/>
          </ac:spMkLst>
        </pc:spChg>
        <pc:spChg chg="add del">
          <ac:chgData name="Piñeiro Pereda, María" userId="6fe44b00-5095-4b23-a59d-be43fdc6c59b" providerId="ADAL" clId="{0E78390B-632C-40F5-B469-4BD623C31EDD}" dt="2020-01-09T12:35:57.764" v="1653" actId="26606"/>
          <ac:spMkLst>
            <pc:docMk/>
            <pc:sldMk cId="3207911754" sldId="415"/>
            <ac:spMk id="44" creationId="{834AE8B0-BB31-4B97-B251-FFF109297679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47" creationId="{1A882A9F-F4E9-4E23-8F0B-20B5DF42EAA9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48" creationId="{CDA1A2E9-63FE-408D-A803-8E306ECAB4B3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49" creationId="{76D8E929-AD40-40D4-8254-41CF35F366B2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50" creationId="{FBE9F90C-C163-435B-9A68-D15C92D1CF2B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51" creationId="{9EF6DA93-078D-4E8D-B1D9-4F7500C921BD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52" creationId="{1B2E2C70-1F56-487F-A481-9CCBBF80FAEE}"/>
          </ac:spMkLst>
        </pc:spChg>
        <pc:spChg chg="add del">
          <ac:chgData name="Piñeiro Pereda, María" userId="6fe44b00-5095-4b23-a59d-be43fdc6c59b" providerId="ADAL" clId="{0E78390B-632C-40F5-B469-4BD623C31EDD}" dt="2020-01-09T12:36:02.167" v="1655" actId="26606"/>
          <ac:spMkLst>
            <pc:docMk/>
            <pc:sldMk cId="3207911754" sldId="415"/>
            <ac:spMk id="53" creationId="{C66B92E8-BF0C-490A-A803-5AC01A8868AA}"/>
          </ac:spMkLst>
        </pc:spChg>
        <pc:spChg chg="add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56" creationId="{1D49D6B2-8EAB-43EA-9B9C-26B868EFC575}"/>
          </ac:spMkLst>
        </pc:spChg>
        <pc:spChg chg="add">
          <ac:chgData name="Piñeiro Pereda, María" userId="6fe44b00-5095-4b23-a59d-be43fdc6c59b" providerId="ADAL" clId="{0E78390B-632C-40F5-B469-4BD623C31EDD}" dt="2020-01-09T12:36:02.200" v="1656" actId="26606"/>
          <ac:spMkLst>
            <pc:docMk/>
            <pc:sldMk cId="3207911754" sldId="415"/>
            <ac:spMk id="57" creationId="{9904A71C-A624-4C54-AD15-AA40B1AC0EA5}"/>
          </ac:spMkLst>
        </pc:spChg>
        <pc:spChg chg="add mod">
          <ac:chgData name="Piñeiro Pereda, María" userId="6fe44b00-5095-4b23-a59d-be43fdc6c59b" providerId="ADAL" clId="{0E78390B-632C-40F5-B469-4BD623C31EDD}" dt="2020-01-09T12:36:17.496" v="1661" actId="1076"/>
          <ac:spMkLst>
            <pc:docMk/>
            <pc:sldMk cId="3207911754" sldId="415"/>
            <ac:spMk id="59" creationId="{901354B0-8763-4A84-9491-2994FEF9B5C7}"/>
          </ac:spMkLst>
        </pc:spChg>
        <pc:spChg chg="add mod">
          <ac:chgData name="Piñeiro Pereda, María" userId="6fe44b00-5095-4b23-a59d-be43fdc6c59b" providerId="ADAL" clId="{0E78390B-632C-40F5-B469-4BD623C31EDD}" dt="2020-01-09T12:36:32.270" v="1665" actId="1076"/>
          <ac:spMkLst>
            <pc:docMk/>
            <pc:sldMk cId="3207911754" sldId="415"/>
            <ac:spMk id="60" creationId="{9F9CD1F7-2C19-4B52-9E62-7EA71FD67630}"/>
          </ac:spMkLst>
        </pc:spChg>
        <pc:spChg chg="add mod">
          <ac:chgData name="Piñeiro Pereda, María" userId="6fe44b00-5095-4b23-a59d-be43fdc6c59b" providerId="ADAL" clId="{0E78390B-632C-40F5-B469-4BD623C31EDD}" dt="2020-01-09T12:36:36.246" v="1666" actId="1076"/>
          <ac:spMkLst>
            <pc:docMk/>
            <pc:sldMk cId="3207911754" sldId="415"/>
            <ac:spMk id="61" creationId="{7E7BABC5-5936-40B0-8041-E41D63360710}"/>
          </ac:spMkLst>
        </pc:spChg>
        <pc:spChg chg="add mod">
          <ac:chgData name="Piñeiro Pereda, María" userId="6fe44b00-5095-4b23-a59d-be43fdc6c59b" providerId="ADAL" clId="{0E78390B-632C-40F5-B469-4BD623C31EDD}" dt="2020-01-09T12:36:17.496" v="1661" actId="1076"/>
          <ac:spMkLst>
            <pc:docMk/>
            <pc:sldMk cId="3207911754" sldId="415"/>
            <ac:spMk id="62" creationId="{9AEDF1DE-E6FD-4711-86A6-20652EED166E}"/>
          </ac:spMkLst>
        </pc:spChg>
        <pc:spChg chg="add mod">
          <ac:chgData name="Piñeiro Pereda, María" userId="6fe44b00-5095-4b23-a59d-be43fdc6c59b" providerId="ADAL" clId="{0E78390B-632C-40F5-B469-4BD623C31EDD}" dt="2020-01-09T12:36:17.496" v="1661" actId="1076"/>
          <ac:spMkLst>
            <pc:docMk/>
            <pc:sldMk cId="3207911754" sldId="415"/>
            <ac:spMk id="63" creationId="{A053428D-A56D-455C-A4D7-B045B8AF65CA}"/>
          </ac:spMkLst>
        </pc:spChg>
        <pc:spChg chg="add mod">
          <ac:chgData name="Piñeiro Pereda, María" userId="6fe44b00-5095-4b23-a59d-be43fdc6c59b" providerId="ADAL" clId="{0E78390B-632C-40F5-B469-4BD623C31EDD}" dt="2020-01-09T12:36:17.496" v="1661" actId="1076"/>
          <ac:spMkLst>
            <pc:docMk/>
            <pc:sldMk cId="3207911754" sldId="415"/>
            <ac:spMk id="64" creationId="{394070B8-8F68-488A-A696-6F905EC49543}"/>
          </ac:spMkLst>
        </pc:spChg>
        <pc:picChg chg="add del">
          <ac:chgData name="Piñeiro Pereda, María" userId="6fe44b00-5095-4b23-a59d-be43fdc6c59b" providerId="ADAL" clId="{0E78390B-632C-40F5-B469-4BD623C31EDD}" dt="2020-01-09T12:34:59.019" v="1642"/>
          <ac:picMkLst>
            <pc:docMk/>
            <pc:sldMk cId="3207911754" sldId="415"/>
            <ac:picMk id="12" creationId="{DE1CC41A-EF0A-40B9-AFB8-A84FC055CC0B}"/>
          </ac:picMkLst>
        </pc:picChg>
        <pc:picChg chg="add del">
          <ac:chgData name="Piñeiro Pereda, María" userId="6fe44b00-5095-4b23-a59d-be43fdc6c59b" providerId="ADAL" clId="{0E78390B-632C-40F5-B469-4BD623C31EDD}" dt="2020-01-09T12:35:31.893" v="1647"/>
          <ac:picMkLst>
            <pc:docMk/>
            <pc:sldMk cId="3207911754" sldId="415"/>
            <ac:picMk id="20" creationId="{B2C831BF-C8BF-4DF2-8347-398E2925EC1E}"/>
          </ac:picMkLst>
        </pc:picChg>
        <pc:picChg chg="add del">
          <ac:chgData name="Piñeiro Pereda, María" userId="6fe44b00-5095-4b23-a59d-be43fdc6c59b" providerId="ADAL" clId="{0E78390B-632C-40F5-B469-4BD623C31EDD}" dt="2020-01-09T12:35:31.893" v="1647"/>
          <ac:picMkLst>
            <pc:docMk/>
            <pc:sldMk cId="3207911754" sldId="415"/>
            <ac:picMk id="31" creationId="{7557B5F2-8E1E-4E74-8803-FA7033AEA2F7}"/>
          </ac:picMkLst>
        </pc:picChg>
        <pc:picChg chg="add del">
          <ac:chgData name="Piñeiro Pereda, María" userId="6fe44b00-5095-4b23-a59d-be43fdc6c59b" providerId="ADAL" clId="{0E78390B-632C-40F5-B469-4BD623C31EDD}" dt="2020-01-09T12:35:50.251" v="1651" actId="26606"/>
          <ac:picMkLst>
            <pc:docMk/>
            <pc:sldMk cId="3207911754" sldId="415"/>
            <ac:picMk id="36" creationId="{B4524806-81B5-4ED9-BABC-B0CE4AB44672}"/>
          </ac:picMkLst>
        </pc:picChg>
        <pc:picChg chg="add del">
          <ac:chgData name="Piñeiro Pereda, María" userId="6fe44b00-5095-4b23-a59d-be43fdc6c59b" providerId="ADAL" clId="{0E78390B-632C-40F5-B469-4BD623C31EDD}" dt="2020-01-09T12:36:02.167" v="1655" actId="26606"/>
          <ac:picMkLst>
            <pc:docMk/>
            <pc:sldMk cId="3207911754" sldId="415"/>
            <ac:picMk id="54" creationId="{F97213C0-F8E1-4730-BFFA-245FA5A27CF6}"/>
          </ac:picMkLst>
        </pc:picChg>
        <pc:picChg chg="add del mod">
          <ac:chgData name="Piñeiro Pereda, María" userId="6fe44b00-5095-4b23-a59d-be43fdc6c59b" providerId="ADAL" clId="{0E78390B-632C-40F5-B469-4BD623C31EDD}" dt="2020-01-09T12:36:20.238" v="1662" actId="478"/>
          <ac:picMkLst>
            <pc:docMk/>
            <pc:sldMk cId="3207911754" sldId="415"/>
            <ac:picMk id="55" creationId="{8665ADF4-BFC7-43F4-B478-FC2A34332513}"/>
          </ac:picMkLst>
        </pc:picChg>
        <pc:picChg chg="add">
          <ac:chgData name="Piñeiro Pereda, María" userId="6fe44b00-5095-4b23-a59d-be43fdc6c59b" providerId="ADAL" clId="{0E78390B-632C-40F5-B469-4BD623C31EDD}" dt="2020-01-09T12:36:02.200" v="1656" actId="26606"/>
          <ac:picMkLst>
            <pc:docMk/>
            <pc:sldMk cId="3207911754" sldId="415"/>
            <ac:picMk id="58" creationId="{B4524806-81B5-4ED9-BABC-B0CE4AB44672}"/>
          </ac:picMkLst>
        </pc:picChg>
        <pc:picChg chg="add mod">
          <ac:chgData name="Piñeiro Pereda, María" userId="6fe44b00-5095-4b23-a59d-be43fdc6c59b" providerId="ADAL" clId="{0E78390B-632C-40F5-B469-4BD623C31EDD}" dt="2020-01-09T12:36:22.946" v="1663" actId="1076"/>
          <ac:picMkLst>
            <pc:docMk/>
            <pc:sldMk cId="3207911754" sldId="415"/>
            <ac:picMk id="65" creationId="{FA66A018-89A3-4D4D-802E-2136BD14E07E}"/>
          </ac:picMkLst>
        </pc:picChg>
        <pc:cxnChg chg="add del">
          <ac:chgData name="Piñeiro Pereda, María" userId="6fe44b00-5095-4b23-a59d-be43fdc6c59b" providerId="ADAL" clId="{0E78390B-632C-40F5-B469-4BD623C31EDD}" dt="2020-01-09T12:35:57.764" v="1653" actId="26606"/>
          <ac:cxnSpMkLst>
            <pc:docMk/>
            <pc:sldMk cId="3207911754" sldId="415"/>
            <ac:cxnSpMk id="43" creationId="{4B1206AF-FFE1-408C-A70D-65563D95A463}"/>
          </ac:cxnSpMkLst>
        </pc:cxnChg>
        <pc:cxnChg chg="add del">
          <ac:chgData name="Piñeiro Pereda, María" userId="6fe44b00-5095-4b23-a59d-be43fdc6c59b" providerId="ADAL" clId="{0E78390B-632C-40F5-B469-4BD623C31EDD}" dt="2020-01-09T12:35:57.764" v="1653" actId="26606"/>
          <ac:cxnSpMkLst>
            <pc:docMk/>
            <pc:sldMk cId="3207911754" sldId="415"/>
            <ac:cxnSpMk id="45" creationId="{0EC59D61-98FB-4DBA-9EFD-0299313D63F1}"/>
          </ac:cxnSpMkLst>
        </pc:cxnChg>
        <pc:cxnChg chg="add del">
          <ac:chgData name="Piñeiro Pereda, María" userId="6fe44b00-5095-4b23-a59d-be43fdc6c59b" providerId="ADAL" clId="{0E78390B-632C-40F5-B469-4BD623C31EDD}" dt="2020-01-09T12:35:57.764" v="1653" actId="26606"/>
          <ac:cxnSpMkLst>
            <pc:docMk/>
            <pc:sldMk cId="3207911754" sldId="415"/>
            <ac:cxnSpMk id="46" creationId="{D959C4EA-A09C-4A86-992F-952E825CC3E9}"/>
          </ac:cxnSpMkLst>
        </pc:cxnChg>
      </pc:sldChg>
      <pc:sldChg chg="addSp modSp mod setBg">
        <pc:chgData name="Piñeiro Pereda, María" userId="6fe44b00-5095-4b23-a59d-be43fdc6c59b" providerId="ADAL" clId="{0E78390B-632C-40F5-B469-4BD623C31EDD}" dt="2020-01-09T14:08:20.438" v="2235" actId="404"/>
        <pc:sldMkLst>
          <pc:docMk/>
          <pc:sldMk cId="1338850847" sldId="418"/>
        </pc:sldMkLst>
        <pc:spChg chg="mod">
          <ac:chgData name="Piñeiro Pereda, María" userId="6fe44b00-5095-4b23-a59d-be43fdc6c59b" providerId="ADAL" clId="{0E78390B-632C-40F5-B469-4BD623C31EDD}" dt="2020-01-09T14:08:06.801" v="2225" actId="404"/>
          <ac:spMkLst>
            <pc:docMk/>
            <pc:sldMk cId="1338850847" sldId="418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4:08:20.438" v="2235" actId="404"/>
          <ac:spMkLst>
            <pc:docMk/>
            <pc:sldMk cId="1338850847" sldId="418"/>
            <ac:spMk id="3" creationId="{DCE34AEF-7D53-421F-A460-791E7907A6D5}"/>
          </ac:spMkLst>
        </pc:spChg>
        <pc:spChg chg="mod ord">
          <ac:chgData name="Piñeiro Pereda, María" userId="6fe44b00-5095-4b23-a59d-be43fdc6c59b" providerId="ADAL" clId="{0E78390B-632C-40F5-B469-4BD623C31EDD}" dt="2020-01-09T12:13:36.938" v="1572" actId="26606"/>
          <ac:spMkLst>
            <pc:docMk/>
            <pc:sldMk cId="1338850847" sldId="418"/>
            <ac:spMk id="4" creationId="{AF09BE7E-5184-43C4-8705-D8286D794892}"/>
          </ac:spMkLst>
        </pc:spChg>
        <pc:spChg chg="add">
          <ac:chgData name="Piñeiro Pereda, María" userId="6fe44b00-5095-4b23-a59d-be43fdc6c59b" providerId="ADAL" clId="{0E78390B-632C-40F5-B469-4BD623C31EDD}" dt="2020-01-09T12:13:36.938" v="1572" actId="26606"/>
          <ac:spMkLst>
            <pc:docMk/>
            <pc:sldMk cId="1338850847" sldId="418"/>
            <ac:spMk id="11" creationId="{CDA1A2E9-63FE-408D-A803-8E306ECAB4B3}"/>
          </ac:spMkLst>
        </pc:spChg>
        <pc:spChg chg="add">
          <ac:chgData name="Piñeiro Pereda, María" userId="6fe44b00-5095-4b23-a59d-be43fdc6c59b" providerId="ADAL" clId="{0E78390B-632C-40F5-B469-4BD623C31EDD}" dt="2020-01-09T12:13:36.938" v="1572" actId="26606"/>
          <ac:spMkLst>
            <pc:docMk/>
            <pc:sldMk cId="1338850847" sldId="418"/>
            <ac:spMk id="13" creationId="{FBE9F90C-C163-435B-9A68-D15C92D1CF2B}"/>
          </ac:spMkLst>
        </pc:spChg>
        <pc:spChg chg="add">
          <ac:chgData name="Piñeiro Pereda, María" userId="6fe44b00-5095-4b23-a59d-be43fdc6c59b" providerId="ADAL" clId="{0E78390B-632C-40F5-B469-4BD623C31EDD}" dt="2020-01-09T12:13:36.938" v="1572" actId="26606"/>
          <ac:spMkLst>
            <pc:docMk/>
            <pc:sldMk cId="1338850847" sldId="418"/>
            <ac:spMk id="15" creationId="{1A882A9F-F4E9-4E23-8F0B-20B5DF42EAA9}"/>
          </ac:spMkLst>
        </pc:spChg>
        <pc:picChg chg="add">
          <ac:chgData name="Piñeiro Pereda, María" userId="6fe44b00-5095-4b23-a59d-be43fdc6c59b" providerId="ADAL" clId="{0E78390B-632C-40F5-B469-4BD623C31EDD}" dt="2020-01-09T12:13:36.938" v="1572" actId="26606"/>
          <ac:picMkLst>
            <pc:docMk/>
            <pc:sldMk cId="1338850847" sldId="418"/>
            <ac:picMk id="8" creationId="{10609899-2393-4D3B-9C7F-9B35442AB918}"/>
          </ac:picMkLst>
        </pc:picChg>
      </pc:sldChg>
      <pc:sldChg chg="addSp modSp mod setBg">
        <pc:chgData name="Piñeiro Pereda, María" userId="6fe44b00-5095-4b23-a59d-be43fdc6c59b" providerId="ADAL" clId="{0E78390B-632C-40F5-B469-4BD623C31EDD}" dt="2020-01-09T14:08:34.765" v="2237" actId="1076"/>
        <pc:sldMkLst>
          <pc:docMk/>
          <pc:sldMk cId="205088870" sldId="419"/>
        </pc:sldMkLst>
        <pc:spChg chg="mod">
          <ac:chgData name="Piñeiro Pereda, María" userId="6fe44b00-5095-4b23-a59d-be43fdc6c59b" providerId="ADAL" clId="{0E78390B-632C-40F5-B469-4BD623C31EDD}" dt="2020-01-09T12:14:01.796" v="1573" actId="26606"/>
          <ac:spMkLst>
            <pc:docMk/>
            <pc:sldMk cId="205088870" sldId="419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4:08:34.765" v="2237" actId="1076"/>
          <ac:spMkLst>
            <pc:docMk/>
            <pc:sldMk cId="205088870" sldId="419"/>
            <ac:spMk id="3" creationId="{057F96B3-3FC9-41C8-A91B-235A731EA60E}"/>
          </ac:spMkLst>
        </pc:spChg>
        <pc:spChg chg="mod">
          <ac:chgData name="Piñeiro Pereda, María" userId="6fe44b00-5095-4b23-a59d-be43fdc6c59b" providerId="ADAL" clId="{0E78390B-632C-40F5-B469-4BD623C31EDD}" dt="2020-01-09T14:08:31.814" v="2236" actId="1076"/>
          <ac:spMkLst>
            <pc:docMk/>
            <pc:sldMk cId="205088870" sldId="419"/>
            <ac:spMk id="4" creationId="{630CD5F3-4577-46C9-ABCB-AF8761BCDCDC}"/>
          </ac:spMkLst>
        </pc:spChg>
        <pc:spChg chg="mod ord">
          <ac:chgData name="Piñeiro Pereda, María" userId="6fe44b00-5095-4b23-a59d-be43fdc6c59b" providerId="ADAL" clId="{0E78390B-632C-40F5-B469-4BD623C31EDD}" dt="2020-01-09T12:14:01.796" v="1573" actId="26606"/>
          <ac:spMkLst>
            <pc:docMk/>
            <pc:sldMk cId="205088870" sldId="419"/>
            <ac:spMk id="5" creationId="{05F8416A-149B-4ECF-BC92-97032146E738}"/>
          </ac:spMkLst>
        </pc:spChg>
        <pc:spChg chg="mod">
          <ac:chgData name="Piñeiro Pereda, María" userId="6fe44b00-5095-4b23-a59d-be43fdc6c59b" providerId="ADAL" clId="{0E78390B-632C-40F5-B469-4BD623C31EDD}" dt="2020-01-09T12:14:01.796" v="1573" actId="26606"/>
          <ac:spMkLst>
            <pc:docMk/>
            <pc:sldMk cId="205088870" sldId="419"/>
            <ac:spMk id="10" creationId="{10D7A0E5-DB0C-4B29-966B-DBBF37312D56}"/>
          </ac:spMkLst>
        </pc:spChg>
        <pc:picChg chg="add">
          <ac:chgData name="Piñeiro Pereda, María" userId="6fe44b00-5095-4b23-a59d-be43fdc6c59b" providerId="ADAL" clId="{0E78390B-632C-40F5-B469-4BD623C31EDD}" dt="2020-01-09T12:14:01.796" v="1573" actId="26606"/>
          <ac:picMkLst>
            <pc:docMk/>
            <pc:sldMk cId="205088870" sldId="419"/>
            <ac:picMk id="14" creationId="{8EE73A79-2AEB-4E92-91B4-ABE07EABA5BD}"/>
          </ac:picMkLst>
        </pc:picChg>
      </pc:sldChg>
      <pc:sldChg chg="addSp modSp mod setBg">
        <pc:chgData name="Piñeiro Pereda, María" userId="6fe44b00-5095-4b23-a59d-be43fdc6c59b" providerId="ADAL" clId="{0E78390B-632C-40F5-B469-4BD623C31EDD}" dt="2020-01-09T14:09:41.659" v="2250" actId="1076"/>
        <pc:sldMkLst>
          <pc:docMk/>
          <pc:sldMk cId="2129917358" sldId="424"/>
        </pc:sldMkLst>
        <pc:spChg chg="mod ord">
          <ac:chgData name="Piñeiro Pereda, María" userId="6fe44b00-5095-4b23-a59d-be43fdc6c59b" providerId="ADAL" clId="{0E78390B-632C-40F5-B469-4BD623C31EDD}" dt="2020-01-09T12:50:55.273" v="1804" actId="26606"/>
          <ac:spMkLst>
            <pc:docMk/>
            <pc:sldMk cId="2129917358" sldId="424"/>
            <ac:spMk id="2" creationId="{D5AFBCD6-7AA5-473E-A2D6-FB82783F4287}"/>
          </ac:spMkLst>
        </pc:spChg>
        <pc:spChg chg="mod">
          <ac:chgData name="Piñeiro Pereda, María" userId="6fe44b00-5095-4b23-a59d-be43fdc6c59b" providerId="ADAL" clId="{0E78390B-632C-40F5-B469-4BD623C31EDD}" dt="2020-01-09T12:50:55.273" v="1804" actId="26606"/>
          <ac:spMkLst>
            <pc:docMk/>
            <pc:sldMk cId="2129917358" sldId="424"/>
            <ac:spMk id="5" creationId="{ACBDC7F8-9003-4C64-9C5B-BBAF9F3D9679}"/>
          </ac:spMkLst>
        </pc:spChg>
        <pc:spChg chg="mod">
          <ac:chgData name="Piñeiro Pereda, María" userId="6fe44b00-5095-4b23-a59d-be43fdc6c59b" providerId="ADAL" clId="{0E78390B-632C-40F5-B469-4BD623C31EDD}" dt="2020-01-09T13:41:24.439" v="1932" actId="20577"/>
          <ac:spMkLst>
            <pc:docMk/>
            <pc:sldMk cId="2129917358" sldId="424"/>
            <ac:spMk id="6" creationId="{237E1F82-15BE-44CA-A1E6-DF3D1A753D57}"/>
          </ac:spMkLst>
        </pc:spChg>
        <pc:spChg chg="mod">
          <ac:chgData name="Piñeiro Pereda, María" userId="6fe44b00-5095-4b23-a59d-be43fdc6c59b" providerId="ADAL" clId="{0E78390B-632C-40F5-B469-4BD623C31EDD}" dt="2020-01-09T12:51:00.205" v="1806" actId="5793"/>
          <ac:spMkLst>
            <pc:docMk/>
            <pc:sldMk cId="2129917358" sldId="424"/>
            <ac:spMk id="7" creationId="{C16C7182-9F0A-47FD-9BCB-207C5F7E2280}"/>
          </ac:spMkLst>
        </pc:spChg>
        <pc:spChg chg="mod">
          <ac:chgData name="Piñeiro Pereda, María" userId="6fe44b00-5095-4b23-a59d-be43fdc6c59b" providerId="ADAL" clId="{0E78390B-632C-40F5-B469-4BD623C31EDD}" dt="2020-01-09T14:09:41.659" v="2250" actId="1076"/>
          <ac:spMkLst>
            <pc:docMk/>
            <pc:sldMk cId="2129917358" sldId="424"/>
            <ac:spMk id="8" creationId="{0AA7A9D8-E0E1-4C3E-AF54-88635D0A7DD3}"/>
          </ac:spMkLst>
        </pc:spChg>
        <pc:spChg chg="add">
          <ac:chgData name="Piñeiro Pereda, María" userId="6fe44b00-5095-4b23-a59d-be43fdc6c59b" providerId="ADAL" clId="{0E78390B-632C-40F5-B469-4BD623C31EDD}" dt="2020-01-09T12:50:55.273" v="1804" actId="26606"/>
          <ac:spMkLst>
            <pc:docMk/>
            <pc:sldMk cId="2129917358" sldId="424"/>
            <ac:spMk id="15" creationId="{59A309A7-1751-4ABE-A3C1-EEC40366AD89}"/>
          </ac:spMkLst>
        </pc:spChg>
        <pc:spChg chg="add">
          <ac:chgData name="Piñeiro Pereda, María" userId="6fe44b00-5095-4b23-a59d-be43fdc6c59b" providerId="ADAL" clId="{0E78390B-632C-40F5-B469-4BD623C31EDD}" dt="2020-01-09T12:50:55.273" v="1804" actId="26606"/>
          <ac:spMkLst>
            <pc:docMk/>
            <pc:sldMk cId="2129917358" sldId="424"/>
            <ac:spMk id="17" creationId="{967D8EB6-EAE1-4F9C-B398-83321E287204}"/>
          </ac:spMkLst>
        </pc:spChg>
        <pc:picChg chg="add">
          <ac:chgData name="Piñeiro Pereda, María" userId="6fe44b00-5095-4b23-a59d-be43fdc6c59b" providerId="ADAL" clId="{0E78390B-632C-40F5-B469-4BD623C31EDD}" dt="2020-01-09T12:50:55.273" v="1804" actId="26606"/>
          <ac:picMkLst>
            <pc:docMk/>
            <pc:sldMk cId="2129917358" sldId="424"/>
            <ac:picMk id="12" creationId="{6A797F10-93BF-4629-8A9A-561E6B0EBF27}"/>
          </ac:picMkLst>
        </pc:picChg>
      </pc:sldChg>
      <pc:sldChg chg="addSp delSp modSp mod setBg setClrOvrMap delDesignElem">
        <pc:chgData name="Piñeiro Pereda, María" userId="6fe44b00-5095-4b23-a59d-be43fdc6c59b" providerId="ADAL" clId="{0E78390B-632C-40F5-B469-4BD623C31EDD}" dt="2020-01-09T14:02:16.088" v="2151" actId="5793"/>
        <pc:sldMkLst>
          <pc:docMk/>
          <pc:sldMk cId="1307160705" sldId="428"/>
        </pc:sldMkLst>
        <pc:spChg chg="mod">
          <ac:chgData name="Piñeiro Pereda, María" userId="6fe44b00-5095-4b23-a59d-be43fdc6c59b" providerId="ADAL" clId="{0E78390B-632C-40F5-B469-4BD623C31EDD}" dt="2020-01-09T12:07:29.099" v="1494" actId="26606"/>
          <ac:spMkLst>
            <pc:docMk/>
            <pc:sldMk cId="1307160705" sldId="428"/>
            <ac:spMk id="2" creationId="{AA14ADB5-8ED1-4932-83B7-ADCCAFD0AA84}"/>
          </ac:spMkLst>
        </pc:spChg>
        <pc:spChg chg="mod ord">
          <ac:chgData name="Piñeiro Pereda, María" userId="6fe44b00-5095-4b23-a59d-be43fdc6c59b" providerId="ADAL" clId="{0E78390B-632C-40F5-B469-4BD623C31EDD}" dt="2020-01-09T14:02:16.088" v="2151" actId="5793"/>
          <ac:spMkLst>
            <pc:docMk/>
            <pc:sldMk cId="1307160705" sldId="428"/>
            <ac:spMk id="3" creationId="{453AA397-D56C-4097-A3EB-0D456579EBB3}"/>
          </ac:spMkLst>
        </pc:spChg>
        <pc:spChg chg="mod ord">
          <ac:chgData name="Piñeiro Pereda, María" userId="6fe44b00-5095-4b23-a59d-be43fdc6c59b" providerId="ADAL" clId="{0E78390B-632C-40F5-B469-4BD623C31EDD}" dt="2020-01-09T12:07:29.099" v="1494" actId="26606"/>
          <ac:spMkLst>
            <pc:docMk/>
            <pc:sldMk cId="1307160705" sldId="428"/>
            <ac:spMk id="7" creationId="{53C0092C-D822-42DB-A529-D88C4233D344}"/>
          </ac:spMkLst>
        </pc:spChg>
        <pc:spChg chg="mod">
          <ac:chgData name="Piñeiro Pereda, María" userId="6fe44b00-5095-4b23-a59d-be43fdc6c59b" providerId="ADAL" clId="{0E78390B-632C-40F5-B469-4BD623C31EDD}" dt="2020-01-09T12:07:29.099" v="1494" actId="26606"/>
          <ac:spMkLst>
            <pc:docMk/>
            <pc:sldMk cId="1307160705" sldId="428"/>
            <ac:spMk id="10" creationId="{C21307E4-C2C1-4579-ACD9-2951A7CFA0B7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1307160705" sldId="428"/>
            <ac:spMk id="15" creationId="{179F7551-E956-43CB-8F36-268A5DA443BE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1307160705" sldId="428"/>
            <ac:spMk id="17" creationId="{53E68D9A-86E1-4C0E-BBF2-8769D05233F6}"/>
          </ac:spMkLst>
        </pc:spChg>
        <pc:picChg chg="del mod">
          <ac:chgData name="Piñeiro Pereda, María" userId="6fe44b00-5095-4b23-a59d-be43fdc6c59b" providerId="ADAL" clId="{0E78390B-632C-40F5-B469-4BD623C31EDD}" dt="2020-01-09T11:09:59.035" v="571" actId="478"/>
          <ac:picMkLst>
            <pc:docMk/>
            <pc:sldMk cId="1307160705" sldId="428"/>
            <ac:picMk id="8" creationId="{55038D8B-3A2D-43D9-8F8C-A61641280D8C}"/>
          </ac:picMkLst>
        </pc:picChg>
        <pc:picChg chg="del mod">
          <ac:chgData name="Piñeiro Pereda, María" userId="6fe44b00-5095-4b23-a59d-be43fdc6c59b" providerId="ADAL" clId="{0E78390B-632C-40F5-B469-4BD623C31EDD}" dt="2020-01-09T12:07:24.417" v="1493"/>
          <ac:picMkLst>
            <pc:docMk/>
            <pc:sldMk cId="1307160705" sldId="428"/>
            <ac:picMk id="9" creationId="{7F24F0D0-FC38-49E8-9DF3-988996A8C71A}"/>
          </ac:picMkLst>
        </pc:picChg>
        <pc:picChg chg="add mod">
          <ac:chgData name="Piñeiro Pereda, María" userId="6fe44b00-5095-4b23-a59d-be43fdc6c59b" providerId="ADAL" clId="{0E78390B-632C-40F5-B469-4BD623C31EDD}" dt="2020-01-09T12:07:48.110" v="1500" actId="1076"/>
          <ac:picMkLst>
            <pc:docMk/>
            <pc:sldMk cId="1307160705" sldId="428"/>
            <ac:picMk id="11" creationId="{083B22E2-F250-4DB5-9F95-1DF9BFBFEB31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2:42:48.142" v="1747" actId="1076"/>
        <pc:sldMkLst>
          <pc:docMk/>
          <pc:sldMk cId="3927704529" sldId="431"/>
        </pc:sldMkLst>
        <pc:spChg chg="mod">
          <ac:chgData name="Piñeiro Pereda, María" userId="6fe44b00-5095-4b23-a59d-be43fdc6c59b" providerId="ADAL" clId="{0E78390B-632C-40F5-B469-4BD623C31EDD}" dt="2020-01-09T12:42:45.758" v="1746" actId="1076"/>
          <ac:spMkLst>
            <pc:docMk/>
            <pc:sldMk cId="3927704529" sldId="431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3" creationId="{3764706A-9388-4C7D-9D2E-E8EAC9919BC3}"/>
          </ac:spMkLst>
        </pc:spChg>
        <pc:spChg chg="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10" creationId="{38149E1E-F3A8-4972-BA7C-9A380D8D3C70}"/>
          </ac:spMkLst>
        </pc:spChg>
        <pc:spChg chg="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11" creationId="{B09738CA-9F90-4C77-8304-6172863A3C59}"/>
          </ac:spMkLst>
        </pc:spChg>
        <pc:spChg chg="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13" creationId="{FC28095F-66DE-4B31-88FA-51281A09E351}"/>
          </ac:spMkLst>
        </pc:spChg>
        <pc:spChg chg="add 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14" creationId="{FBFF4277-4992-4478-940B-9C0C4F556814}"/>
          </ac:spMkLst>
        </pc:spChg>
        <pc:spChg chg="add 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15" creationId="{CD8C0B2B-3A7E-4DE2-87F0-44C699DBF290}"/>
          </ac:spMkLst>
        </pc:spChg>
        <pc:spChg chg="add 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16" creationId="{42C8A585-A880-45E4-A9EB-A85EB4F92AA3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17" creationId="{7E9BE622-D338-47F8-BB29-89055B202F3A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19" creationId="{B99AF9C7-16FD-47A3-9060-9519E4DF9D5A}"/>
          </ac:spMkLst>
        </pc:spChg>
        <pc:spChg chg="del">
          <ac:chgData name="Piñeiro Pereda, María" userId="6fe44b00-5095-4b23-a59d-be43fdc6c59b" providerId="ADAL" clId="{0E78390B-632C-40F5-B469-4BD623C31EDD}" dt="2020-01-09T12:40:57.430" v="1717"/>
          <ac:spMkLst>
            <pc:docMk/>
            <pc:sldMk cId="3927704529" sldId="431"/>
            <ac:spMk id="21" creationId="{405349C9-82D5-4C22-B2D1-E439A728CB9B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22" creationId="{ED5C277E-C9D1-4627-ADB0-0A5CA8E3969D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24" creationId="{855AB1B9-C601-48E3-BF0B-3259D119BE7F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25" creationId="{72E5313D-8B67-4299-B7C9-01D4752550AA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26" creationId="{84D87B45-FD11-4E0A-BC1F-F4CB90F6F6F4}"/>
          </ac:spMkLst>
        </pc:spChg>
        <pc:spChg chg="add del">
          <ac:chgData name="Piñeiro Pereda, María" userId="6fe44b00-5095-4b23-a59d-be43fdc6c59b" providerId="ADAL" clId="{0E78390B-632C-40F5-B469-4BD623C31EDD}" dt="2020-01-09T12:41:11.449" v="1719"/>
          <ac:spMkLst>
            <pc:docMk/>
            <pc:sldMk cId="3927704529" sldId="431"/>
            <ac:spMk id="27" creationId="{FB0B30C3-B76A-4F6F-8ECE-5847B445B3C2}"/>
          </ac:spMkLst>
        </pc:spChg>
        <pc:spChg chg="add">
          <ac:chgData name="Piñeiro Pereda, María" userId="6fe44b00-5095-4b23-a59d-be43fdc6c59b" providerId="ADAL" clId="{0E78390B-632C-40F5-B469-4BD623C31EDD}" dt="2020-01-09T12:41:21.501" v="1720" actId="26606"/>
          <ac:spMkLst>
            <pc:docMk/>
            <pc:sldMk cId="3927704529" sldId="431"/>
            <ac:spMk id="32" creationId="{7F57BEA8-497D-4AA8-8A18-BDCD696B25FE}"/>
          </ac:spMkLst>
        </pc:spChg>
        <pc:spChg chg="add mod">
          <ac:chgData name="Piñeiro Pereda, María" userId="6fe44b00-5095-4b23-a59d-be43fdc6c59b" providerId="ADAL" clId="{0E78390B-632C-40F5-B469-4BD623C31EDD}" dt="2020-01-09T12:42:06.168" v="1733" actId="1076"/>
          <ac:spMkLst>
            <pc:docMk/>
            <pc:sldMk cId="3927704529" sldId="431"/>
            <ac:spMk id="34" creationId="{B0FBEBE0-31F1-45A8-A3D6-B49F9FC1D1D7}"/>
          </ac:spMkLst>
        </pc:spChg>
        <pc:spChg chg="add">
          <ac:chgData name="Piñeiro Pereda, María" userId="6fe44b00-5095-4b23-a59d-be43fdc6c59b" providerId="ADAL" clId="{0E78390B-632C-40F5-B469-4BD623C31EDD}" dt="2020-01-09T12:41:25.729" v="1721"/>
          <ac:spMkLst>
            <pc:docMk/>
            <pc:sldMk cId="3927704529" sldId="431"/>
            <ac:spMk id="35" creationId="{E40025E4-0E23-4302-923A-C09A88CD1098}"/>
          </ac:spMkLst>
        </pc:spChg>
        <pc:spChg chg="add">
          <ac:chgData name="Piñeiro Pereda, María" userId="6fe44b00-5095-4b23-a59d-be43fdc6c59b" providerId="ADAL" clId="{0E78390B-632C-40F5-B469-4BD623C31EDD}" dt="2020-01-09T12:41:25.729" v="1721"/>
          <ac:spMkLst>
            <pc:docMk/>
            <pc:sldMk cId="3927704529" sldId="431"/>
            <ac:spMk id="36" creationId="{4C6307EC-B613-48C2-8A96-821FEF993123}"/>
          </ac:spMkLst>
        </pc:spChg>
        <pc:spChg chg="add mod">
          <ac:chgData name="Piñeiro Pereda, María" userId="6fe44b00-5095-4b23-a59d-be43fdc6c59b" providerId="ADAL" clId="{0E78390B-632C-40F5-B469-4BD623C31EDD}" dt="2020-01-09T12:42:02.845" v="1732" actId="1076"/>
          <ac:spMkLst>
            <pc:docMk/>
            <pc:sldMk cId="3927704529" sldId="431"/>
            <ac:spMk id="37" creationId="{CA05FEE5-859B-4566-AC84-BC080ED8A0D3}"/>
          </ac:spMkLst>
        </pc:spChg>
        <pc:spChg chg="add mod">
          <ac:chgData name="Piñeiro Pereda, María" userId="6fe44b00-5095-4b23-a59d-be43fdc6c59b" providerId="ADAL" clId="{0E78390B-632C-40F5-B469-4BD623C31EDD}" dt="2020-01-09T12:41:56.627" v="1730" actId="1076"/>
          <ac:spMkLst>
            <pc:docMk/>
            <pc:sldMk cId="3927704529" sldId="431"/>
            <ac:spMk id="39" creationId="{0FF243C5-DA18-44AD-B408-6D91FAB52D6A}"/>
          </ac:spMkLst>
        </pc:spChg>
        <pc:spChg chg="add mod">
          <ac:chgData name="Piñeiro Pereda, María" userId="6fe44b00-5095-4b23-a59d-be43fdc6c59b" providerId="ADAL" clId="{0E78390B-632C-40F5-B469-4BD623C31EDD}" dt="2020-01-09T12:41:56.627" v="1730" actId="1076"/>
          <ac:spMkLst>
            <pc:docMk/>
            <pc:sldMk cId="3927704529" sldId="431"/>
            <ac:spMk id="40" creationId="{BAA4F3A9-4FA5-4259-9FF6-3F426582EDDD}"/>
          </ac:spMkLst>
        </pc:spChg>
        <pc:spChg chg="add mod">
          <ac:chgData name="Piñeiro Pereda, María" userId="6fe44b00-5095-4b23-a59d-be43fdc6c59b" providerId="ADAL" clId="{0E78390B-632C-40F5-B469-4BD623C31EDD}" dt="2020-01-09T12:41:56.627" v="1730" actId="1076"/>
          <ac:spMkLst>
            <pc:docMk/>
            <pc:sldMk cId="3927704529" sldId="431"/>
            <ac:spMk id="41" creationId="{2E214864-1A82-4857-81A2-998AE08A6511}"/>
          </ac:spMkLst>
        </pc:spChg>
        <pc:spChg chg="add mod">
          <ac:chgData name="Piñeiro Pereda, María" userId="6fe44b00-5095-4b23-a59d-be43fdc6c59b" providerId="ADAL" clId="{0E78390B-632C-40F5-B469-4BD623C31EDD}" dt="2020-01-09T12:41:56.627" v="1730" actId="1076"/>
          <ac:spMkLst>
            <pc:docMk/>
            <pc:sldMk cId="3927704529" sldId="431"/>
            <ac:spMk id="42" creationId="{7196FA00-62B9-492E-B429-001D7CFC9C2D}"/>
          </ac:spMkLst>
        </pc:spChg>
        <pc:picChg chg="add del">
          <ac:chgData name="Piñeiro Pereda, María" userId="6fe44b00-5095-4b23-a59d-be43fdc6c59b" providerId="ADAL" clId="{0E78390B-632C-40F5-B469-4BD623C31EDD}" dt="2020-01-09T12:40:57.430" v="1717"/>
          <ac:picMkLst>
            <pc:docMk/>
            <pc:sldMk cId="3927704529" sldId="431"/>
            <ac:picMk id="8" creationId="{ABF9ED45-2FFD-451E-A12B-1A7DBB07CC85}"/>
          </ac:picMkLst>
        </pc:picChg>
        <pc:picChg chg="del">
          <ac:chgData name="Piñeiro Pereda, María" userId="6fe44b00-5095-4b23-a59d-be43fdc6c59b" providerId="ADAL" clId="{0E78390B-632C-40F5-B469-4BD623C31EDD}" dt="2020-01-09T12:41:11.449" v="1719"/>
          <ac:picMkLst>
            <pc:docMk/>
            <pc:sldMk cId="3927704529" sldId="431"/>
            <ac:picMk id="9" creationId="{AAC9A3F6-9D8E-453A-8F50-5EF653391791}"/>
          </ac:picMkLst>
        </pc:picChg>
        <pc:picChg chg="add del">
          <ac:chgData name="Piñeiro Pereda, María" userId="6fe44b00-5095-4b23-a59d-be43fdc6c59b" providerId="ADAL" clId="{0E78390B-632C-40F5-B469-4BD623C31EDD}" dt="2020-01-09T12:40:57.430" v="1717"/>
          <ac:picMkLst>
            <pc:docMk/>
            <pc:sldMk cId="3927704529" sldId="431"/>
            <ac:picMk id="12" creationId="{EB5B465C-07FC-4EB7-BCB2-2984E5BCFD2A}"/>
          </ac:picMkLst>
        </pc:picChg>
        <pc:picChg chg="add del">
          <ac:chgData name="Piñeiro Pereda, María" userId="6fe44b00-5095-4b23-a59d-be43fdc6c59b" providerId="ADAL" clId="{0E78390B-632C-40F5-B469-4BD623C31EDD}" dt="2020-01-09T12:40:57.430" v="1717"/>
          <ac:picMkLst>
            <pc:docMk/>
            <pc:sldMk cId="3927704529" sldId="431"/>
            <ac:picMk id="18" creationId="{588A55B3-A432-478A-BB76-A0387899DF1E}"/>
          </ac:picMkLst>
        </pc:picChg>
        <pc:picChg chg="add mod">
          <ac:chgData name="Piñeiro Pereda, María" userId="6fe44b00-5095-4b23-a59d-be43fdc6c59b" providerId="ADAL" clId="{0E78390B-632C-40F5-B469-4BD623C31EDD}" dt="2020-01-09T12:42:48.142" v="1747" actId="1076"/>
          <ac:picMkLst>
            <pc:docMk/>
            <pc:sldMk cId="3927704529" sldId="431"/>
            <ac:picMk id="20" creationId="{F1ADEA99-A6E8-4681-9327-8D37D3FBC3CE}"/>
          </ac:picMkLst>
        </pc:picChg>
        <pc:picChg chg="add del">
          <ac:chgData name="Piñeiro Pereda, María" userId="6fe44b00-5095-4b23-a59d-be43fdc6c59b" providerId="ADAL" clId="{0E78390B-632C-40F5-B469-4BD623C31EDD}" dt="2020-01-09T12:41:11.449" v="1719"/>
          <ac:picMkLst>
            <pc:docMk/>
            <pc:sldMk cId="3927704529" sldId="431"/>
            <ac:picMk id="23" creationId="{CEE7010C-AF08-4B4B-BC8D-4EB3AD00F7AD}"/>
          </ac:picMkLst>
        </pc:picChg>
        <pc:picChg chg="add del">
          <ac:chgData name="Piñeiro Pereda, María" userId="6fe44b00-5095-4b23-a59d-be43fdc6c59b" providerId="ADAL" clId="{0E78390B-632C-40F5-B469-4BD623C31EDD}" dt="2020-01-09T12:41:11.449" v="1719"/>
          <ac:picMkLst>
            <pc:docMk/>
            <pc:sldMk cId="3927704529" sldId="431"/>
            <ac:picMk id="28" creationId="{E48245C4-FD5B-442C-A54B-9690EA8AB2B1}"/>
          </ac:picMkLst>
        </pc:picChg>
        <pc:picChg chg="add mod">
          <ac:chgData name="Piñeiro Pereda, María" userId="6fe44b00-5095-4b23-a59d-be43fdc6c59b" providerId="ADAL" clId="{0E78390B-632C-40F5-B469-4BD623C31EDD}" dt="2020-01-09T12:41:56.627" v="1730" actId="1076"/>
          <ac:picMkLst>
            <pc:docMk/>
            <pc:sldMk cId="3927704529" sldId="431"/>
            <ac:picMk id="33" creationId="{1A5D7D48-365B-4585-BC99-9256AAC924FC}"/>
          </ac:picMkLst>
        </pc:picChg>
        <pc:picChg chg="add mod">
          <ac:chgData name="Piñeiro Pereda, María" userId="6fe44b00-5095-4b23-a59d-be43fdc6c59b" providerId="ADAL" clId="{0E78390B-632C-40F5-B469-4BD623C31EDD}" dt="2020-01-09T12:41:48.376" v="1729" actId="1076"/>
          <ac:picMkLst>
            <pc:docMk/>
            <pc:sldMk cId="3927704529" sldId="431"/>
            <ac:picMk id="38" creationId="{3BECB5D3-893A-41C8-B87B-56414B14BF4F}"/>
          </ac:picMkLst>
        </pc:picChg>
        <pc:picChg chg="add mod">
          <ac:chgData name="Piñeiro Pereda, María" userId="6fe44b00-5095-4b23-a59d-be43fdc6c59b" providerId="ADAL" clId="{0E78390B-632C-40F5-B469-4BD623C31EDD}" dt="2020-01-09T12:42:32.009" v="1742" actId="1076"/>
          <ac:picMkLst>
            <pc:docMk/>
            <pc:sldMk cId="3927704529" sldId="431"/>
            <ac:picMk id="43" creationId="{05D397C5-AF9A-4B19-B2FC-E02CA6D280FF}"/>
          </ac:picMkLst>
        </pc:picChg>
        <pc:cxnChg chg="add">
          <ac:chgData name="Piñeiro Pereda, María" userId="6fe44b00-5095-4b23-a59d-be43fdc6c59b" providerId="ADAL" clId="{0E78390B-632C-40F5-B469-4BD623C31EDD}" dt="2020-01-09T12:41:21.501" v="1720" actId="26606"/>
          <ac:cxnSpMkLst>
            <pc:docMk/>
            <pc:sldMk cId="3927704529" sldId="431"/>
            <ac:cxnSpMk id="29" creationId="{A82415D3-DDE5-4D63-8CB3-23A5EC581B27}"/>
          </ac:cxnSpMkLst>
        </pc:cxnChg>
        <pc:cxnChg chg="add">
          <ac:chgData name="Piñeiro Pereda, María" userId="6fe44b00-5095-4b23-a59d-be43fdc6c59b" providerId="ADAL" clId="{0E78390B-632C-40F5-B469-4BD623C31EDD}" dt="2020-01-09T12:41:21.501" v="1720" actId="26606"/>
          <ac:cxnSpMkLst>
            <pc:docMk/>
            <pc:sldMk cId="3927704529" sldId="431"/>
            <ac:cxnSpMk id="30" creationId="{D2E961F1-4A28-4A5F-BBD4-6E400E5E6C75}"/>
          </ac:cxnSpMkLst>
        </pc:cxnChg>
        <pc:cxnChg chg="add">
          <ac:chgData name="Piñeiro Pereda, María" userId="6fe44b00-5095-4b23-a59d-be43fdc6c59b" providerId="ADAL" clId="{0E78390B-632C-40F5-B469-4BD623C31EDD}" dt="2020-01-09T12:41:21.501" v="1720" actId="26606"/>
          <ac:cxnSpMkLst>
            <pc:docMk/>
            <pc:sldMk cId="3927704529" sldId="431"/>
            <ac:cxnSpMk id="31" creationId="{AD7193FB-6AE6-4B3B-8F89-56B55DD63B4D}"/>
          </ac:cxnSpMkLst>
        </pc:cxnChg>
      </pc:sldChg>
      <pc:sldChg chg="addSp delSp modSp">
        <pc:chgData name="Piñeiro Pereda, María" userId="6fe44b00-5095-4b23-a59d-be43fdc6c59b" providerId="ADAL" clId="{0E78390B-632C-40F5-B469-4BD623C31EDD}" dt="2020-01-09T14:12:04.934" v="2254" actId="404"/>
        <pc:sldMkLst>
          <pc:docMk/>
          <pc:sldMk cId="3426930516" sldId="441"/>
        </pc:sldMkLst>
        <pc:spChg chg="mod">
          <ac:chgData name="Piñeiro Pereda, María" userId="6fe44b00-5095-4b23-a59d-be43fdc6c59b" providerId="ADAL" clId="{0E78390B-632C-40F5-B469-4BD623C31EDD}" dt="2020-01-09T14:12:04.934" v="2254" actId="404"/>
          <ac:spMkLst>
            <pc:docMk/>
            <pc:sldMk cId="3426930516" sldId="441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0E78390B-632C-40F5-B469-4BD623C31EDD}" dt="2020-01-09T09:56:01.585" v="33" actId="478"/>
          <ac:spMkLst>
            <pc:docMk/>
            <pc:sldMk cId="3426930516" sldId="441"/>
            <ac:spMk id="3" creationId="{D9B19AF7-214E-4F58-B2A6-47D530296701}"/>
          </ac:spMkLst>
        </pc:spChg>
        <pc:spChg chg="del mod">
          <ac:chgData name="Piñeiro Pereda, María" userId="6fe44b00-5095-4b23-a59d-be43fdc6c59b" providerId="ADAL" clId="{0E78390B-632C-40F5-B469-4BD623C31EDD}" dt="2020-01-09T09:57:40.698" v="47"/>
          <ac:spMkLst>
            <pc:docMk/>
            <pc:sldMk cId="3426930516" sldId="441"/>
            <ac:spMk id="4" creationId="{942D8117-29BA-4635-A8DB-48250F544C05}"/>
          </ac:spMkLst>
        </pc:spChg>
        <pc:spChg chg="del mod">
          <ac:chgData name="Piñeiro Pereda, María" userId="6fe44b00-5095-4b23-a59d-be43fdc6c59b" providerId="ADAL" clId="{0E78390B-632C-40F5-B469-4BD623C31EDD}" dt="2020-01-09T09:57:40.680" v="45" actId="478"/>
          <ac:spMkLst>
            <pc:docMk/>
            <pc:sldMk cId="3426930516" sldId="441"/>
            <ac:spMk id="5" creationId="{60211B13-4B4B-4998-91C3-984D53636B92}"/>
          </ac:spMkLst>
        </pc:spChg>
        <pc:spChg chg="del mod">
          <ac:chgData name="Piñeiro Pereda, María" userId="6fe44b00-5095-4b23-a59d-be43fdc6c59b" providerId="ADAL" clId="{0E78390B-632C-40F5-B469-4BD623C31EDD}" dt="2020-01-09T09:57:42.416" v="48" actId="478"/>
          <ac:spMkLst>
            <pc:docMk/>
            <pc:sldMk cId="3426930516" sldId="441"/>
            <ac:spMk id="6" creationId="{4EA81129-126C-408C-B8D4-6B52E4E4D4C7}"/>
          </ac:spMkLst>
        </pc:spChg>
        <pc:spChg chg="add mod">
          <ac:chgData name="Piñeiro Pereda, María" userId="6fe44b00-5095-4b23-a59d-be43fdc6c59b" providerId="ADAL" clId="{0E78390B-632C-40F5-B469-4BD623C31EDD}" dt="2020-01-09T14:12:00.708" v="2253" actId="1076"/>
          <ac:spMkLst>
            <pc:docMk/>
            <pc:sldMk cId="3426930516" sldId="441"/>
            <ac:spMk id="6" creationId="{C26EBC98-CC0E-43B9-8B8C-645148FB1C20}"/>
          </ac:spMkLst>
        </pc:spChg>
        <pc:spChg chg="del mod">
          <ac:chgData name="Piñeiro Pereda, María" userId="6fe44b00-5095-4b23-a59d-be43fdc6c59b" providerId="ADAL" clId="{0E78390B-632C-40F5-B469-4BD623C31EDD}" dt="2020-01-09T09:57:46.552" v="49" actId="478"/>
          <ac:spMkLst>
            <pc:docMk/>
            <pc:sldMk cId="3426930516" sldId="441"/>
            <ac:spMk id="7" creationId="{C0265BA8-12E5-4061-90E4-954BCADF7394}"/>
          </ac:spMkLst>
        </pc:spChg>
        <pc:spChg chg="add del">
          <ac:chgData name="Piñeiro Pereda, María" userId="6fe44b00-5095-4b23-a59d-be43fdc6c59b" providerId="ADAL" clId="{0E78390B-632C-40F5-B469-4BD623C31EDD}" dt="2020-01-09T09:55:59.057" v="32"/>
          <ac:spMkLst>
            <pc:docMk/>
            <pc:sldMk cId="3426930516" sldId="441"/>
            <ac:spMk id="11" creationId="{9D589C40-E804-437F-867A-B93FFC2123F3}"/>
          </ac:spMkLst>
        </pc:spChg>
        <pc:spChg chg="del mod">
          <ac:chgData name="Piñeiro Pereda, María" userId="6fe44b00-5095-4b23-a59d-be43fdc6c59b" providerId="ADAL" clId="{0E78390B-632C-40F5-B469-4BD623C31EDD}" dt="2020-01-09T09:57:46.552" v="49" actId="478"/>
          <ac:spMkLst>
            <pc:docMk/>
            <pc:sldMk cId="3426930516" sldId="441"/>
            <ac:spMk id="12" creationId="{953D7D27-F14D-45C6-BB2E-750A3C53804A}"/>
          </ac:spMkLst>
        </pc:spChg>
        <pc:spChg chg="del mod">
          <ac:chgData name="Piñeiro Pereda, María" userId="6fe44b00-5095-4b23-a59d-be43fdc6c59b" providerId="ADAL" clId="{0E78390B-632C-40F5-B469-4BD623C31EDD}" dt="2020-01-09T09:57:46.552" v="49" actId="478"/>
          <ac:spMkLst>
            <pc:docMk/>
            <pc:sldMk cId="3426930516" sldId="441"/>
            <ac:spMk id="13" creationId="{584EB123-CB42-42C4-92D3-7B988512B1D5}"/>
          </ac:spMkLst>
        </pc:spChg>
        <pc:spChg chg="add">
          <ac:chgData name="Piñeiro Pereda, María" userId="6fe44b00-5095-4b23-a59d-be43fdc6c59b" providerId="ADAL" clId="{0E78390B-632C-40F5-B469-4BD623C31EDD}" dt="2020-01-09T09:56:02.076" v="34"/>
          <ac:spMkLst>
            <pc:docMk/>
            <pc:sldMk cId="3426930516" sldId="441"/>
            <ac:spMk id="14" creationId="{9E8C03F0-C2AA-4149-A9AD-F2E9BD3EACD9}"/>
          </ac:spMkLst>
        </pc:spChg>
        <pc:picChg chg="add del">
          <ac:chgData name="Piñeiro Pereda, María" userId="6fe44b00-5095-4b23-a59d-be43fdc6c59b" providerId="ADAL" clId="{0E78390B-632C-40F5-B469-4BD623C31EDD}" dt="2020-01-09T13:58:40.300" v="2117"/>
          <ac:picMkLst>
            <pc:docMk/>
            <pc:sldMk cId="3426930516" sldId="441"/>
            <ac:picMk id="3" creationId="{AFDC8C5F-7208-4EC6-8244-6E452D203090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2:32:57.212" v="1624" actId="1076"/>
        <pc:sldMkLst>
          <pc:docMk/>
          <pc:sldMk cId="4247687535" sldId="442"/>
        </pc:sldMkLst>
        <pc:spChg chg="mo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3" creationId="{327CFBD3-17DD-402B-9D07-130DA96A5470}"/>
          </ac:spMkLst>
        </pc:spChg>
        <pc:spChg chg="mo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4" creationId="{1266DE90-3CC7-4FEF-953B-104DDD52FF3A}"/>
          </ac:spMkLst>
        </pc:spChg>
        <pc:spChg chg="mod or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6" creationId="{DC93BF33-B569-49FF-BA88-E966D7413436}"/>
          </ac:spMkLst>
        </pc:spChg>
        <pc:spChg chg="ad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11" creationId="{F0BC1D9E-4401-4EC0-88FD-ED103CB570EA}"/>
          </ac:spMkLst>
        </pc:spChg>
        <pc:spChg chg="ad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13" creationId="{6200B311-3585-4069-AAC6-CD443FA5B8AD}"/>
          </ac:spMkLst>
        </pc:spChg>
        <pc:spChg chg="add">
          <ac:chgData name="Piñeiro Pereda, María" userId="6fe44b00-5095-4b23-a59d-be43fdc6c59b" providerId="ADAL" clId="{0E78390B-632C-40F5-B469-4BD623C31EDD}" dt="2020-01-09T12:32:53.249" v="1622" actId="26606"/>
          <ac:spMkLst>
            <pc:docMk/>
            <pc:sldMk cId="4247687535" sldId="442"/>
            <ac:spMk id="15" creationId="{B0AAF7C9-094E-400C-A428-F6C2262F6527}"/>
          </ac:spMkLst>
        </pc:spChg>
        <pc:picChg chg="del">
          <ac:chgData name="Piñeiro Pereda, María" userId="6fe44b00-5095-4b23-a59d-be43fdc6c59b" providerId="ADAL" clId="{0E78390B-632C-40F5-B469-4BD623C31EDD}" dt="2020-01-09T12:32:46.632" v="1621"/>
          <ac:picMkLst>
            <pc:docMk/>
            <pc:sldMk cId="4247687535" sldId="442"/>
            <ac:picMk id="5" creationId="{657F531D-4463-4FE7-B372-3F78FC4F0B8A}"/>
          </ac:picMkLst>
        </pc:picChg>
        <pc:picChg chg="add mod">
          <ac:chgData name="Piñeiro Pereda, María" userId="6fe44b00-5095-4b23-a59d-be43fdc6c59b" providerId="ADAL" clId="{0E78390B-632C-40F5-B469-4BD623C31EDD}" dt="2020-01-09T12:32:57.212" v="1624" actId="1076"/>
          <ac:picMkLst>
            <pc:docMk/>
            <pc:sldMk cId="4247687535" sldId="442"/>
            <ac:picMk id="10" creationId="{23D077DF-0D8B-44B8-A771-8FE1E3CE668F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37:05.049" v="1669"/>
        <pc:sldMkLst>
          <pc:docMk/>
          <pc:sldMk cId="1668930571" sldId="443"/>
        </pc:sldMkLst>
        <pc:spChg chg="mo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3" creationId="{868AE8BF-D46D-4303-9150-0F71D9D2AE00}"/>
          </ac:spMkLst>
        </pc:spChg>
        <pc:spChg chg="mod or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6" creationId="{DAD7D9BE-FA37-43B8-A59C-DB20A26E4A0E}"/>
          </ac:spMkLst>
        </pc:spChg>
        <pc:spChg chg="mo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23" creationId="{179F7551-E956-43CB-8F36-268A5DA443BE}"/>
          </ac:spMkLst>
        </pc:spChg>
        <pc:spChg chg="add">
          <ac:chgData name="Piñeiro Pereda, María" userId="6fe44b00-5095-4b23-a59d-be43fdc6c59b" providerId="ADAL" clId="{0E78390B-632C-40F5-B469-4BD623C31EDD}" dt="2020-01-09T12:36:57.940" v="1668" actId="26606"/>
          <ac:spMkLst>
            <pc:docMk/>
            <pc:sldMk cId="1668930571" sldId="443"/>
            <ac:spMk id="25" creationId="{CFFF0275-505B-46E2-954C-0F9BBCC06965}"/>
          </ac:spMkLst>
        </pc:spChg>
        <pc:picChg chg="del">
          <ac:chgData name="Piñeiro Pereda, María" userId="6fe44b00-5095-4b23-a59d-be43fdc6c59b" providerId="ADAL" clId="{0E78390B-632C-40F5-B469-4BD623C31EDD}" dt="2020-01-09T12:36:45.801" v="1667"/>
          <ac:picMkLst>
            <pc:docMk/>
            <pc:sldMk cId="1668930571" sldId="443"/>
            <ac:picMk id="5" creationId="{AA5356A0-8BB7-426D-8B30-C89DC3A2E629}"/>
          </ac:picMkLst>
        </pc:picChg>
        <pc:picChg chg="add">
          <ac:chgData name="Piñeiro Pereda, María" userId="6fe44b00-5095-4b23-a59d-be43fdc6c59b" providerId="ADAL" clId="{0E78390B-632C-40F5-B469-4BD623C31EDD}" dt="2020-01-09T12:37:05.049" v="1669"/>
          <ac:picMkLst>
            <pc:docMk/>
            <pc:sldMk cId="1668930571" sldId="443"/>
            <ac:picMk id="10" creationId="{6F66F3B8-28FD-4F9A-8CDA-545480114318}"/>
          </ac:picMkLst>
        </pc:picChg>
        <pc:picChg chg="add">
          <ac:chgData name="Piñeiro Pereda, María" userId="6fe44b00-5095-4b23-a59d-be43fdc6c59b" providerId="ADAL" clId="{0E78390B-632C-40F5-B469-4BD623C31EDD}" dt="2020-01-09T12:36:57.940" v="1668" actId="26606"/>
          <ac:picMkLst>
            <pc:docMk/>
            <pc:sldMk cId="1668930571" sldId="443"/>
            <ac:picMk id="20" creationId="{3D410ED2-072F-439B-92CE-FEC40EBF9D19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40:06.355" v="1712" actId="1076"/>
        <pc:sldMkLst>
          <pc:docMk/>
          <pc:sldMk cId="1904942911" sldId="444"/>
        </pc:sldMkLst>
        <pc:spChg chg="mo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2" creationId="{D835E8A2-6472-426E-8664-7AC2C7FD970C}"/>
          </ac:spMkLst>
        </pc:spChg>
        <pc:spChg chg="mo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5" creationId="{09D96746-8BC4-45B9-9B05-17154A53D608}"/>
          </ac:spMkLst>
        </pc:spChg>
        <pc:spChg chg="mod or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7" creationId="{4CE5A065-19CA-4769-8F28-3342A004E156}"/>
          </ac:spMkLst>
        </pc:spChg>
        <pc:spChg chg="mod ord">
          <ac:chgData name="Piñeiro Pereda, María" userId="6fe44b00-5095-4b23-a59d-be43fdc6c59b" providerId="ADAL" clId="{0E78390B-632C-40F5-B469-4BD623C31EDD}" dt="2020-01-09T12:40:06.355" v="1712" actId="1076"/>
          <ac:spMkLst>
            <pc:docMk/>
            <pc:sldMk cId="1904942911" sldId="444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21" creationId="{7264F718-7FAC-4056-9FA9-A603EC682FE7}"/>
          </ac:spMkLst>
        </pc:spChg>
        <pc:spChg chg="ad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23" creationId="{F74639F7-E3C7-4165-A83E-6386A86BA1DA}"/>
          </ac:spMkLst>
        </pc:spChg>
        <pc:spChg chg="add">
          <ac:chgData name="Piñeiro Pereda, María" userId="6fe44b00-5095-4b23-a59d-be43fdc6c59b" providerId="ADAL" clId="{0E78390B-632C-40F5-B469-4BD623C31EDD}" dt="2020-01-09T12:40:00.106" v="1709" actId="26606"/>
          <ac:spMkLst>
            <pc:docMk/>
            <pc:sldMk cId="1904942911" sldId="444"/>
            <ac:spMk id="25" creationId="{8B3AF0F1-707A-463E-B5EE-33C63A40CFC9}"/>
          </ac:spMkLst>
        </pc:spChg>
        <pc:picChg chg="del">
          <ac:chgData name="Piñeiro Pereda, María" userId="6fe44b00-5095-4b23-a59d-be43fdc6c59b" providerId="ADAL" clId="{0E78390B-632C-40F5-B469-4BD623C31EDD}" dt="2020-01-09T12:39:51.782" v="1708"/>
          <ac:picMkLst>
            <pc:docMk/>
            <pc:sldMk cId="1904942911" sldId="444"/>
            <ac:picMk id="6" creationId="{841C6E28-8040-4372-A348-1C62A64D5F2E}"/>
          </ac:picMkLst>
        </pc:picChg>
        <pc:picChg chg="add mod">
          <ac:chgData name="Piñeiro Pereda, María" userId="6fe44b00-5095-4b23-a59d-be43fdc6c59b" providerId="ADAL" clId="{0E78390B-632C-40F5-B469-4BD623C31EDD}" dt="2020-01-09T12:40:04.434" v="1711" actId="1076"/>
          <ac:picMkLst>
            <pc:docMk/>
            <pc:sldMk cId="1904942911" sldId="444"/>
            <ac:picMk id="10" creationId="{74F31F4E-9ED8-4CCD-B17E-58CD42867888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2:48:52.602" v="1777" actId="26606"/>
        <pc:sldMkLst>
          <pc:docMk/>
          <pc:sldMk cId="2443081891" sldId="445"/>
        </pc:sldMkLst>
        <pc:spChg chg="mod or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2" creationId="{2F3FD23E-FDE3-496A-AC94-3BB92F6CAB7E}"/>
          </ac:spMkLst>
        </pc:spChg>
        <pc:spChg chg="mod or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6" creationId="{126D3773-3939-4A34-9779-C633C85573D7}"/>
          </ac:spMkLst>
        </pc:spChg>
        <pc:spChg chg="mo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8" creationId="{3E9550E0-271B-4082-94F7-026648CFB568}"/>
          </ac:spMkLst>
        </pc:spChg>
        <pc:spChg chg="mod or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21" creationId="{59A309A7-1751-4ABE-A3C1-EEC40366AD89}"/>
          </ac:spMkLst>
        </pc:spChg>
        <pc:spChg chg="add">
          <ac:chgData name="Piñeiro Pereda, María" userId="6fe44b00-5095-4b23-a59d-be43fdc6c59b" providerId="ADAL" clId="{0E78390B-632C-40F5-B469-4BD623C31EDD}" dt="2020-01-09T12:48:52.602" v="1777" actId="26606"/>
          <ac:spMkLst>
            <pc:docMk/>
            <pc:sldMk cId="2443081891" sldId="445"/>
            <ac:spMk id="23" creationId="{967D8EB6-EAE1-4F9C-B398-83321E287204}"/>
          </ac:spMkLst>
        </pc:spChg>
        <pc:picChg chg="del">
          <ac:chgData name="Piñeiro Pereda, María" userId="6fe44b00-5095-4b23-a59d-be43fdc6c59b" providerId="ADAL" clId="{0E78390B-632C-40F5-B469-4BD623C31EDD}" dt="2020-01-09T12:48:21.286" v="1773"/>
          <ac:picMkLst>
            <pc:docMk/>
            <pc:sldMk cId="2443081891" sldId="445"/>
            <ac:picMk id="3" creationId="{C883D3AA-D565-4249-9C96-69AA83CBBF4E}"/>
          </ac:picMkLst>
        </pc:picChg>
        <pc:picChg chg="del">
          <ac:chgData name="Piñeiro Pereda, María" userId="6fe44b00-5095-4b23-a59d-be43fdc6c59b" providerId="ADAL" clId="{0E78390B-632C-40F5-B469-4BD623C31EDD}" dt="2020-01-09T11:47:36.037" v="1263" actId="478"/>
          <ac:picMkLst>
            <pc:docMk/>
            <pc:sldMk cId="2443081891" sldId="445"/>
            <ac:picMk id="7" creationId="{8A2C537A-E6FE-40A8-8F67-DAD10A4E1EF9}"/>
          </ac:picMkLst>
        </pc:picChg>
        <pc:picChg chg="add mod">
          <ac:chgData name="Piñeiro Pereda, María" userId="6fe44b00-5095-4b23-a59d-be43fdc6c59b" providerId="ADAL" clId="{0E78390B-632C-40F5-B469-4BD623C31EDD}" dt="2020-01-09T12:48:52.602" v="1777" actId="26606"/>
          <ac:picMkLst>
            <pc:docMk/>
            <pc:sldMk cId="2443081891" sldId="445"/>
            <ac:picMk id="9" creationId="{987965C1-94A8-4917-B8FB-6677DF224F66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2:28:51.239" v="1583" actId="1076"/>
        <pc:sldMkLst>
          <pc:docMk/>
          <pc:sldMk cId="1248229084" sldId="446"/>
        </pc:sldMkLst>
        <pc:spChg chg="mo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2" creationId="{A22CD0D1-C9D2-4931-900C-8B161F1B3DE1}"/>
          </ac:spMkLst>
        </pc:spChg>
        <pc:spChg chg="mo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5" creationId="{6B8BB9A7-68D8-40DD-BB8A-026E4D5FB045}"/>
          </ac:spMkLst>
        </pc:spChg>
        <pc:spChg chg="mod or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7" creationId="{1950D456-9D68-4822-B65E-3FEF6EC806B8}"/>
          </ac:spMkLst>
        </pc:spChg>
        <pc:spChg chg="mod or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21" creationId="{F0BC1D9E-4401-4EC0-88FD-ED103CB570EA}"/>
          </ac:spMkLst>
        </pc:spChg>
        <pc:spChg chg="ad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23" creationId="{6200B311-3585-4069-AAC6-CD443FA5B8AD}"/>
          </ac:spMkLst>
        </pc:spChg>
        <pc:spChg chg="add">
          <ac:chgData name="Piñeiro Pereda, María" userId="6fe44b00-5095-4b23-a59d-be43fdc6c59b" providerId="ADAL" clId="{0E78390B-632C-40F5-B469-4BD623C31EDD}" dt="2020-01-09T12:28:44.290" v="1581" actId="26606"/>
          <ac:spMkLst>
            <pc:docMk/>
            <pc:sldMk cId="1248229084" sldId="446"/>
            <ac:spMk id="25" creationId="{B0AAF7C9-094E-400C-A428-F6C2262F6527}"/>
          </ac:spMkLst>
        </pc:spChg>
        <pc:picChg chg="del">
          <ac:chgData name="Piñeiro Pereda, María" userId="6fe44b00-5095-4b23-a59d-be43fdc6c59b" providerId="ADAL" clId="{0E78390B-632C-40F5-B469-4BD623C31EDD}" dt="2020-01-09T12:28:30.304" v="1580"/>
          <ac:picMkLst>
            <pc:docMk/>
            <pc:sldMk cId="1248229084" sldId="446"/>
            <ac:picMk id="6" creationId="{CC68964E-8026-4515-83FE-232DFB0CE756}"/>
          </ac:picMkLst>
        </pc:picChg>
        <pc:picChg chg="add mod">
          <ac:chgData name="Piñeiro Pereda, María" userId="6fe44b00-5095-4b23-a59d-be43fdc6c59b" providerId="ADAL" clId="{0E78390B-632C-40F5-B469-4BD623C31EDD}" dt="2020-01-09T12:28:51.239" v="1583" actId="1076"/>
          <ac:picMkLst>
            <pc:docMk/>
            <pc:sldMk cId="1248229084" sldId="446"/>
            <ac:picMk id="10" creationId="{539CBF05-F6A3-4336-81DD-299A3379A4F7}"/>
          </ac:picMkLst>
        </pc:picChg>
      </pc:sldChg>
      <pc:sldChg chg="addSp delSp modSp add del mod setBg setClrOvrMap">
        <pc:chgData name="Piñeiro Pereda, María" userId="6fe44b00-5095-4b23-a59d-be43fdc6c59b" providerId="ADAL" clId="{0E78390B-632C-40F5-B469-4BD623C31EDD}" dt="2020-01-09T12:33:12.294" v="1627"/>
        <pc:sldMkLst>
          <pc:docMk/>
          <pc:sldMk cId="1279693654" sldId="447"/>
        </pc:sldMkLst>
        <pc:spChg chg="mo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2" creationId="{A843E109-3428-4769-9D51-A870CC8A5CC2}"/>
          </ac:spMkLst>
        </pc:spChg>
        <pc:spChg chg="mo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5" creationId="{3905BF6F-6C25-4DDB-A91F-07688DDCB3C7}"/>
          </ac:spMkLst>
        </pc:spChg>
        <pc:spChg chg="mod ord">
          <ac:chgData name="Piñeiro Pereda, María" userId="6fe44b00-5095-4b23-a59d-be43fdc6c59b" providerId="ADAL" clId="{0E78390B-632C-40F5-B469-4BD623C31EDD}" dt="2020-01-09T12:31:08.283" v="1603" actId="26606"/>
          <ac:spMkLst>
            <pc:docMk/>
            <pc:sldMk cId="1279693654" sldId="447"/>
            <ac:spMk id="7" creationId="{44628AFD-A24F-41AD-BB91-68993FC94421}"/>
          </ac:spMkLst>
        </pc:spChg>
        <pc:spChg chg="mod or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16" creationId="{C1577D88-7C81-4480-B545-DB5C9B4ABC71}"/>
          </ac:spMkLst>
        </pc:spChg>
        <pc:spChg chg="add del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21" creationId="{1BB867FF-FC45-48F7-8104-F89BE54909F1}"/>
          </ac:spMkLst>
        </pc:spChg>
        <pc:spChg chg="add del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23" creationId="{8BB56887-D0D5-4F0C-9E19-7247EB83C8B7}"/>
          </ac:spMkLst>
        </pc:spChg>
        <pc:spChg chg="add del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25" creationId="{081E4A58-353D-44AE-B2FC-2A74E2E400F7}"/>
          </ac:spMkLst>
        </pc:spChg>
        <pc:spChg chg="ad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30" creationId="{F0BC1D9E-4401-4EC0-88FD-ED103CB570EA}"/>
          </ac:spMkLst>
        </pc:spChg>
        <pc:spChg chg="ad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32" creationId="{6200B311-3585-4069-AAC6-CD443FA5B8AD}"/>
          </ac:spMkLst>
        </pc:spChg>
        <pc:spChg chg="add">
          <ac:chgData name="Piñeiro Pereda, María" userId="6fe44b00-5095-4b23-a59d-be43fdc6c59b" providerId="ADAL" clId="{0E78390B-632C-40F5-B469-4BD623C31EDD}" dt="2020-01-09T12:33:10.658" v="1626" actId="26606"/>
          <ac:spMkLst>
            <pc:docMk/>
            <pc:sldMk cId="1279693654" sldId="447"/>
            <ac:spMk id="34" creationId="{B0AAF7C9-094E-400C-A428-F6C2262F6527}"/>
          </ac:spMkLst>
        </pc:spChg>
        <pc:picChg chg="del">
          <ac:chgData name="Piñeiro Pereda, María" userId="6fe44b00-5095-4b23-a59d-be43fdc6c59b" providerId="ADAL" clId="{0E78390B-632C-40F5-B469-4BD623C31EDD}" dt="2020-01-09T12:30:00.212" v="1592"/>
          <ac:picMkLst>
            <pc:docMk/>
            <pc:sldMk cId="1279693654" sldId="447"/>
            <ac:picMk id="6" creationId="{BC2C2DCD-AAE8-4860-83A0-851EE742DA6B}"/>
          </ac:picMkLst>
        </pc:picChg>
        <pc:picChg chg="add del mod">
          <ac:chgData name="Piñeiro Pereda, María" userId="6fe44b00-5095-4b23-a59d-be43fdc6c59b" providerId="ADAL" clId="{0E78390B-632C-40F5-B469-4BD623C31EDD}" dt="2020-01-09T12:33:05.075" v="1625"/>
          <ac:picMkLst>
            <pc:docMk/>
            <pc:sldMk cId="1279693654" sldId="447"/>
            <ac:picMk id="10" creationId="{FCF61160-7C73-4894-A1E1-BF25A92143A7}"/>
          </ac:picMkLst>
        </pc:picChg>
        <pc:picChg chg="add">
          <ac:chgData name="Piñeiro Pereda, María" userId="6fe44b00-5095-4b23-a59d-be43fdc6c59b" providerId="ADAL" clId="{0E78390B-632C-40F5-B469-4BD623C31EDD}" dt="2020-01-09T12:33:12.294" v="1627"/>
          <ac:picMkLst>
            <pc:docMk/>
            <pc:sldMk cId="1279693654" sldId="447"/>
            <ac:picMk id="14" creationId="{E73A1505-42C8-4954-9BE5-E533728FC157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37:39.521" v="1680" actId="1076"/>
        <pc:sldMkLst>
          <pc:docMk/>
          <pc:sldMk cId="3923837517" sldId="448"/>
        </pc:sldMkLst>
        <pc:spChg chg="mod">
          <ac:chgData name="Piñeiro Pereda, María" userId="6fe44b00-5095-4b23-a59d-be43fdc6c59b" providerId="ADAL" clId="{0E78390B-632C-40F5-B469-4BD623C31EDD}" dt="2020-01-09T12:37:31.490" v="1676" actId="1076"/>
          <ac:spMkLst>
            <pc:docMk/>
            <pc:sldMk cId="3923837517" sldId="448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37:18.427" v="1671" actId="26606"/>
          <ac:spMkLst>
            <pc:docMk/>
            <pc:sldMk cId="3923837517" sldId="448"/>
            <ac:spMk id="3" creationId="{67E99F3E-ACAA-4549-95B2-0E3389D6C955}"/>
          </ac:spMkLst>
        </pc:spChg>
        <pc:spChg chg="del">
          <ac:chgData name="Piñeiro Pereda, María" userId="6fe44b00-5095-4b23-a59d-be43fdc6c59b" providerId="ADAL" clId="{0E78390B-632C-40F5-B469-4BD623C31EDD}" dt="2020-01-09T11:23:39.758" v="1245" actId="478"/>
          <ac:spMkLst>
            <pc:docMk/>
            <pc:sldMk cId="3923837517" sldId="448"/>
            <ac:spMk id="5" creationId="{4672C204-C939-48A2-BB9F-A960A0673735}"/>
          </ac:spMkLst>
        </pc:spChg>
        <pc:spChg chg="mod ord">
          <ac:chgData name="Piñeiro Pereda, María" userId="6fe44b00-5095-4b23-a59d-be43fdc6c59b" providerId="ADAL" clId="{0E78390B-632C-40F5-B469-4BD623C31EDD}" dt="2020-01-09T12:37:18.427" v="1671" actId="26606"/>
          <ac:spMkLst>
            <pc:docMk/>
            <pc:sldMk cId="3923837517" sldId="448"/>
            <ac:spMk id="6" creationId="{599994FE-87D2-4BAB-BA85-2D6679C9640F}"/>
          </ac:spMkLst>
        </pc:spChg>
        <pc:spChg chg="mod">
          <ac:chgData name="Piñeiro Pereda, María" userId="6fe44b00-5095-4b23-a59d-be43fdc6c59b" providerId="ADAL" clId="{0E78390B-632C-40F5-B469-4BD623C31EDD}" dt="2020-01-09T12:37:37.512" v="1679" actId="1076"/>
          <ac:spMkLst>
            <pc:docMk/>
            <pc:sldMk cId="3923837517" sldId="448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37:18.427" v="1671" actId="26606"/>
          <ac:spMkLst>
            <pc:docMk/>
            <pc:sldMk cId="3923837517" sldId="448"/>
            <ac:spMk id="21" creationId="{179F7551-E956-43CB-8F36-268A5DA443BE}"/>
          </ac:spMkLst>
        </pc:spChg>
        <pc:spChg chg="add">
          <ac:chgData name="Piñeiro Pereda, María" userId="6fe44b00-5095-4b23-a59d-be43fdc6c59b" providerId="ADAL" clId="{0E78390B-632C-40F5-B469-4BD623C31EDD}" dt="2020-01-09T12:37:18.427" v="1671" actId="26606"/>
          <ac:spMkLst>
            <pc:docMk/>
            <pc:sldMk cId="3923837517" sldId="448"/>
            <ac:spMk id="23" creationId="{C68D4E6D-18B2-4E8C-9C9C-6F5B9C01CE03}"/>
          </ac:spMkLst>
        </pc:spChg>
        <pc:picChg chg="del">
          <ac:chgData name="Piñeiro Pereda, María" userId="6fe44b00-5095-4b23-a59d-be43fdc6c59b" providerId="ADAL" clId="{0E78390B-632C-40F5-B469-4BD623C31EDD}" dt="2020-01-09T12:37:11.986" v="1670"/>
          <ac:picMkLst>
            <pc:docMk/>
            <pc:sldMk cId="3923837517" sldId="448"/>
            <ac:picMk id="4" creationId="{B649464F-F481-42DE-859D-86ACFB5041DB}"/>
          </ac:picMkLst>
        </pc:picChg>
        <pc:picChg chg="del">
          <ac:chgData name="Piñeiro Pereda, María" userId="6fe44b00-5095-4b23-a59d-be43fdc6c59b" providerId="ADAL" clId="{0E78390B-632C-40F5-B469-4BD623C31EDD}" dt="2020-01-09T12:37:11.986" v="1670"/>
          <ac:picMkLst>
            <pc:docMk/>
            <pc:sldMk cId="3923837517" sldId="448"/>
            <ac:picMk id="8" creationId="{3A8664C6-6F53-4DBD-906E-795A388340ED}"/>
          </ac:picMkLst>
        </pc:picChg>
        <pc:picChg chg="add mod">
          <ac:chgData name="Piñeiro Pereda, María" userId="6fe44b00-5095-4b23-a59d-be43fdc6c59b" providerId="ADAL" clId="{0E78390B-632C-40F5-B469-4BD623C31EDD}" dt="2020-01-09T12:37:33.300" v="1677" actId="1076"/>
          <ac:picMkLst>
            <pc:docMk/>
            <pc:sldMk cId="3923837517" sldId="448"/>
            <ac:picMk id="11" creationId="{15E1E6B8-E0F5-47C7-BA78-C98ADF248596}"/>
          </ac:picMkLst>
        </pc:picChg>
        <pc:picChg chg="add mod">
          <ac:chgData name="Piñeiro Pereda, María" userId="6fe44b00-5095-4b23-a59d-be43fdc6c59b" providerId="ADAL" clId="{0E78390B-632C-40F5-B469-4BD623C31EDD}" dt="2020-01-09T12:37:39.521" v="1680" actId="1076"/>
          <ac:picMkLst>
            <pc:docMk/>
            <pc:sldMk cId="3923837517" sldId="448"/>
            <ac:picMk id="12" creationId="{935AEBDE-2768-43DB-BBEA-0DC71F4E4889}"/>
          </ac:picMkLst>
        </pc:picChg>
      </pc:sldChg>
      <pc:sldChg chg="addSp delSp modSp mod setBg">
        <pc:chgData name="Piñeiro Pereda, María" userId="6fe44b00-5095-4b23-a59d-be43fdc6c59b" providerId="ADAL" clId="{0E78390B-632C-40F5-B469-4BD623C31EDD}" dt="2020-01-09T14:09:19.817" v="2242" actId="404"/>
        <pc:sldMkLst>
          <pc:docMk/>
          <pc:sldMk cId="2903068436" sldId="449"/>
        </pc:sldMkLst>
        <pc:spChg chg="add del">
          <ac:chgData name="Piñeiro Pereda, María" userId="6fe44b00-5095-4b23-a59d-be43fdc6c59b" providerId="ADAL" clId="{0E78390B-632C-40F5-B469-4BD623C31EDD}" dt="2020-01-09T12:49:31.399" v="1782"/>
          <ac:spMkLst>
            <pc:docMk/>
            <pc:sldMk cId="2903068436" sldId="449"/>
            <ac:spMk id="2" creationId="{785F376B-83F7-4D6E-A98D-E3C42C3C114F}"/>
          </ac:spMkLst>
        </pc:spChg>
        <pc:spChg chg="mod">
          <ac:chgData name="Piñeiro Pereda, María" userId="6fe44b00-5095-4b23-a59d-be43fdc6c59b" providerId="ADAL" clId="{0E78390B-632C-40F5-B469-4BD623C31EDD}" dt="2020-01-09T12:49:41.556" v="1783" actId="26606"/>
          <ac:spMkLst>
            <pc:docMk/>
            <pc:sldMk cId="2903068436" sldId="449"/>
            <ac:spMk id="3" creationId="{421C2AC5-1192-4226-AB14-93F5C680AA77}"/>
          </ac:spMkLst>
        </pc:spChg>
        <pc:spChg chg="del">
          <ac:chgData name="Piñeiro Pereda, María" userId="6fe44b00-5095-4b23-a59d-be43fdc6c59b" providerId="ADAL" clId="{0E78390B-632C-40F5-B469-4BD623C31EDD}" dt="2020-01-09T12:49:31.399" v="1782"/>
          <ac:spMkLst>
            <pc:docMk/>
            <pc:sldMk cId="2903068436" sldId="449"/>
            <ac:spMk id="5" creationId="{BC9FBF03-EB05-4EB4-9FEB-5D8E3EACF6A4}"/>
          </ac:spMkLst>
        </pc:spChg>
        <pc:spChg chg="add del">
          <ac:chgData name="Piñeiro Pereda, María" userId="6fe44b00-5095-4b23-a59d-be43fdc6c59b" providerId="ADAL" clId="{0E78390B-632C-40F5-B469-4BD623C31EDD}" dt="2020-01-09T12:49:31.399" v="1782"/>
          <ac:spMkLst>
            <pc:docMk/>
            <pc:sldMk cId="2903068436" sldId="449"/>
            <ac:spMk id="6" creationId="{11DAB01B-FBB4-4D95-883D-0F6A372ECD17}"/>
          </ac:spMkLst>
        </pc:spChg>
        <pc:spChg chg="mod">
          <ac:chgData name="Piñeiro Pereda, María" userId="6fe44b00-5095-4b23-a59d-be43fdc6c59b" providerId="ADAL" clId="{0E78390B-632C-40F5-B469-4BD623C31EDD}" dt="2020-01-09T12:49:41.556" v="1783" actId="26606"/>
          <ac:spMkLst>
            <pc:docMk/>
            <pc:sldMk cId="2903068436" sldId="449"/>
            <ac:spMk id="7" creationId="{09D8EBBD-B403-4709-907C-A2728062B93B}"/>
          </ac:spMkLst>
        </pc:spChg>
        <pc:spChg chg="mod ord">
          <ac:chgData name="Piñeiro Pereda, María" userId="6fe44b00-5095-4b23-a59d-be43fdc6c59b" providerId="ADAL" clId="{0E78390B-632C-40F5-B469-4BD623C31EDD}" dt="2020-01-09T12:50:40.632" v="1803" actId="1076"/>
          <ac:spMkLst>
            <pc:docMk/>
            <pc:sldMk cId="2903068436" sldId="449"/>
            <ac:spMk id="9" creationId="{C843D14A-397C-4863-8F6C-0C9312A1A52C}"/>
          </ac:spMkLst>
        </pc:spChg>
        <pc:spChg chg="add">
          <ac:chgData name="Piñeiro Pereda, María" userId="6fe44b00-5095-4b23-a59d-be43fdc6c59b" providerId="ADAL" clId="{0E78390B-632C-40F5-B469-4BD623C31EDD}" dt="2020-01-09T12:49:41.556" v="1783" actId="26606"/>
          <ac:spMkLst>
            <pc:docMk/>
            <pc:sldMk cId="2903068436" sldId="449"/>
            <ac:spMk id="11" creationId="{61B91595-DF01-4E8B-80BF-B812BA9BFDB5}"/>
          </ac:spMkLst>
        </pc:spChg>
        <pc:spChg chg="add mod">
          <ac:chgData name="Piñeiro Pereda, María" userId="6fe44b00-5095-4b23-a59d-be43fdc6c59b" providerId="ADAL" clId="{0E78390B-632C-40F5-B469-4BD623C31EDD}" dt="2020-01-09T14:09:10.265" v="2239" actId="404"/>
          <ac:spMkLst>
            <pc:docMk/>
            <pc:sldMk cId="2903068436" sldId="449"/>
            <ac:spMk id="14" creationId="{5332104A-ECB3-4376-B718-1C7EF40B1D1B}"/>
          </ac:spMkLst>
        </pc:spChg>
        <pc:spChg chg="add mod">
          <ac:chgData name="Piñeiro Pereda, María" userId="6fe44b00-5095-4b23-a59d-be43fdc6c59b" providerId="ADAL" clId="{0E78390B-632C-40F5-B469-4BD623C31EDD}" dt="2020-01-09T14:09:13.221" v="2240" actId="404"/>
          <ac:spMkLst>
            <pc:docMk/>
            <pc:sldMk cId="2903068436" sldId="449"/>
            <ac:spMk id="15" creationId="{EF79A9F2-8609-409D-93B7-D8BB5D5361E5}"/>
          </ac:spMkLst>
        </pc:spChg>
        <pc:spChg chg="del">
          <ac:chgData name="Piñeiro Pereda, María" userId="6fe44b00-5095-4b23-a59d-be43fdc6c59b" providerId="ADAL" clId="{0E78390B-632C-40F5-B469-4BD623C31EDD}" dt="2020-01-09T12:49:31.399" v="1782"/>
          <ac:spMkLst>
            <pc:docMk/>
            <pc:sldMk cId="2903068436" sldId="449"/>
            <ac:spMk id="16" creationId="{C1577D88-7C81-4480-B545-DB5C9B4ABC71}"/>
          </ac:spMkLst>
        </pc:spChg>
        <pc:spChg chg="add mod">
          <ac:chgData name="Piñeiro Pereda, María" userId="6fe44b00-5095-4b23-a59d-be43fdc6c59b" providerId="ADAL" clId="{0E78390B-632C-40F5-B469-4BD623C31EDD}" dt="2020-01-09T14:09:19.817" v="2242" actId="404"/>
          <ac:spMkLst>
            <pc:docMk/>
            <pc:sldMk cId="2903068436" sldId="449"/>
            <ac:spMk id="17" creationId="{2CB02BB4-7A48-4098-AC7E-340184BB4B2A}"/>
          </ac:spMkLst>
        </pc:spChg>
        <pc:spChg chg="add">
          <ac:chgData name="Piñeiro Pereda, María" userId="6fe44b00-5095-4b23-a59d-be43fdc6c59b" providerId="ADAL" clId="{0E78390B-632C-40F5-B469-4BD623C31EDD}" dt="2020-01-09T12:49:41.556" v="1783" actId="26606"/>
          <ac:spMkLst>
            <pc:docMk/>
            <pc:sldMk cId="2903068436" sldId="449"/>
            <ac:spMk id="18" creationId="{8AC533DD-1CF6-4A33-852D-3877441533AB}"/>
          </ac:spMkLst>
        </pc:spChg>
        <pc:spChg chg="add mod">
          <ac:chgData name="Piñeiro Pereda, María" userId="6fe44b00-5095-4b23-a59d-be43fdc6c59b" providerId="ADAL" clId="{0E78390B-632C-40F5-B469-4BD623C31EDD}" dt="2020-01-09T14:09:16.286" v="2241" actId="404"/>
          <ac:spMkLst>
            <pc:docMk/>
            <pc:sldMk cId="2903068436" sldId="449"/>
            <ac:spMk id="19" creationId="{D2E6A39A-D504-4A7A-8F3C-C2DE4DAB8B78}"/>
          </ac:spMkLst>
        </pc:spChg>
        <pc:picChg chg="del">
          <ac:chgData name="Piñeiro Pereda, María" userId="6fe44b00-5095-4b23-a59d-be43fdc6c59b" providerId="ADAL" clId="{0E78390B-632C-40F5-B469-4BD623C31EDD}" dt="2020-01-09T12:49:03.644" v="1778"/>
          <ac:picMkLst>
            <pc:docMk/>
            <pc:sldMk cId="2903068436" sldId="449"/>
            <ac:picMk id="4" creationId="{650763D4-2A04-475E-B23F-AD0A6F37B24F}"/>
          </ac:picMkLst>
        </pc:picChg>
        <pc:picChg chg="add del">
          <ac:chgData name="Piñeiro Pereda, María" userId="6fe44b00-5095-4b23-a59d-be43fdc6c59b" providerId="ADAL" clId="{0E78390B-632C-40F5-B469-4BD623C31EDD}" dt="2020-01-09T12:49:31.399" v="1782"/>
          <ac:picMkLst>
            <pc:docMk/>
            <pc:sldMk cId="2903068436" sldId="449"/>
            <ac:picMk id="10" creationId="{9411E3D4-853D-45C9-ACE8-EB9C0A53007D}"/>
          </ac:picMkLst>
        </pc:picChg>
        <pc:picChg chg="add mod ord">
          <ac:chgData name="Piñeiro Pereda, María" userId="6fe44b00-5095-4b23-a59d-be43fdc6c59b" providerId="ADAL" clId="{0E78390B-632C-40F5-B469-4BD623C31EDD}" dt="2020-01-09T12:50:18.367" v="1792" actId="1076"/>
          <ac:picMkLst>
            <pc:docMk/>
            <pc:sldMk cId="2903068436" sldId="449"/>
            <ac:picMk id="13" creationId="{8EF28688-AE8C-42F3-9FF4-600BB6EACFE9}"/>
          </ac:picMkLst>
        </pc:picChg>
        <pc:picChg chg="add">
          <ac:chgData name="Piñeiro Pereda, María" userId="6fe44b00-5095-4b23-a59d-be43fdc6c59b" providerId="ADAL" clId="{0E78390B-632C-40F5-B469-4BD623C31EDD}" dt="2020-01-09T12:49:43.877" v="1784"/>
          <ac:picMkLst>
            <pc:docMk/>
            <pc:sldMk cId="2903068436" sldId="449"/>
            <ac:picMk id="20" creationId="{CFA8816C-8D56-468B-8126-2A8640196D0E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28:22.408" v="1579" actId="1076"/>
        <pc:sldMkLst>
          <pc:docMk/>
          <pc:sldMk cId="1283057435" sldId="453"/>
        </pc:sldMkLst>
        <pc:spChg chg="mo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3" creationId="{057F96B3-3FC9-41C8-A91B-235A731EA60E}"/>
          </ac:spMkLst>
        </pc:spChg>
        <pc:spChg chg="mod or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4" creationId="{A2855F95-BF76-4D33-98B4-0C86AF5F4B36}"/>
          </ac:spMkLst>
        </pc:spChg>
        <pc:spChg chg="mod">
          <ac:chgData name="Piñeiro Pereda, María" userId="6fe44b00-5095-4b23-a59d-be43fdc6c59b" providerId="ADAL" clId="{0E78390B-632C-40F5-B469-4BD623C31EDD}" dt="2020-01-09T12:28:22.408" v="1579" actId="1076"/>
          <ac:spMkLst>
            <pc:docMk/>
            <pc:sldMk cId="1283057435" sldId="453"/>
            <ac:spMk id="6" creationId="{141222B3-E025-4583-A417-13ECA4F7EBC7}"/>
          </ac:spMkLst>
        </pc:spChg>
        <pc:spChg chg="mod">
          <ac:chgData name="Piñeiro Pereda, María" userId="6fe44b00-5095-4b23-a59d-be43fdc6c59b" providerId="ADAL" clId="{0E78390B-632C-40F5-B469-4BD623C31EDD}" dt="2020-01-09T12:28:22.408" v="1579" actId="1076"/>
          <ac:spMkLst>
            <pc:docMk/>
            <pc:sldMk cId="1283057435" sldId="453"/>
            <ac:spMk id="9" creationId="{BD255E72-4615-44BE-846C-44A38ED167D7}"/>
          </ac:spMkLst>
        </pc:spChg>
        <pc:spChg chg="mo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10" creationId="{10D7A0E5-DB0C-4B29-966B-DBBF37312D56}"/>
          </ac:spMkLst>
        </pc:spChg>
        <pc:spChg chg="ad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16" creationId="{179F7551-E956-43CB-8F36-268A5DA443BE}"/>
          </ac:spMkLst>
        </pc:spChg>
        <pc:spChg chg="ad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18" creationId="{B99C248B-47D3-41DF-A1DC-8B38652A8262}"/>
          </ac:spMkLst>
        </pc:spChg>
        <pc:spChg chg="add">
          <ac:chgData name="Piñeiro Pereda, María" userId="6fe44b00-5095-4b23-a59d-be43fdc6c59b" providerId="ADAL" clId="{0E78390B-632C-40F5-B469-4BD623C31EDD}" dt="2020-01-09T12:28:12.664" v="1576" actId="26606"/>
          <ac:spMkLst>
            <pc:docMk/>
            <pc:sldMk cId="1283057435" sldId="453"/>
            <ac:spMk id="20" creationId="{DF0924E5-8F0D-47CB-B59E-155AFCF8C3CB}"/>
          </ac:spMkLst>
        </pc:spChg>
        <pc:picChg chg="del">
          <ac:chgData name="Piñeiro Pereda, María" userId="6fe44b00-5095-4b23-a59d-be43fdc6c59b" providerId="ADAL" clId="{0E78390B-632C-40F5-B469-4BD623C31EDD}" dt="2020-01-09T12:14:13.651" v="1574"/>
          <ac:picMkLst>
            <pc:docMk/>
            <pc:sldMk cId="1283057435" sldId="453"/>
            <ac:picMk id="7" creationId="{3EAE305E-C049-44E9-9B5E-9464906BEA51}"/>
          </ac:picMkLst>
        </pc:picChg>
        <pc:picChg chg="add mod ord">
          <ac:chgData name="Piñeiro Pereda, María" userId="6fe44b00-5095-4b23-a59d-be43fdc6c59b" providerId="ADAL" clId="{0E78390B-632C-40F5-B469-4BD623C31EDD}" dt="2020-01-09T12:28:17.844" v="1578" actId="1076"/>
          <ac:picMkLst>
            <pc:docMk/>
            <pc:sldMk cId="1283057435" sldId="453"/>
            <ac:picMk id="11" creationId="{BC302E42-56F9-450F-AF56-2D4025B4AECE}"/>
          </ac:picMkLst>
        </pc:picChg>
      </pc:sldChg>
      <pc:sldChg chg="addSp delSp modSp mod setBg setClrOvrMap">
        <pc:chgData name="Piñeiro Pereda, María" userId="6fe44b00-5095-4b23-a59d-be43fdc6c59b" providerId="ADAL" clId="{0E78390B-632C-40F5-B469-4BD623C31EDD}" dt="2020-01-09T12:37:59.723" v="1686" actId="1076"/>
        <pc:sldMkLst>
          <pc:docMk/>
          <pc:sldMk cId="3167625735" sldId="456"/>
        </pc:sldMkLst>
        <pc:spChg chg="mo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2" creationId="{70D15BF2-068E-430C-9B32-E23FECFF29D7}"/>
          </ac:spMkLst>
        </pc:spChg>
        <pc:spChg chg="mo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3" creationId="{9475BC1C-E5CF-41ED-9A93-486F77F4235B}"/>
          </ac:spMkLst>
        </pc:spChg>
        <pc:spChg chg="mod or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6" creationId="{DAD7D9BE-FA37-43B8-A59C-DB20A26E4A0E}"/>
          </ac:spMkLst>
        </pc:spChg>
        <pc:spChg chg="mod">
          <ac:chgData name="Piñeiro Pereda, María" userId="6fe44b00-5095-4b23-a59d-be43fdc6c59b" providerId="ADAL" clId="{0E78390B-632C-40F5-B469-4BD623C31EDD}" dt="2020-01-09T12:37:59.723" v="1686" actId="1076"/>
          <ac:spMkLst>
            <pc:docMk/>
            <pc:sldMk cId="3167625735" sldId="456"/>
            <ac:spMk id="16" creationId="{C1577D88-7C81-4480-B545-DB5C9B4ABC71}"/>
          </ac:spMkLst>
        </pc:spChg>
        <pc:spChg chg="ad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21" creationId="{7264F718-7FAC-4056-9FA9-A603EC682FE7}"/>
          </ac:spMkLst>
        </pc:spChg>
        <pc:spChg chg="ad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23" creationId="{F74639F7-E3C7-4165-A83E-6386A86BA1DA}"/>
          </ac:spMkLst>
        </pc:spChg>
        <pc:spChg chg="add">
          <ac:chgData name="Piñeiro Pereda, María" userId="6fe44b00-5095-4b23-a59d-be43fdc6c59b" providerId="ADAL" clId="{0E78390B-632C-40F5-B469-4BD623C31EDD}" dt="2020-01-09T12:37:52.084" v="1682" actId="26606"/>
          <ac:spMkLst>
            <pc:docMk/>
            <pc:sldMk cId="3167625735" sldId="456"/>
            <ac:spMk id="25" creationId="{8B3AF0F1-707A-463E-B5EE-33C63A40CFC9}"/>
          </ac:spMkLst>
        </pc:spChg>
        <pc:picChg chg="del">
          <ac:chgData name="Piñeiro Pereda, María" userId="6fe44b00-5095-4b23-a59d-be43fdc6c59b" providerId="ADAL" clId="{0E78390B-632C-40F5-B469-4BD623C31EDD}" dt="2020-01-09T12:37:43.614" v="1681"/>
          <ac:picMkLst>
            <pc:docMk/>
            <pc:sldMk cId="3167625735" sldId="456"/>
            <ac:picMk id="5" creationId="{AA5356A0-8BB7-426D-8B30-C89DC3A2E629}"/>
          </ac:picMkLst>
        </pc:picChg>
        <pc:picChg chg="add mod">
          <ac:chgData name="Piñeiro Pereda, María" userId="6fe44b00-5095-4b23-a59d-be43fdc6c59b" providerId="ADAL" clId="{0E78390B-632C-40F5-B469-4BD623C31EDD}" dt="2020-01-09T12:37:55.611" v="1684" actId="1076"/>
          <ac:picMkLst>
            <pc:docMk/>
            <pc:sldMk cId="3167625735" sldId="456"/>
            <ac:picMk id="10" creationId="{4C2311FB-D9C7-4C3B-8A47-A32A1769A5E1}"/>
          </ac:picMkLst>
        </pc:picChg>
      </pc:sldChg>
      <pc:sldChg chg="modSp">
        <pc:chgData name="Piñeiro Pereda, María" userId="6fe44b00-5095-4b23-a59d-be43fdc6c59b" providerId="ADAL" clId="{0E78390B-632C-40F5-B469-4BD623C31EDD}" dt="2020-01-09T13:41:55.795" v="1940" actId="20577"/>
        <pc:sldMkLst>
          <pc:docMk/>
          <pc:sldMk cId="146677926" sldId="461"/>
        </pc:sldMkLst>
        <pc:spChg chg="mod">
          <ac:chgData name="Piñeiro Pereda, María" userId="6fe44b00-5095-4b23-a59d-be43fdc6c59b" providerId="ADAL" clId="{0E78390B-632C-40F5-B469-4BD623C31EDD}" dt="2020-01-09T11:55:50.741" v="1375" actId="1076"/>
          <ac:spMkLst>
            <pc:docMk/>
            <pc:sldMk cId="146677926" sldId="461"/>
            <ac:spMk id="5" creationId="{53B8C762-4426-4B55-9EE9-E42EB441B6A1}"/>
          </ac:spMkLst>
        </pc:spChg>
        <pc:spChg chg="mod">
          <ac:chgData name="Piñeiro Pereda, María" userId="6fe44b00-5095-4b23-a59d-be43fdc6c59b" providerId="ADAL" clId="{0E78390B-632C-40F5-B469-4BD623C31EDD}" dt="2020-01-09T13:41:55.795" v="1940" actId="20577"/>
          <ac:spMkLst>
            <pc:docMk/>
            <pc:sldMk cId="146677926" sldId="461"/>
            <ac:spMk id="7" creationId="{1F58D292-CC66-43DD-97F7-91355F7C606B}"/>
          </ac:spMkLst>
        </pc:spChg>
        <pc:spChg chg="mod">
          <ac:chgData name="Piñeiro Pereda, María" userId="6fe44b00-5095-4b23-a59d-be43fdc6c59b" providerId="ADAL" clId="{0E78390B-632C-40F5-B469-4BD623C31EDD}" dt="2020-01-09T11:56:13.043" v="1395" actId="20577"/>
          <ac:spMkLst>
            <pc:docMk/>
            <pc:sldMk cId="146677926" sldId="461"/>
            <ac:spMk id="33" creationId="{F65F9DA1-1B5D-4790-8254-B63F3911FD3D}"/>
          </ac:spMkLst>
        </pc:spChg>
        <pc:spChg chg="mod">
          <ac:chgData name="Piñeiro Pereda, María" userId="6fe44b00-5095-4b23-a59d-be43fdc6c59b" providerId="ADAL" clId="{0E78390B-632C-40F5-B469-4BD623C31EDD}" dt="2020-01-09T11:56:08.298" v="1391" actId="1076"/>
          <ac:spMkLst>
            <pc:docMk/>
            <pc:sldMk cId="146677926" sldId="461"/>
            <ac:spMk id="37" creationId="{30F581F9-167B-462C-805B-92BCD3DE3B2D}"/>
          </ac:spMkLst>
        </pc:spChg>
      </pc:sldChg>
      <pc:sldChg chg="delSp modSp">
        <pc:chgData name="Piñeiro Pereda, María" userId="6fe44b00-5095-4b23-a59d-be43fdc6c59b" providerId="ADAL" clId="{0E78390B-632C-40F5-B469-4BD623C31EDD}" dt="2020-01-09T14:11:50.395" v="2252" actId="1076"/>
        <pc:sldMkLst>
          <pc:docMk/>
          <pc:sldMk cId="3059294599" sldId="463"/>
        </pc:sldMkLst>
        <pc:spChg chg="mod">
          <ac:chgData name="Piñeiro Pereda, María" userId="6fe44b00-5095-4b23-a59d-be43fdc6c59b" providerId="ADAL" clId="{0E78390B-632C-40F5-B469-4BD623C31EDD}" dt="2020-01-09T14:11:45.686" v="2251" actId="1076"/>
          <ac:spMkLst>
            <pc:docMk/>
            <pc:sldMk cId="3059294599" sldId="463"/>
            <ac:spMk id="2" creationId="{7938359D-C337-45A8-90DC-7031357CFB4F}"/>
          </ac:spMkLst>
        </pc:spChg>
        <pc:spChg chg="del">
          <ac:chgData name="Piñeiro Pereda, María" userId="6fe44b00-5095-4b23-a59d-be43fdc6c59b" providerId="ADAL" clId="{0E78390B-632C-40F5-B469-4BD623C31EDD}" dt="2020-01-09T10:18:24.200" v="418" actId="478"/>
          <ac:spMkLst>
            <pc:docMk/>
            <pc:sldMk cId="3059294599" sldId="463"/>
            <ac:spMk id="4" creationId="{96A32C68-1792-4786-BD3A-812A57F60A86}"/>
          </ac:spMkLst>
        </pc:spChg>
        <pc:spChg chg="mod">
          <ac:chgData name="Piñeiro Pereda, María" userId="6fe44b00-5095-4b23-a59d-be43fdc6c59b" providerId="ADAL" clId="{0E78390B-632C-40F5-B469-4BD623C31EDD}" dt="2020-01-09T14:11:50.395" v="2252" actId="1076"/>
          <ac:spMkLst>
            <pc:docMk/>
            <pc:sldMk cId="3059294599" sldId="463"/>
            <ac:spMk id="5" creationId="{53B8C762-4426-4B55-9EE9-E42EB441B6A1}"/>
          </ac:spMkLst>
        </pc:spChg>
      </pc:sldChg>
      <pc:sldChg chg="addSp delSp modSp mod setBg">
        <pc:chgData name="Piñeiro Pereda, María" userId="6fe44b00-5095-4b23-a59d-be43fdc6c59b" providerId="ADAL" clId="{0E78390B-632C-40F5-B469-4BD623C31EDD}" dt="2020-01-09T14:01:25.540" v="2144" actId="1076"/>
        <pc:sldMkLst>
          <pc:docMk/>
          <pc:sldMk cId="2827057865" sldId="468"/>
        </pc:sldMkLst>
        <pc:spChg chg="mod">
          <ac:chgData name="Piñeiro Pereda, María" userId="6fe44b00-5095-4b23-a59d-be43fdc6c59b" providerId="ADAL" clId="{0E78390B-632C-40F5-B469-4BD623C31EDD}" dt="2020-01-09T14:01:25.540" v="2144" actId="1076"/>
          <ac:spMkLst>
            <pc:docMk/>
            <pc:sldMk cId="2827057865" sldId="468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0E78390B-632C-40F5-B469-4BD623C31EDD}" dt="2020-01-09T12:46:29.276" v="1752"/>
          <ac:spMkLst>
            <pc:docMk/>
            <pc:sldMk cId="2827057865" sldId="468"/>
            <ac:spMk id="4" creationId="{B5AB1EBB-3AC8-426C-B0DA-6E62C274F9AB}"/>
          </ac:spMkLst>
        </pc:spChg>
        <pc:spChg chg="add del">
          <ac:chgData name="Piñeiro Pereda, María" userId="6fe44b00-5095-4b23-a59d-be43fdc6c59b" providerId="ADAL" clId="{0E78390B-632C-40F5-B469-4BD623C31EDD}" dt="2020-01-09T12:46:29.276" v="1752"/>
          <ac:spMkLst>
            <pc:docMk/>
            <pc:sldMk cId="2827057865" sldId="468"/>
            <ac:spMk id="5" creationId="{C4072BE4-222C-468F-91F8-378260887DC6}"/>
          </ac:spMkLst>
        </pc:spChg>
        <pc:spChg chg="add mod">
          <ac:chgData name="Piñeiro Pereda, María" userId="6fe44b00-5095-4b23-a59d-be43fdc6c59b" providerId="ADAL" clId="{0E78390B-632C-40F5-B469-4BD623C31EDD}" dt="2020-01-09T12:46:52.856" v="1757" actId="1076"/>
          <ac:spMkLst>
            <pc:docMk/>
            <pc:sldMk cId="2827057865" sldId="468"/>
            <ac:spMk id="17" creationId="{8AF410F4-4103-47E6-BF5C-42CFB55FBE3E}"/>
          </ac:spMkLst>
        </pc:spChg>
        <pc:spChg chg="add mod">
          <ac:chgData name="Piñeiro Pereda, María" userId="6fe44b00-5095-4b23-a59d-be43fdc6c59b" providerId="ADAL" clId="{0E78390B-632C-40F5-B469-4BD623C31EDD}" dt="2020-01-09T12:47:02.465" v="1759" actId="1076"/>
          <ac:spMkLst>
            <pc:docMk/>
            <pc:sldMk cId="2827057865" sldId="468"/>
            <ac:spMk id="19" creationId="{A582DB01-BD85-47C7-8DCA-370FBF67524E}"/>
          </ac:spMkLst>
        </pc:spChg>
        <pc:spChg chg="add mod">
          <ac:chgData name="Piñeiro Pereda, María" userId="6fe44b00-5095-4b23-a59d-be43fdc6c59b" providerId="ADAL" clId="{0E78390B-632C-40F5-B469-4BD623C31EDD}" dt="2020-01-09T14:01:06.444" v="2137" actId="1076"/>
          <ac:spMkLst>
            <pc:docMk/>
            <pc:sldMk cId="2827057865" sldId="468"/>
            <ac:spMk id="20" creationId="{46519AA7-042C-49A2-B5F1-2FBA05287BAD}"/>
          </ac:spMkLst>
        </pc:spChg>
        <pc:spChg chg="mod">
          <ac:chgData name="Piñeiro Pereda, María" userId="6fe44b00-5095-4b23-a59d-be43fdc6c59b" providerId="ADAL" clId="{0E78390B-632C-40F5-B469-4BD623C31EDD}" dt="2020-01-09T12:47:24.275" v="1769" actId="20577"/>
          <ac:spMkLst>
            <pc:docMk/>
            <pc:sldMk cId="2827057865" sldId="468"/>
            <ac:spMk id="21" creationId="{405349C9-82D5-4C22-B2D1-E439A728CB9B}"/>
          </ac:spMkLst>
        </pc:spChg>
        <pc:spChg chg="add del">
          <ac:chgData name="Piñeiro Pereda, María" userId="6fe44b00-5095-4b23-a59d-be43fdc6c59b" providerId="ADAL" clId="{0E78390B-632C-40F5-B469-4BD623C31EDD}" dt="2020-01-09T12:46:29.276" v="1752"/>
          <ac:spMkLst>
            <pc:docMk/>
            <pc:sldMk cId="2827057865" sldId="468"/>
            <ac:spMk id="22" creationId="{2ECE5630-D9B2-431E-BF4D-8C673804D333}"/>
          </ac:spMkLst>
        </pc:spChg>
        <pc:spChg chg="add del mod">
          <ac:chgData name="Piñeiro Pereda, María" userId="6fe44b00-5095-4b23-a59d-be43fdc6c59b" providerId="ADAL" clId="{0E78390B-632C-40F5-B469-4BD623C31EDD}" dt="2020-01-09T12:47:03.984" v="1760" actId="1076"/>
          <ac:spMkLst>
            <pc:docMk/>
            <pc:sldMk cId="2827057865" sldId="468"/>
            <ac:spMk id="23" creationId="{A9385C58-FEA2-4505-818E-AFF73D66ACCF}"/>
          </ac:spMkLst>
        </pc:spChg>
        <pc:spChg chg="add del">
          <ac:chgData name="Piñeiro Pereda, María" userId="6fe44b00-5095-4b23-a59d-be43fdc6c59b" providerId="ADAL" clId="{0E78390B-632C-40F5-B469-4BD623C31EDD}" dt="2020-01-09T12:46:29.276" v="1752"/>
          <ac:spMkLst>
            <pc:docMk/>
            <pc:sldMk cId="2827057865" sldId="468"/>
            <ac:spMk id="24" creationId="{1AE23D9B-6B30-4CE5-B074-579742814808}"/>
          </ac:spMkLst>
        </pc:spChg>
        <pc:spChg chg="add">
          <ac:chgData name="Piñeiro Pereda, María" userId="6fe44b00-5095-4b23-a59d-be43fdc6c59b" providerId="ADAL" clId="{0E78390B-632C-40F5-B469-4BD623C31EDD}" dt="2020-01-09T12:46:43.056" v="1754"/>
          <ac:spMkLst>
            <pc:docMk/>
            <pc:sldMk cId="2827057865" sldId="468"/>
            <ac:spMk id="25" creationId="{7861EED4-84A8-4A94-A91E-3DF0EAFAFD7D}"/>
          </ac:spMkLst>
        </pc:spChg>
        <pc:spChg chg="add">
          <ac:chgData name="Piñeiro Pereda, María" userId="6fe44b00-5095-4b23-a59d-be43fdc6c59b" providerId="ADAL" clId="{0E78390B-632C-40F5-B469-4BD623C31EDD}" dt="2020-01-09T12:46:41.382" v="1753" actId="26606"/>
          <ac:spMkLst>
            <pc:docMk/>
            <pc:sldMk cId="2827057865" sldId="468"/>
            <ac:spMk id="30" creationId="{61B91595-DF01-4E8B-80BF-B812BA9BFDB5}"/>
          </ac:spMkLst>
        </pc:spChg>
        <pc:spChg chg="add">
          <ac:chgData name="Piñeiro Pereda, María" userId="6fe44b00-5095-4b23-a59d-be43fdc6c59b" providerId="ADAL" clId="{0E78390B-632C-40F5-B469-4BD623C31EDD}" dt="2020-01-09T12:46:41.382" v="1753" actId="26606"/>
          <ac:spMkLst>
            <pc:docMk/>
            <pc:sldMk cId="2827057865" sldId="468"/>
            <ac:spMk id="32" creationId="{8AC533DD-1CF6-4A33-852D-3877441533AB}"/>
          </ac:spMkLst>
        </pc:spChg>
        <pc:picChg chg="add del">
          <ac:chgData name="Piñeiro Pereda, María" userId="6fe44b00-5095-4b23-a59d-be43fdc6c59b" providerId="ADAL" clId="{0E78390B-632C-40F5-B469-4BD623C31EDD}" dt="2020-01-09T12:46:29.276" v="1752"/>
          <ac:picMkLst>
            <pc:docMk/>
            <pc:sldMk cId="2827057865" sldId="468"/>
            <ac:picMk id="3" creationId="{857219A4-7224-41F2-8CC2-C61C6221FBDF}"/>
          </ac:picMkLst>
        </pc:picChg>
        <pc:picChg chg="del">
          <ac:chgData name="Piñeiro Pereda, María" userId="6fe44b00-5095-4b23-a59d-be43fdc6c59b" providerId="ADAL" clId="{0E78390B-632C-40F5-B469-4BD623C31EDD}" dt="2020-01-09T12:46:29.276" v="1752"/>
          <ac:picMkLst>
            <pc:docMk/>
            <pc:sldMk cId="2827057865" sldId="468"/>
            <ac:picMk id="9" creationId="{AAC9A3F6-9D8E-453A-8F50-5EF653391791}"/>
          </ac:picMkLst>
        </pc:picChg>
        <pc:picChg chg="add del">
          <ac:chgData name="Piñeiro Pereda, María" userId="6fe44b00-5095-4b23-a59d-be43fdc6c59b" providerId="ADAL" clId="{0E78390B-632C-40F5-B469-4BD623C31EDD}" dt="2020-01-09T12:46:29.276" v="1752"/>
          <ac:picMkLst>
            <pc:docMk/>
            <pc:sldMk cId="2827057865" sldId="468"/>
            <ac:picMk id="11" creationId="{32A5FDA3-1769-4737-AFB8-548745F6604F}"/>
          </ac:picMkLst>
        </pc:picChg>
        <pc:picChg chg="add mod">
          <ac:chgData name="Piñeiro Pereda, María" userId="6fe44b00-5095-4b23-a59d-be43fdc6c59b" providerId="ADAL" clId="{0E78390B-632C-40F5-B469-4BD623C31EDD}" dt="2020-01-09T12:47:02.465" v="1759" actId="1076"/>
          <ac:picMkLst>
            <pc:docMk/>
            <pc:sldMk cId="2827057865" sldId="468"/>
            <ac:picMk id="15" creationId="{B9A725FB-9F4A-4317-9E86-D8611D56354E}"/>
          </ac:picMkLst>
        </pc:picChg>
        <pc:picChg chg="add del mod">
          <ac:chgData name="Piñeiro Pereda, María" userId="6fe44b00-5095-4b23-a59d-be43fdc6c59b" providerId="ADAL" clId="{0E78390B-632C-40F5-B469-4BD623C31EDD}" dt="2020-01-09T12:47:18.806" v="1765" actId="478"/>
          <ac:picMkLst>
            <pc:docMk/>
            <pc:sldMk cId="2827057865" sldId="468"/>
            <ac:picMk id="16" creationId="{215EA820-6147-4383-AC8D-17AD3E71527B}"/>
          </ac:picMkLst>
        </pc:picChg>
        <pc:picChg chg="add mod">
          <ac:chgData name="Piñeiro Pereda, María" userId="6fe44b00-5095-4b23-a59d-be43fdc6c59b" providerId="ADAL" clId="{0E78390B-632C-40F5-B469-4BD623C31EDD}" dt="2020-01-09T14:01:08.483" v="2138" actId="1076"/>
          <ac:picMkLst>
            <pc:docMk/>
            <pc:sldMk cId="2827057865" sldId="468"/>
            <ac:picMk id="18" creationId="{E9F52B93-710F-44FE-92EE-D4E03832083A}"/>
          </ac:picMkLst>
        </pc:picChg>
        <pc:picChg chg="add mod">
          <ac:chgData name="Piñeiro Pereda, María" userId="6fe44b00-5095-4b23-a59d-be43fdc6c59b" providerId="ADAL" clId="{0E78390B-632C-40F5-B469-4BD623C31EDD}" dt="2020-01-09T12:46:48.757" v="1756" actId="1076"/>
          <ac:picMkLst>
            <pc:docMk/>
            <pc:sldMk cId="2827057865" sldId="468"/>
            <ac:picMk id="27" creationId="{E51EC5F4-A5D7-4663-9261-976F4FEC6218}"/>
          </ac:picMkLst>
        </pc:picChg>
      </pc:sldChg>
      <pc:sldChg chg="delSp modSp">
        <pc:chgData name="Piñeiro Pereda, María" userId="6fe44b00-5095-4b23-a59d-be43fdc6c59b" providerId="ADAL" clId="{0E78390B-632C-40F5-B469-4BD623C31EDD}" dt="2020-01-09T14:01:37.124" v="2147" actId="1076"/>
        <pc:sldMkLst>
          <pc:docMk/>
          <pc:sldMk cId="2280696261" sldId="470"/>
        </pc:sldMkLst>
        <pc:spChg chg="mod">
          <ac:chgData name="Piñeiro Pereda, María" userId="6fe44b00-5095-4b23-a59d-be43fdc6c59b" providerId="ADAL" clId="{0E78390B-632C-40F5-B469-4BD623C31EDD}" dt="2020-01-09T14:01:37.124" v="2147" actId="1076"/>
          <ac:spMkLst>
            <pc:docMk/>
            <pc:sldMk cId="2280696261" sldId="470"/>
            <ac:spMk id="2" creationId="{70D15BF2-068E-430C-9B32-E23FECFF29D7}"/>
          </ac:spMkLst>
        </pc:spChg>
        <pc:spChg chg="del">
          <ac:chgData name="Piñeiro Pereda, María" userId="6fe44b00-5095-4b23-a59d-be43fdc6c59b" providerId="ADAL" clId="{0E78390B-632C-40F5-B469-4BD623C31EDD}" dt="2020-01-09T11:26:23.215" v="1258" actId="478"/>
          <ac:spMkLst>
            <pc:docMk/>
            <pc:sldMk cId="2280696261" sldId="470"/>
            <ac:spMk id="5" creationId="{3862C192-39D4-4BE5-BEC6-5007902F0A2E}"/>
          </ac:spMkLst>
        </pc:spChg>
        <pc:spChg chg="del">
          <ac:chgData name="Piñeiro Pereda, María" userId="6fe44b00-5095-4b23-a59d-be43fdc6c59b" providerId="ADAL" clId="{0E78390B-632C-40F5-B469-4BD623C31EDD}" dt="2020-01-09T11:26:20.204" v="1257" actId="478"/>
          <ac:spMkLst>
            <pc:docMk/>
            <pc:sldMk cId="2280696261" sldId="470"/>
            <ac:spMk id="22" creationId="{5FE51883-CABF-4E4C-A947-BBA2F06E2494}"/>
          </ac:spMkLst>
        </pc:spChg>
        <pc:spChg chg="del">
          <ac:chgData name="Piñeiro Pereda, María" userId="6fe44b00-5095-4b23-a59d-be43fdc6c59b" providerId="ADAL" clId="{0E78390B-632C-40F5-B469-4BD623C31EDD}" dt="2020-01-09T11:26:20.204" v="1257" actId="478"/>
          <ac:spMkLst>
            <pc:docMk/>
            <pc:sldMk cId="2280696261" sldId="470"/>
            <ac:spMk id="24" creationId="{570D4343-43F2-4804-A9B8-2ADB41CC564F}"/>
          </ac:spMkLst>
        </pc:spChg>
        <pc:spChg chg="mod">
          <ac:chgData name="Piñeiro Pereda, María" userId="6fe44b00-5095-4b23-a59d-be43fdc6c59b" providerId="ADAL" clId="{0E78390B-632C-40F5-B469-4BD623C31EDD}" dt="2020-01-09T14:01:33.487" v="2145" actId="1076"/>
          <ac:spMkLst>
            <pc:docMk/>
            <pc:sldMk cId="2280696261" sldId="470"/>
            <ac:spMk id="28" creationId="{D6388825-C169-42B5-B35F-282837087849}"/>
          </ac:spMkLst>
        </pc:spChg>
        <pc:picChg chg="del">
          <ac:chgData name="Piñeiro Pereda, María" userId="6fe44b00-5095-4b23-a59d-be43fdc6c59b" providerId="ADAL" clId="{0E78390B-632C-40F5-B469-4BD623C31EDD}" dt="2020-01-09T11:26:23.215" v="1258" actId="478"/>
          <ac:picMkLst>
            <pc:docMk/>
            <pc:sldMk cId="2280696261" sldId="470"/>
            <ac:picMk id="6" creationId="{D89DEDAF-3F12-4F93-A35C-1B3D8DD3CCA3}"/>
          </ac:picMkLst>
        </pc:picChg>
        <pc:picChg chg="del">
          <ac:chgData name="Piñeiro Pereda, María" userId="6fe44b00-5095-4b23-a59d-be43fdc6c59b" providerId="ADAL" clId="{0E78390B-632C-40F5-B469-4BD623C31EDD}" dt="2020-01-09T11:26:20.204" v="1257" actId="478"/>
          <ac:picMkLst>
            <pc:docMk/>
            <pc:sldMk cId="2280696261" sldId="470"/>
            <ac:picMk id="7" creationId="{C7953D2B-3B7F-449B-B08B-F40217170038}"/>
          </ac:picMkLst>
        </pc:picChg>
        <pc:picChg chg="del">
          <ac:chgData name="Piñeiro Pereda, María" userId="6fe44b00-5095-4b23-a59d-be43fdc6c59b" providerId="ADAL" clId="{0E78390B-632C-40F5-B469-4BD623C31EDD}" dt="2020-01-09T11:26:20.204" v="1257" actId="478"/>
          <ac:picMkLst>
            <pc:docMk/>
            <pc:sldMk cId="2280696261" sldId="470"/>
            <ac:picMk id="8" creationId="{F583DF33-D217-45AA-A156-CE60DB292B27}"/>
          </ac:picMkLst>
        </pc:picChg>
        <pc:picChg chg="del">
          <ac:chgData name="Piñeiro Pereda, María" userId="6fe44b00-5095-4b23-a59d-be43fdc6c59b" providerId="ADAL" clId="{0E78390B-632C-40F5-B469-4BD623C31EDD}" dt="2020-01-09T11:26:23.215" v="1258" actId="478"/>
          <ac:picMkLst>
            <pc:docMk/>
            <pc:sldMk cId="2280696261" sldId="470"/>
            <ac:picMk id="9" creationId="{AAC9A3F6-9D8E-453A-8F50-5EF653391791}"/>
          </ac:picMkLst>
        </pc:picChg>
        <pc:picChg chg="del">
          <ac:chgData name="Piñeiro Pereda, María" userId="6fe44b00-5095-4b23-a59d-be43fdc6c59b" providerId="ADAL" clId="{0E78390B-632C-40F5-B469-4BD623C31EDD}" dt="2020-01-09T11:26:23.215" v="1258" actId="478"/>
          <ac:picMkLst>
            <pc:docMk/>
            <pc:sldMk cId="2280696261" sldId="470"/>
            <ac:picMk id="23" creationId="{708BEC2A-8F62-40D7-92E0-571AC4998E2D}"/>
          </ac:picMkLst>
        </pc:picChg>
        <pc:picChg chg="del">
          <ac:chgData name="Piñeiro Pereda, María" userId="6fe44b00-5095-4b23-a59d-be43fdc6c59b" providerId="ADAL" clId="{0E78390B-632C-40F5-B469-4BD623C31EDD}" dt="2020-01-09T11:26:20.204" v="1257" actId="478"/>
          <ac:picMkLst>
            <pc:docMk/>
            <pc:sldMk cId="2280696261" sldId="470"/>
            <ac:picMk id="25" creationId="{030B64D7-C94F-465E-9C72-FAE9CA11FA4E}"/>
          </ac:picMkLst>
        </pc:picChg>
        <pc:picChg chg="del">
          <ac:chgData name="Piñeiro Pereda, María" userId="6fe44b00-5095-4b23-a59d-be43fdc6c59b" providerId="ADAL" clId="{0E78390B-632C-40F5-B469-4BD623C31EDD}" dt="2020-01-09T11:26:20.204" v="1257" actId="478"/>
          <ac:picMkLst>
            <pc:docMk/>
            <pc:sldMk cId="2280696261" sldId="470"/>
            <ac:picMk id="26" creationId="{AF958C92-9218-46E4-9081-A71A5B705F8A}"/>
          </ac:picMkLst>
        </pc:picChg>
        <pc:picChg chg="mod">
          <ac:chgData name="Piñeiro Pereda, María" userId="6fe44b00-5095-4b23-a59d-be43fdc6c59b" providerId="ADAL" clId="{0E78390B-632C-40F5-B469-4BD623C31EDD}" dt="2020-01-09T14:01:35.301" v="2146" actId="1076"/>
          <ac:picMkLst>
            <pc:docMk/>
            <pc:sldMk cId="2280696261" sldId="470"/>
            <ac:picMk id="27" creationId="{FCBC291C-A71D-489D-9803-4BBBA2F2106A}"/>
          </ac:picMkLst>
        </pc:picChg>
      </pc:sldChg>
      <pc:sldChg chg="modSp">
        <pc:chgData name="Piñeiro Pereda, María" userId="6fe44b00-5095-4b23-a59d-be43fdc6c59b" providerId="ADAL" clId="{0E78390B-632C-40F5-B469-4BD623C31EDD}" dt="2020-01-09T14:02:08.212" v="2150" actId="1076"/>
        <pc:sldMkLst>
          <pc:docMk/>
          <pc:sldMk cId="4218259414" sldId="474"/>
        </pc:sldMkLst>
        <pc:spChg chg="mod">
          <ac:chgData name="Piñeiro Pereda, María" userId="6fe44b00-5095-4b23-a59d-be43fdc6c59b" providerId="ADAL" clId="{0E78390B-632C-40F5-B469-4BD623C31EDD}" dt="2020-01-09T14:02:08.212" v="2150" actId="1076"/>
          <ac:spMkLst>
            <pc:docMk/>
            <pc:sldMk cId="4218259414" sldId="474"/>
            <ac:spMk id="2" creationId="{CFA6A2D2-7A8B-4781-A64F-220507108CE3}"/>
          </ac:spMkLst>
        </pc:spChg>
        <pc:spChg chg="mod">
          <ac:chgData name="Piñeiro Pereda, María" userId="6fe44b00-5095-4b23-a59d-be43fdc6c59b" providerId="ADAL" clId="{0E78390B-632C-40F5-B469-4BD623C31EDD}" dt="2020-01-09T14:02:08.212" v="2150" actId="1076"/>
          <ac:spMkLst>
            <pc:docMk/>
            <pc:sldMk cId="4218259414" sldId="474"/>
            <ac:spMk id="6" creationId="{0C592FC4-301B-4DE8-A696-9AA5302E5416}"/>
          </ac:spMkLst>
        </pc:spChg>
        <pc:spChg chg="mod">
          <ac:chgData name="Piñeiro Pereda, María" userId="6fe44b00-5095-4b23-a59d-be43fdc6c59b" providerId="ADAL" clId="{0E78390B-632C-40F5-B469-4BD623C31EDD}" dt="2020-01-09T14:02:08.212" v="2150" actId="1076"/>
          <ac:spMkLst>
            <pc:docMk/>
            <pc:sldMk cId="4218259414" sldId="474"/>
            <ac:spMk id="7" creationId="{17431FEC-D343-4027-A3C8-72E9C26E5A7B}"/>
          </ac:spMkLst>
        </pc:spChg>
        <pc:spChg chg="mod">
          <ac:chgData name="Piñeiro Pereda, María" userId="6fe44b00-5095-4b23-a59d-be43fdc6c59b" providerId="ADAL" clId="{0E78390B-632C-40F5-B469-4BD623C31EDD}" dt="2020-01-09T14:02:08.212" v="2150" actId="1076"/>
          <ac:spMkLst>
            <pc:docMk/>
            <pc:sldMk cId="4218259414" sldId="474"/>
            <ac:spMk id="31" creationId="{58CC6C79-FDF1-4FE7-B710-525B7727F670}"/>
          </ac:spMkLst>
        </pc:spChg>
        <pc:spChg chg="mod">
          <ac:chgData name="Piñeiro Pereda, María" userId="6fe44b00-5095-4b23-a59d-be43fdc6c59b" providerId="ADAL" clId="{0E78390B-632C-40F5-B469-4BD623C31EDD}" dt="2020-01-09T12:06:20.635" v="1488" actId="14100"/>
          <ac:spMkLst>
            <pc:docMk/>
            <pc:sldMk cId="4218259414" sldId="474"/>
            <ac:spMk id="32" creationId="{65413EE2-9EFA-4BD1-953D-2333C9E17E81}"/>
          </ac:spMkLst>
        </pc:spChg>
        <pc:spChg chg="mod">
          <ac:chgData name="Piñeiro Pereda, María" userId="6fe44b00-5095-4b23-a59d-be43fdc6c59b" providerId="ADAL" clId="{0E78390B-632C-40F5-B469-4BD623C31EDD}" dt="2020-01-09T12:05:01.050" v="1476" actId="108"/>
          <ac:spMkLst>
            <pc:docMk/>
            <pc:sldMk cId="4218259414" sldId="474"/>
            <ac:spMk id="33" creationId="{62818660-E9EE-4923-83C7-189C11D03219}"/>
          </ac:spMkLst>
        </pc:spChg>
        <pc:spChg chg="mod">
          <ac:chgData name="Piñeiro Pereda, María" userId="6fe44b00-5095-4b23-a59d-be43fdc6c59b" providerId="ADAL" clId="{0E78390B-632C-40F5-B469-4BD623C31EDD}" dt="2020-01-09T12:06:00.938" v="1485" actId="1076"/>
          <ac:spMkLst>
            <pc:docMk/>
            <pc:sldMk cId="4218259414" sldId="474"/>
            <ac:spMk id="37" creationId="{66A2A29B-15EB-46F5-B225-CFBC50285BCE}"/>
          </ac:spMkLst>
        </pc:spChg>
        <pc:spChg chg="mod">
          <ac:chgData name="Piñeiro Pereda, María" userId="6fe44b00-5095-4b23-a59d-be43fdc6c59b" providerId="ADAL" clId="{0E78390B-632C-40F5-B469-4BD623C31EDD}" dt="2020-01-09T12:05:42.600" v="1481" actId="108"/>
          <ac:spMkLst>
            <pc:docMk/>
            <pc:sldMk cId="4218259414" sldId="474"/>
            <ac:spMk id="38" creationId="{7AA9843B-4107-4684-93D8-A0E8DF12933E}"/>
          </ac:spMkLst>
        </pc:spChg>
        <pc:spChg chg="mod">
          <ac:chgData name="Piñeiro Pereda, María" userId="6fe44b00-5095-4b23-a59d-be43fdc6c59b" providerId="ADAL" clId="{0E78390B-632C-40F5-B469-4BD623C31EDD}" dt="2020-01-09T12:05:51.093" v="1483" actId="108"/>
          <ac:spMkLst>
            <pc:docMk/>
            <pc:sldMk cId="4218259414" sldId="474"/>
            <ac:spMk id="39" creationId="{3491563F-3B42-414E-82E2-CBE22BD58BA7}"/>
          </ac:spMkLst>
        </pc:spChg>
        <pc:spChg chg="mod">
          <ac:chgData name="Piñeiro Pereda, María" userId="6fe44b00-5095-4b23-a59d-be43fdc6c59b" providerId="ADAL" clId="{0E78390B-632C-40F5-B469-4BD623C31EDD}" dt="2020-01-09T12:06:09.508" v="1487" actId="1076"/>
          <ac:spMkLst>
            <pc:docMk/>
            <pc:sldMk cId="4218259414" sldId="474"/>
            <ac:spMk id="40" creationId="{D47128EC-28B3-4993-810D-E2995563F4DD}"/>
          </ac:spMkLst>
        </pc:spChg>
        <pc:cxnChg chg="mod">
          <ac:chgData name="Piñeiro Pereda, María" userId="6fe44b00-5095-4b23-a59d-be43fdc6c59b" providerId="ADAL" clId="{0E78390B-632C-40F5-B469-4BD623C31EDD}" dt="2020-01-09T14:02:08.212" v="2150" actId="1076"/>
          <ac:cxnSpMkLst>
            <pc:docMk/>
            <pc:sldMk cId="4218259414" sldId="474"/>
            <ac:cxnSpMk id="5" creationId="{304EFFD9-7527-47B2-A44E-883C96B01437}"/>
          </ac:cxnSpMkLst>
        </pc:cxnChg>
        <pc:cxnChg chg="mod">
          <ac:chgData name="Piñeiro Pereda, María" userId="6fe44b00-5095-4b23-a59d-be43fdc6c59b" providerId="ADAL" clId="{0E78390B-632C-40F5-B469-4BD623C31EDD}" dt="2020-01-09T14:02:08.212" v="2150" actId="1076"/>
          <ac:cxnSpMkLst>
            <pc:docMk/>
            <pc:sldMk cId="4218259414" sldId="474"/>
            <ac:cxnSpMk id="28" creationId="{90BDAC4C-CD31-4361-A0E4-28E7CA2A9D49}"/>
          </ac:cxnSpMkLst>
        </pc:cxnChg>
        <pc:cxnChg chg="mod">
          <ac:chgData name="Piñeiro Pereda, María" userId="6fe44b00-5095-4b23-a59d-be43fdc6c59b" providerId="ADAL" clId="{0E78390B-632C-40F5-B469-4BD623C31EDD}" dt="2020-01-09T14:02:08.212" v="2150" actId="1076"/>
          <ac:cxnSpMkLst>
            <pc:docMk/>
            <pc:sldMk cId="4218259414" sldId="474"/>
            <ac:cxnSpMk id="29" creationId="{6AF7B8D0-9FE8-4352-AA96-F4EE1460F854}"/>
          </ac:cxnSpMkLst>
        </pc:cxnChg>
        <pc:cxnChg chg="mod">
          <ac:chgData name="Piñeiro Pereda, María" userId="6fe44b00-5095-4b23-a59d-be43fdc6c59b" providerId="ADAL" clId="{0E78390B-632C-40F5-B469-4BD623C31EDD}" dt="2020-01-09T12:05:12.884" v="1477" actId="208"/>
          <ac:cxnSpMkLst>
            <pc:docMk/>
            <pc:sldMk cId="4218259414" sldId="474"/>
            <ac:cxnSpMk id="34" creationId="{6CA29E5E-80BB-4055-80E3-11A9EC4ADCB7}"/>
          </ac:cxnSpMkLst>
        </pc:cxnChg>
        <pc:cxnChg chg="mod">
          <ac:chgData name="Piñeiro Pereda, María" userId="6fe44b00-5095-4b23-a59d-be43fdc6c59b" providerId="ADAL" clId="{0E78390B-632C-40F5-B469-4BD623C31EDD}" dt="2020-01-09T12:05:12.884" v="1477" actId="208"/>
          <ac:cxnSpMkLst>
            <pc:docMk/>
            <pc:sldMk cId="4218259414" sldId="474"/>
            <ac:cxnSpMk id="35" creationId="{1874D41F-F9A3-4763-8A56-77FB0D483198}"/>
          </ac:cxnSpMkLst>
        </pc:cxnChg>
        <pc:cxnChg chg="mod">
          <ac:chgData name="Piñeiro Pereda, María" userId="6fe44b00-5095-4b23-a59d-be43fdc6c59b" providerId="ADAL" clId="{0E78390B-632C-40F5-B469-4BD623C31EDD}" dt="2020-01-09T12:05:12.884" v="1477" actId="208"/>
          <ac:cxnSpMkLst>
            <pc:docMk/>
            <pc:sldMk cId="4218259414" sldId="474"/>
            <ac:cxnSpMk id="36" creationId="{26253938-B077-43BE-BF1E-F3872AD9BA4C}"/>
          </ac:cxnSpMkLst>
        </pc:cxnChg>
      </pc:sldChg>
      <pc:sldChg chg="addSp delSp modSp add mod ord setBg">
        <pc:chgData name="Piñeiro Pereda, María" userId="6fe44b00-5095-4b23-a59d-be43fdc6c59b" providerId="ADAL" clId="{0E78390B-632C-40F5-B469-4BD623C31EDD}" dt="2020-01-09T13:48:21.383" v="2042" actId="20577"/>
        <pc:sldMkLst>
          <pc:docMk/>
          <pc:sldMk cId="2646500697" sldId="480"/>
        </pc:sldMkLst>
        <pc:spChg chg="mod">
          <ac:chgData name="Piñeiro Pereda, María" userId="6fe44b00-5095-4b23-a59d-be43fdc6c59b" providerId="ADAL" clId="{0E78390B-632C-40F5-B469-4BD623C31EDD}" dt="2020-01-09T13:16:59.547" v="1809" actId="26606"/>
          <ac:spMkLst>
            <pc:docMk/>
            <pc:sldMk cId="2646500697" sldId="480"/>
            <ac:spMk id="2" creationId="{AA14ADB5-8ED1-4932-83B7-ADCCAFD0AA84}"/>
          </ac:spMkLst>
        </pc:spChg>
        <pc:spChg chg="del">
          <ac:chgData name="Piñeiro Pereda, María" userId="6fe44b00-5095-4b23-a59d-be43fdc6c59b" providerId="ADAL" clId="{0E78390B-632C-40F5-B469-4BD623C31EDD}" dt="2020-01-09T11:54:38.579" v="1311" actId="478"/>
          <ac:spMkLst>
            <pc:docMk/>
            <pc:sldMk cId="2646500697" sldId="480"/>
            <ac:spMk id="3" creationId="{453AA397-D56C-4097-A3EB-0D456579EBB3}"/>
          </ac:spMkLst>
        </pc:spChg>
        <pc:spChg chg="add mod">
          <ac:chgData name="Piñeiro Pereda, María" userId="6fe44b00-5095-4b23-a59d-be43fdc6c59b" providerId="ADAL" clId="{0E78390B-632C-40F5-B469-4BD623C31EDD}" dt="2020-01-09T13:48:21.383" v="2042" actId="20577"/>
          <ac:spMkLst>
            <pc:docMk/>
            <pc:sldMk cId="2646500697" sldId="480"/>
            <ac:spMk id="4" creationId="{09DFA9AB-A81B-46D1-9A92-63EE3D56AA64}"/>
          </ac:spMkLst>
        </pc:spChg>
        <pc:spChg chg="mod ord">
          <ac:chgData name="Piñeiro Pereda, María" userId="6fe44b00-5095-4b23-a59d-be43fdc6c59b" providerId="ADAL" clId="{0E78390B-632C-40F5-B469-4BD623C31EDD}" dt="2020-01-09T13:41:19.695" v="1928" actId="20577"/>
          <ac:spMkLst>
            <pc:docMk/>
            <pc:sldMk cId="2646500697" sldId="480"/>
            <ac:spMk id="7" creationId="{53C0092C-D822-42DB-A529-D88C4233D344}"/>
          </ac:spMkLst>
        </pc:spChg>
        <pc:spChg chg="add del mod">
          <ac:chgData name="Piñeiro Pereda, María" userId="6fe44b00-5095-4b23-a59d-be43fdc6c59b" providerId="ADAL" clId="{0E78390B-632C-40F5-B469-4BD623C31EDD}" dt="2020-01-09T13:41:05.695" v="1920" actId="1076"/>
          <ac:spMkLst>
            <pc:docMk/>
            <pc:sldMk cId="2646500697" sldId="480"/>
            <ac:spMk id="10" creationId="{C21307E4-C2C1-4579-ACD9-2951A7CFA0B7}"/>
          </ac:spMkLst>
        </pc:spChg>
        <pc:spChg chg="add del">
          <ac:chgData name="Piñeiro Pereda, María" userId="6fe44b00-5095-4b23-a59d-be43fdc6c59b" providerId="ADAL" clId="{0E78390B-632C-40F5-B469-4BD623C31EDD}" dt="2020-01-09T13:16:59.514" v="1808" actId="26606"/>
          <ac:spMkLst>
            <pc:docMk/>
            <pc:sldMk cId="2646500697" sldId="480"/>
            <ac:spMk id="15" creationId="{23962611-DFD5-4092-AAFD-559E3DFCE2C9}"/>
          </ac:spMkLst>
        </pc:spChg>
        <pc:spChg chg="add">
          <ac:chgData name="Piñeiro Pereda, María" userId="6fe44b00-5095-4b23-a59d-be43fdc6c59b" providerId="ADAL" clId="{0E78390B-632C-40F5-B469-4BD623C31EDD}" dt="2020-01-09T13:16:59.547" v="1809" actId="26606"/>
          <ac:spMkLst>
            <pc:docMk/>
            <pc:sldMk cId="2646500697" sldId="480"/>
            <ac:spMk id="19" creationId="{8AC533DD-1CF6-4A33-852D-3877441533AB}"/>
          </ac:spMkLst>
        </pc:spChg>
        <pc:spChg chg="add">
          <ac:chgData name="Piñeiro Pereda, María" userId="6fe44b00-5095-4b23-a59d-be43fdc6c59b" providerId="ADAL" clId="{0E78390B-632C-40F5-B469-4BD623C31EDD}" dt="2020-01-09T13:16:59.547" v="1809" actId="26606"/>
          <ac:spMkLst>
            <pc:docMk/>
            <pc:sldMk cId="2646500697" sldId="480"/>
            <ac:spMk id="20" creationId="{61B91595-DF01-4E8B-80BF-B812BA9BFDB5}"/>
          </ac:spMkLst>
        </pc:spChg>
        <pc:picChg chg="del">
          <ac:chgData name="Piñeiro Pereda, María" userId="6fe44b00-5095-4b23-a59d-be43fdc6c59b" providerId="ADAL" clId="{0E78390B-632C-40F5-B469-4BD623C31EDD}" dt="2020-01-09T11:54:36.613" v="1310" actId="478"/>
          <ac:picMkLst>
            <pc:docMk/>
            <pc:sldMk cId="2646500697" sldId="480"/>
            <ac:picMk id="9" creationId="{7F24F0D0-FC38-49E8-9DF3-988996A8C71A}"/>
          </ac:picMkLst>
        </pc:picChg>
        <pc:picChg chg="add mod ord">
          <ac:chgData name="Piñeiro Pereda, María" userId="6fe44b00-5095-4b23-a59d-be43fdc6c59b" providerId="ADAL" clId="{0E78390B-632C-40F5-B469-4BD623C31EDD}" dt="2020-01-09T13:41:13.911" v="1924" actId="1076"/>
          <ac:picMkLst>
            <pc:docMk/>
            <pc:sldMk cId="2646500697" sldId="480"/>
            <ac:picMk id="14" creationId="{2F896B81-15C3-4D43-B32D-9D0526356E15}"/>
          </ac:picMkLst>
        </pc:picChg>
        <pc:picChg chg="add del">
          <ac:chgData name="Piñeiro Pereda, María" userId="6fe44b00-5095-4b23-a59d-be43fdc6c59b" providerId="ADAL" clId="{0E78390B-632C-40F5-B469-4BD623C31EDD}" dt="2020-01-09T13:16:59.514" v="1808" actId="26606"/>
          <ac:picMkLst>
            <pc:docMk/>
            <pc:sldMk cId="2646500697" sldId="480"/>
            <ac:picMk id="17" creationId="{2270F1FA-0425-408F-9861-80BF5AFB276D}"/>
          </ac:picMkLst>
        </pc:picChg>
      </pc:sldChg>
      <pc:sldChg chg="addSp delSp modSp add mod setBg setClrOvrMap delDesignElem">
        <pc:chgData name="Piñeiro Pereda, María" userId="6fe44b00-5095-4b23-a59d-be43fdc6c59b" providerId="ADAL" clId="{0E78390B-632C-40F5-B469-4BD623C31EDD}" dt="2020-01-09T13:56:44.773" v="2115" actId="1076"/>
        <pc:sldMkLst>
          <pc:docMk/>
          <pc:sldMk cId="2290347790" sldId="481"/>
        </pc:sldMkLst>
        <pc:spChg chg="mod ord">
          <ac:chgData name="Piñeiro Pereda, María" userId="6fe44b00-5095-4b23-a59d-be43fdc6c59b" providerId="ADAL" clId="{0E78390B-632C-40F5-B469-4BD623C31EDD}" dt="2020-01-09T12:01:51.699" v="1456" actId="26606"/>
          <ac:spMkLst>
            <pc:docMk/>
            <pc:sldMk cId="2290347790" sldId="481"/>
            <ac:spMk id="2" creationId="{AA14ADB5-8ED1-4932-83B7-ADCCAFD0AA84}"/>
          </ac:spMkLst>
        </pc:spChg>
        <pc:spChg chg="del">
          <ac:chgData name="Piñeiro Pereda, María" userId="6fe44b00-5095-4b23-a59d-be43fdc6c59b" providerId="ADAL" clId="{0E78390B-632C-40F5-B469-4BD623C31EDD}" dt="2020-01-09T11:54:51.301" v="1314" actId="478"/>
          <ac:spMkLst>
            <pc:docMk/>
            <pc:sldMk cId="2290347790" sldId="481"/>
            <ac:spMk id="3" creationId="{453AA397-D56C-4097-A3EB-0D456579EBB3}"/>
          </ac:spMkLst>
        </pc:spChg>
        <pc:spChg chg="add mod">
          <ac:chgData name="Piñeiro Pereda, María" userId="6fe44b00-5095-4b23-a59d-be43fdc6c59b" providerId="ADAL" clId="{0E78390B-632C-40F5-B469-4BD623C31EDD}" dt="2020-01-09T12:01:51.699" v="1456" actId="26606"/>
          <ac:spMkLst>
            <pc:docMk/>
            <pc:sldMk cId="2290347790" sldId="481"/>
            <ac:spMk id="4" creationId="{4DF178A1-2954-4719-9F1B-B74723748B4C}"/>
          </ac:spMkLst>
        </pc:spChg>
        <pc:spChg chg="add mod">
          <ac:chgData name="Piñeiro Pereda, María" userId="6fe44b00-5095-4b23-a59d-be43fdc6c59b" providerId="ADAL" clId="{0E78390B-632C-40F5-B469-4BD623C31EDD}" dt="2020-01-09T13:48:53.693" v="2045" actId="1076"/>
          <ac:spMkLst>
            <pc:docMk/>
            <pc:sldMk cId="2290347790" sldId="481"/>
            <ac:spMk id="6" creationId="{349958A2-C254-47D3-AD7F-71B65AB8B59B}"/>
          </ac:spMkLst>
        </pc:spChg>
        <pc:spChg chg="mod ord">
          <ac:chgData name="Piñeiro Pereda, María" userId="6fe44b00-5095-4b23-a59d-be43fdc6c59b" providerId="ADAL" clId="{0E78390B-632C-40F5-B469-4BD623C31EDD}" dt="2020-01-09T12:01:51.699" v="1456" actId="26606"/>
          <ac:spMkLst>
            <pc:docMk/>
            <pc:sldMk cId="2290347790" sldId="481"/>
            <ac:spMk id="7" creationId="{53C0092C-D822-42DB-A529-D88C4233D344}"/>
          </ac:spMkLst>
        </pc:spChg>
        <pc:spChg chg="add mod">
          <ac:chgData name="Piñeiro Pereda, María" userId="6fe44b00-5095-4b23-a59d-be43fdc6c59b" providerId="ADAL" clId="{0E78390B-632C-40F5-B469-4BD623C31EDD}" dt="2020-01-09T13:46:59.413" v="1948" actId="1076"/>
          <ac:spMkLst>
            <pc:docMk/>
            <pc:sldMk cId="2290347790" sldId="481"/>
            <ac:spMk id="8" creationId="{6C399422-1218-4F24-A569-6C7E3722EBE2}"/>
          </ac:spMkLst>
        </pc:spChg>
        <pc:spChg chg="mod">
          <ac:chgData name="Piñeiro Pereda, María" userId="6fe44b00-5095-4b23-a59d-be43fdc6c59b" providerId="ADAL" clId="{0E78390B-632C-40F5-B469-4BD623C31EDD}" dt="2020-01-09T12:01:51.699" v="1456" actId="26606"/>
          <ac:spMkLst>
            <pc:docMk/>
            <pc:sldMk cId="2290347790" sldId="481"/>
            <ac:spMk id="10" creationId="{C21307E4-C2C1-4579-ACD9-2951A7CFA0B7}"/>
          </ac:spMkLst>
        </pc:spChg>
        <pc:spChg chg="add mod">
          <ac:chgData name="Piñeiro Pereda, María" userId="6fe44b00-5095-4b23-a59d-be43fdc6c59b" providerId="ADAL" clId="{0E78390B-632C-40F5-B469-4BD623C31EDD}" dt="2020-01-09T13:47:17.639" v="1992" actId="20577"/>
          <ac:spMkLst>
            <pc:docMk/>
            <pc:sldMk cId="2290347790" sldId="481"/>
            <ac:spMk id="11" creationId="{FA254162-7F22-4DBC-A429-6E47703030F8}"/>
          </ac:spMkLst>
        </pc:spChg>
        <pc:spChg chg="add mod">
          <ac:chgData name="Piñeiro Pereda, María" userId="6fe44b00-5095-4b23-a59d-be43fdc6c59b" providerId="ADAL" clId="{0E78390B-632C-40F5-B469-4BD623C31EDD}" dt="2020-01-09T13:55:22.467" v="2111" actId="207"/>
          <ac:spMkLst>
            <pc:docMk/>
            <pc:sldMk cId="2290347790" sldId="481"/>
            <ac:spMk id="12" creationId="{6033E5B7-240A-4614-8D03-97AD19A8B5E3}"/>
          </ac:spMkLst>
        </pc:spChg>
        <pc:spChg chg="add mod">
          <ac:chgData name="Piñeiro Pereda, María" userId="6fe44b00-5095-4b23-a59d-be43fdc6c59b" providerId="ADAL" clId="{0E78390B-632C-40F5-B469-4BD623C31EDD}" dt="2020-01-09T13:55:12.949" v="2109" actId="1076"/>
          <ac:spMkLst>
            <pc:docMk/>
            <pc:sldMk cId="2290347790" sldId="481"/>
            <ac:spMk id="13" creationId="{97BD7B03-02B4-4D08-9369-1845184DA699}"/>
          </ac:spMkLst>
        </pc:spChg>
        <pc:spChg chg="add del">
          <ac:chgData name="Piñeiro Pereda, María" userId="6fe44b00-5095-4b23-a59d-be43fdc6c59b" providerId="ADAL" clId="{0E78390B-632C-40F5-B469-4BD623C31EDD}" dt="2020-01-09T12:10:57.431" v="1542"/>
          <ac:spMkLst>
            <pc:docMk/>
            <pc:sldMk cId="2290347790" sldId="481"/>
            <ac:spMk id="15" creationId="{867D4867-5BA7-4462-B2F6-A23F4A622AA7}"/>
          </ac:spMkLst>
        </pc:spChg>
        <pc:picChg chg="add mod">
          <ac:chgData name="Piñeiro Pereda, María" userId="6fe44b00-5095-4b23-a59d-be43fdc6c59b" providerId="ADAL" clId="{0E78390B-632C-40F5-B469-4BD623C31EDD}" dt="2020-01-09T13:48:50.606" v="2044" actId="1076"/>
          <ac:picMkLst>
            <pc:docMk/>
            <pc:sldMk cId="2290347790" sldId="481"/>
            <ac:picMk id="5" creationId="{4A08EAEC-5DF6-4EA4-8607-B78D9D710466}"/>
          </ac:picMkLst>
        </pc:picChg>
        <pc:picChg chg="del">
          <ac:chgData name="Piñeiro Pereda, María" userId="6fe44b00-5095-4b23-a59d-be43fdc6c59b" providerId="ADAL" clId="{0E78390B-632C-40F5-B469-4BD623C31EDD}" dt="2020-01-09T11:54:49.262" v="1313" actId="478"/>
          <ac:picMkLst>
            <pc:docMk/>
            <pc:sldMk cId="2290347790" sldId="481"/>
            <ac:picMk id="9" creationId="{7F24F0D0-FC38-49E8-9DF3-988996A8C71A}"/>
          </ac:picMkLst>
        </pc:picChg>
        <pc:picChg chg="add mod">
          <ac:chgData name="Piñeiro Pereda, María" userId="6fe44b00-5095-4b23-a59d-be43fdc6c59b" providerId="ADAL" clId="{0E78390B-632C-40F5-B469-4BD623C31EDD}" dt="2020-01-09T13:56:44.773" v="2115" actId="1076"/>
          <ac:picMkLst>
            <pc:docMk/>
            <pc:sldMk cId="2290347790" sldId="481"/>
            <ac:picMk id="14" creationId="{FBC1E5BC-73D3-4A08-B72E-BBB1426A132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3708A6-EB89-4BE1-9AD2-0F29B76028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5399-8597-43CB-BC3B-C6C6AFBA3F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09574-3B7C-427B-8AD8-FB1D69A47BAC}" type="datetimeFigureOut">
              <a:rPr lang="es-ES" smtClean="0"/>
              <a:t>05/02/2020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3D8CF-C23F-4FF9-A0F6-CAAC7D8392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2018 Accenture. All rights reserved.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621FE-AF85-49DA-8869-FCE8B8CFD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5824C-D6E7-4BEE-B3AB-33B1413F0F5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982715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958629-23EB-4B70-B7B2-C3AB8DD13239}" type="datetimeFigureOut">
              <a:rPr lang="es-ES" smtClean="0"/>
              <a:t>05/02/2020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Copyright © 2018 Accenture. All rights reserved.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1361-3EFA-4906-831E-56F61CCC87A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9859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FE6-4AC9-4148-9A4A-EC6693138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CB74-C0F5-411B-B124-D2150F44D4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CF41-6AA3-4F5C-BB49-306AC8BB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B5695-EA43-4873-81DA-CF0B09A7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28CF7-934D-4D9C-8443-E493F6C8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3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E235-9D50-4CF7-B4CB-F2EFF681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5D20C-727A-4726-A73D-210782EE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7269D-2F1E-4A82-B772-C7ED8754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54A4-0B18-4E35-B210-430C9F9E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170CF-EE9A-41E8-B0C4-0E12F089D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90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0AE63-3ECF-43F2-8267-6D5E9CCAC5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0B31B-9798-4D34-96E9-B487CD5F3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65DDB-E19B-4B5A-BA1F-8320A81E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4C16-E073-4C0E-A995-1E716828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80C57-6F13-4E2D-9F1D-8AC4FEBC7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231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E0118-36B3-654A-A6E0-A02945167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5235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85333" y="3981450"/>
            <a:ext cx="10414000" cy="1587500"/>
          </a:xfrm>
        </p:spPr>
        <p:txBody>
          <a:bodyPr lIns="92035" tIns="46019" rIns="92035" bIns="46019"/>
          <a:lstStyle>
            <a:lvl1pPr marL="0" indent="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defRPr sz="2400"/>
            </a:lvl1pPr>
          </a:lstStyle>
          <a:p>
            <a:r>
              <a:rPr lang="en-US"/>
              <a:t>Name</a:t>
            </a:r>
          </a:p>
          <a:p>
            <a:r>
              <a:rPr lang="en-US"/>
              <a:t>Title</a:t>
            </a:r>
          </a:p>
          <a:p>
            <a:r>
              <a:rPr lang="en-US"/>
              <a:t>Department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1238251" y="2319338"/>
            <a:ext cx="10339916" cy="1471612"/>
          </a:xfrm>
        </p:spPr>
        <p:txBody>
          <a:bodyPr lIns="64264" tIns="32131" rIns="64264" bIns="32131"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" y="6216155"/>
            <a:ext cx="2438316" cy="63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817420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34268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52418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1" y="1371600"/>
            <a:ext cx="5503333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371600"/>
            <a:ext cx="5503333" cy="4618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67802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50779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87531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9789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61C6-EC54-49A0-9EEE-56278BF6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B087E-37CD-4933-96C9-CFA57F70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87C15-CFFB-4D75-82D9-73BB54F8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7E46-FF2E-4348-B703-C317A608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F6A75-C17D-4979-9ADD-9F5BA88A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1971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5002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2765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9C76-F56E-48D3-B8A8-FA42C904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D4B82-09E6-4C24-9074-5F9538B1F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D3D1-0593-4795-9A13-3277FCB0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48BD2-A861-421D-BE86-2057762B0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5C1E-DFE6-4C73-8F4F-5FCACC08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6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7A72-0D36-4C72-87F5-CDA930B0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C6BC-C1A2-4639-898B-057B65C61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5DA08-DD95-4EAD-B5B3-ABE082FB1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0C201-0129-4391-88CB-935A99D6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8CB89-301E-4306-9883-9D2FB059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6E1F1-16C0-4B08-B291-50ABA9DA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277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E1C6-1AAF-4CB0-A8AA-2E2ABAC04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64C2-C8D9-4894-9801-99137F81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4F498-1322-42EA-85A6-BC509F76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99781-8B2E-4876-ABCE-D5F73D6EF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AF1A1-C73A-4F6F-8FC1-D84379F29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09C54-08E3-4C04-9E93-53E15389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4EB89-5BA1-444B-A886-15AF98C5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86EC3-5D5E-4228-8486-FF61A6D9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768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A9FA-92F5-4812-9DAF-36D8B1FBE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8B6C8-0D6F-4617-B1EB-F5A940A9D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028CB-E684-426D-8274-402DCCB3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81541-A6B0-42DD-BF4E-D8264FE4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727B8-558A-4C8B-A8E9-77ADB3BC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C8B6C-C277-4966-8EB6-AB8F284D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447F-E88E-4629-B18D-63EF8DD1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579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AAD3-6740-4D93-8DC5-DBFD3C4D3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A2E0-4D5E-4E12-898E-1322910A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9CC7-5471-42DA-A843-7F1A51C86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37E7-3B93-4A08-9CBD-0BA7DC38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7FE1B-C1E4-4BC3-9B0F-0A4424F2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5CEC7-D5DE-46E3-8AED-F540C8CB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92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AE29-7E7B-4988-A5E2-557007A3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73F539-7825-49A0-BDA4-C05C283DA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D465-ABFE-4BD7-819B-08F94CA06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7E335-9CDC-48A0-A220-81E01655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F156-2E05-4A07-B13C-04E24672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1DC2D-8AA9-4C02-974D-DF89211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31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B6703-A1E2-4D73-8387-F5B49131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FA158-58C8-4EA8-8F9F-D7900CE82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474D-B6C6-4660-9386-5D45B813C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6BED-8577-456D-9135-B657F6807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C176E-CF5F-4C1B-B9B8-533A46165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98BB-BB67-48B7-810F-FF6FA3CEC7A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78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6000">
              <a:schemeClr val="bg1"/>
            </a:gs>
            <a:gs pos="53000">
              <a:schemeClr val="bg1">
                <a:gamma/>
                <a:shade val="46275"/>
                <a:invGamma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intel_rgb_100-white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1170334" y="6316988"/>
            <a:ext cx="89111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7" y="1412875"/>
            <a:ext cx="11209867" cy="461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0" tIns="45702" rIns="91400" bIns="457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9901" y="157163"/>
            <a:ext cx="1123103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35" tIns="46019" rIns="92035" bIns="460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10333567" y="6310313"/>
            <a:ext cx="55456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/>
          <a:p>
            <a:pPr eaLnBrk="0" hangingPunct="0"/>
            <a:fld id="{0696CC28-641D-40DC-9F76-28EABBDA271B}" type="slidenum">
              <a:rPr lang="en-US" sz="900" b="1">
                <a:solidFill>
                  <a:srgbClr val="7FC2F9"/>
                </a:solidFill>
                <a:effectLst/>
              </a:rPr>
              <a:pPr eaLnBrk="0" hangingPunct="0"/>
              <a:t>‹#›</a:t>
            </a:fld>
            <a:endParaRPr lang="en-US" sz="900" b="1">
              <a:solidFill>
                <a:srgbClr val="7FC2F9"/>
              </a:solidFill>
              <a:effectLst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" y="6196994"/>
            <a:ext cx="2438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65430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transition>
    <p:fade/>
  </p:transition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FFFF66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Arial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Verdana" pitchFamily="34" charset="0"/>
          <a:cs typeface="Arial" charset="0"/>
        </a:defRPr>
      </a:lvl9pPr>
    </p:titleStyle>
    <p:bodyStyle>
      <a:lvl1pPr marL="225425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Wingdings" pitchFamily="2" charset="2"/>
        <a:buChar char=""/>
        <a:defRPr sz="28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ea typeface="+mn-ea"/>
          <a:cs typeface="+mn-cs"/>
        </a:defRPr>
      </a:lvl1pPr>
      <a:lvl2pPr marL="569913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2pPr>
      <a:lvl3pPr marL="914400" indent="-225425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2200">
          <a:solidFill>
            <a:srgbClr val="FFFFFF"/>
          </a:solidFill>
          <a:effectLst>
            <a:outerShdw blurRad="38100" dist="38100" dir="2700000" algn="tl">
              <a:srgbClr val="000000"/>
            </a:outerShdw>
          </a:effectLst>
          <a:latin typeface="Neo Sans Intel" pitchFamily="34" charset="0"/>
          <a:cs typeface="+mn-cs"/>
        </a:defRPr>
      </a:lvl3pPr>
      <a:lvl4pPr marL="1382713" indent="-2397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727200" indent="-230188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21844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26416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30988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3556000" indent="-230188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2B7FD3-CB79-F74E-864A-9432E2B4A121}"/>
              </a:ext>
            </a:extLst>
          </p:cNvPr>
          <p:cNvSpPr txBox="1">
            <a:spLocks/>
          </p:cNvSpPr>
          <p:nvPr/>
        </p:nvSpPr>
        <p:spPr>
          <a:xfrm>
            <a:off x="600919" y="1660485"/>
            <a:ext cx="9302736" cy="1273216"/>
          </a:xfrm>
          <a:prstGeom prst="rect">
            <a:avLst/>
          </a:prstGeom>
        </p:spPr>
        <p:txBody>
          <a:bodyPr tIns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1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r>
              <a:rPr lang="es-ES" dirty="0"/>
              <a:t>VIDEOJUEGOS CON </a:t>
            </a:r>
          </a:p>
          <a:p>
            <a:r>
              <a:rPr lang="es-ES" dirty="0"/>
              <a:t>PYTHON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9B3A004-38E3-C449-BA0E-52880FFD9B64}"/>
              </a:ext>
            </a:extLst>
          </p:cNvPr>
          <p:cNvSpPr txBox="1">
            <a:spLocks/>
          </p:cNvSpPr>
          <p:nvPr/>
        </p:nvSpPr>
        <p:spPr>
          <a:xfrm>
            <a:off x="487707" y="3924300"/>
            <a:ext cx="7262921" cy="1366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None/>
              <a:defRPr sz="18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971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>
                <a:solidFill>
                  <a:srgbClr val="00D700"/>
                </a:solidFill>
              </a:rPr>
              <a:t>PROGRAMA </a:t>
            </a:r>
            <a:r>
              <a:rPr lang="es-ES" sz="3600" dirty="0">
                <a:solidFill>
                  <a:srgbClr val="A100FF"/>
                </a:solidFill>
              </a:rPr>
              <a:t>DE</a:t>
            </a:r>
            <a:r>
              <a:rPr lang="es-ES" sz="3600" dirty="0">
                <a:solidFill>
                  <a:srgbClr val="00D700"/>
                </a:solidFill>
              </a:rPr>
              <a:t> </a:t>
            </a:r>
            <a:r>
              <a:rPr lang="es-ES" sz="3600" dirty="0" err="1">
                <a:solidFill>
                  <a:srgbClr val="00D700"/>
                </a:solidFill>
              </a:rPr>
              <a:t>FORMACIón</a:t>
            </a:r>
            <a:endParaRPr lang="es-ES" sz="3600" dirty="0">
              <a:solidFill>
                <a:srgbClr val="00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58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213946" y="456284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92DCD47-1A05-46BE-B081-03E8C6C041F2}"/>
              </a:ext>
            </a:extLst>
          </p:cNvPr>
          <p:cNvSpPr/>
          <p:nvPr/>
        </p:nvSpPr>
        <p:spPr>
          <a:xfrm>
            <a:off x="2835057" y="306994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pygame</a:t>
            </a:r>
            <a:r>
              <a:rPr lang="en-US" dirty="0"/>
              <a:t> is a Python wrapper for the SDL library, which stands for Simple </a:t>
            </a:r>
            <a:r>
              <a:rPr lang="en-US" dirty="0" err="1"/>
              <a:t>DirectMedia</a:t>
            </a:r>
            <a:r>
              <a:rPr lang="en-US" dirty="0"/>
              <a:t> Layer. SDL provides cross-platform access to your system’s underlying multimedia hardware components, such as sound, video, mouse, keyboard, and joystick. </a:t>
            </a:r>
            <a:r>
              <a:rPr lang="en-US" dirty="0" err="1"/>
              <a:t>pygame</a:t>
            </a:r>
            <a:r>
              <a:rPr lang="en-US" dirty="0"/>
              <a:t> started life as a replacement for the stalled </a:t>
            </a:r>
            <a:r>
              <a:rPr lang="en-US" dirty="0" err="1"/>
              <a:t>PySDL</a:t>
            </a:r>
            <a:r>
              <a:rPr lang="en-US" dirty="0"/>
              <a:t> project. The cross-platform nature of both SDL and </a:t>
            </a:r>
            <a:r>
              <a:rPr lang="en-US" dirty="0" err="1"/>
              <a:t>pygame</a:t>
            </a:r>
            <a:r>
              <a:rPr lang="en-US" dirty="0"/>
              <a:t> means you can write games and rich multimedia Python programs for every platform that supports them!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770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27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438912" y="1236561"/>
            <a:ext cx="5019074" cy="277408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Estructura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l"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básica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1BC-A542-4D8C-9DE3-61A65BC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5032" y="6356350"/>
            <a:ext cx="140805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349C9-82D5-4C22-B2D1-E439A728CB9B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2019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6464EE4-E2EE-494A-A263-F729FC60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601" y="292857"/>
            <a:ext cx="5052506" cy="628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9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640079" y="2074363"/>
            <a:ext cx="3176227" cy="294149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2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Creando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una</a:t>
            </a:r>
          </a:p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2600" dirty="0" err="1">
                <a:solidFill>
                  <a:srgbClr val="FFFFFF"/>
                </a:solidFill>
                <a:sym typeface="Calibri"/>
              </a:rPr>
              <a:t>ventana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1BC-A542-4D8C-9DE3-61A65BC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349C9-82D5-4C22-B2D1-E439A728CB9B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2019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A3B8E5-AD80-4E65-99E7-D626095CA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41" y="426472"/>
            <a:ext cx="7651872" cy="579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640080" y="2074363"/>
            <a:ext cx="3080600" cy="283584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Neural Network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1BC-A542-4D8C-9DE3-61A65BC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349C9-82D5-4C22-B2D1-E439A728CB9B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2019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586D9529-B34D-4BE3-86CD-DA29C9D5D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858" y="4019051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58" name="Oval 8">
            <a:extLst>
              <a:ext uri="{FF2B5EF4-FFF2-40B4-BE49-F238E27FC236}">
                <a16:creationId xmlns:a16="http://schemas.microsoft.com/office/drawing/2014/main" id="{391C7BB0-637B-418A-A2AF-40D74AA96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20" y="4019051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59" name="Oval 9">
            <a:extLst>
              <a:ext uri="{FF2B5EF4-FFF2-40B4-BE49-F238E27FC236}">
                <a16:creationId xmlns:a16="http://schemas.microsoft.com/office/drawing/2014/main" id="{31EBB198-26E0-466B-9FBB-CACBF441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183" y="4019051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0" name="Oval 10">
            <a:extLst>
              <a:ext uri="{FF2B5EF4-FFF2-40B4-BE49-F238E27FC236}">
                <a16:creationId xmlns:a16="http://schemas.microsoft.com/office/drawing/2014/main" id="{8908CA7E-CA1E-438D-8EBA-90A89620D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58" y="3010988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1" name="Oval 11">
            <a:extLst>
              <a:ext uri="{FF2B5EF4-FFF2-40B4-BE49-F238E27FC236}">
                <a16:creationId xmlns:a16="http://schemas.microsoft.com/office/drawing/2014/main" id="{8EE9DE9A-F0CE-4C38-9C46-A76263B04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183" y="3010988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2" name="Oval 12">
            <a:extLst>
              <a:ext uri="{FF2B5EF4-FFF2-40B4-BE49-F238E27FC236}">
                <a16:creationId xmlns:a16="http://schemas.microsoft.com/office/drawing/2014/main" id="{D2013BF5-E02B-4594-87DB-449778949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020" y="5027113"/>
            <a:ext cx="431800" cy="431800"/>
          </a:xfrm>
          <a:prstGeom prst="ellipse">
            <a:avLst/>
          </a:prstGeom>
          <a:solidFill>
            <a:srgbClr val="FFFFFF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3" name="Oval 13">
            <a:extLst>
              <a:ext uri="{FF2B5EF4-FFF2-40B4-BE49-F238E27FC236}">
                <a16:creationId xmlns:a16="http://schemas.microsoft.com/office/drawing/2014/main" id="{AF82237A-3876-4F4E-9077-A2C6666F6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183" y="5027113"/>
            <a:ext cx="431800" cy="431800"/>
          </a:xfrm>
          <a:prstGeom prst="ellipse">
            <a:avLst/>
          </a:prstGeom>
          <a:solidFill>
            <a:srgbClr val="FFFFFF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4" name="Oval 14">
            <a:extLst>
              <a:ext uri="{FF2B5EF4-FFF2-40B4-BE49-F238E27FC236}">
                <a16:creationId xmlns:a16="http://schemas.microsoft.com/office/drawing/2014/main" id="{7BBFFC7B-340E-4C28-8FAA-E73B8CC8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345" y="5027113"/>
            <a:ext cx="431800" cy="431800"/>
          </a:xfrm>
          <a:prstGeom prst="ellipse">
            <a:avLst/>
          </a:prstGeom>
          <a:solidFill>
            <a:srgbClr val="FFFFFF">
              <a:lumMod val="75000"/>
            </a:srgb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5" name="Oval 15">
            <a:extLst>
              <a:ext uri="{FF2B5EF4-FFF2-40B4-BE49-F238E27FC236}">
                <a16:creationId xmlns:a16="http://schemas.microsoft.com/office/drawing/2014/main" id="{07A04D36-B7A7-4BD3-95BB-A49C6C30E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1383" y="1858463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6" name="Oval 16">
            <a:extLst>
              <a:ext uri="{FF2B5EF4-FFF2-40B4-BE49-F238E27FC236}">
                <a16:creationId xmlns:a16="http://schemas.microsoft.com/office/drawing/2014/main" id="{66D2796D-5CDE-4FB4-8ECA-74D828552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545" y="1858463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044ABBCE-EBFB-4C3C-AE2E-594FE8D7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1245" y="3082425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B9B4B5EB-9793-46BB-92DE-E2EE93AA4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345" y="4019051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28930AFB-C84C-47B6-82E2-8074A95D2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7508" y="4019051"/>
            <a:ext cx="431800" cy="431800"/>
          </a:xfrm>
          <a:prstGeom prst="ellipse">
            <a:avLst/>
          </a:prstGeom>
          <a:solidFill>
            <a:srgbClr val="FFFFFF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57B348C8-B413-43D1-967A-B9A790B668E8}"/>
              </a:ext>
            </a:extLst>
          </p:cNvPr>
          <p:cNvCxnSpPr>
            <a:cxnSpLocks noChangeShapeType="1"/>
            <a:stCxn id="63" idx="0"/>
            <a:endCxn id="59" idx="4"/>
          </p:cNvCxnSpPr>
          <p:nvPr/>
        </p:nvCxnSpPr>
        <p:spPr bwMode="auto">
          <a:xfrm flipV="1">
            <a:off x="7049083" y="4465139"/>
            <a:ext cx="0" cy="547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7EC949AA-A529-4FBB-ACAC-46D0B47DAF66}"/>
              </a:ext>
            </a:extLst>
          </p:cNvPr>
          <p:cNvCxnSpPr>
            <a:cxnSpLocks noChangeShapeType="1"/>
            <a:stCxn id="62" idx="0"/>
            <a:endCxn id="58" idx="4"/>
          </p:cNvCxnSpPr>
          <p:nvPr/>
        </p:nvCxnSpPr>
        <p:spPr bwMode="auto">
          <a:xfrm flipV="1">
            <a:off x="6256920" y="4465139"/>
            <a:ext cx="0" cy="547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4B7A788A-AE46-4FBF-96EB-FF098959C612}"/>
              </a:ext>
            </a:extLst>
          </p:cNvPr>
          <p:cNvCxnSpPr>
            <a:cxnSpLocks noChangeShapeType="1"/>
            <a:stCxn id="64" idx="0"/>
            <a:endCxn id="68" idx="4"/>
          </p:cNvCxnSpPr>
          <p:nvPr/>
        </p:nvCxnSpPr>
        <p:spPr bwMode="auto">
          <a:xfrm flipV="1">
            <a:off x="7841245" y="4465139"/>
            <a:ext cx="0" cy="547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47FF8755-EA37-43F0-8CB7-CFC2B5F7FF20}"/>
              </a:ext>
            </a:extLst>
          </p:cNvPr>
          <p:cNvCxnSpPr>
            <a:cxnSpLocks noChangeShapeType="1"/>
            <a:stCxn id="59" idx="0"/>
            <a:endCxn id="61" idx="4"/>
          </p:cNvCxnSpPr>
          <p:nvPr/>
        </p:nvCxnSpPr>
        <p:spPr bwMode="auto">
          <a:xfrm flipV="1">
            <a:off x="7049083" y="3457075"/>
            <a:ext cx="0" cy="5476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72C8D0E7-3CDC-4F47-BF89-92C9AE976A7B}"/>
              </a:ext>
            </a:extLst>
          </p:cNvPr>
          <p:cNvCxnSpPr>
            <a:cxnSpLocks noChangeShapeType="1"/>
            <a:stCxn id="58" idx="0"/>
            <a:endCxn id="60" idx="4"/>
          </p:cNvCxnSpPr>
          <p:nvPr/>
        </p:nvCxnSpPr>
        <p:spPr bwMode="auto">
          <a:xfrm flipH="1" flipV="1">
            <a:off x="6112458" y="3457075"/>
            <a:ext cx="144462" cy="5476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82EFFB9C-4302-4F53-B053-EBE68A1CDDB5}"/>
              </a:ext>
            </a:extLst>
          </p:cNvPr>
          <p:cNvCxnSpPr>
            <a:cxnSpLocks noChangeShapeType="1"/>
            <a:stCxn id="68" idx="0"/>
            <a:endCxn id="67" idx="4"/>
          </p:cNvCxnSpPr>
          <p:nvPr/>
        </p:nvCxnSpPr>
        <p:spPr bwMode="auto">
          <a:xfrm flipV="1">
            <a:off x="7841245" y="3528513"/>
            <a:ext cx="215900" cy="4762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1B7C2AD9-71AF-45A2-BFD6-D845D2CE00AA}"/>
              </a:ext>
            </a:extLst>
          </p:cNvPr>
          <p:cNvCxnSpPr>
            <a:cxnSpLocks noChangeShapeType="1"/>
            <a:stCxn id="61" idx="7"/>
            <a:endCxn id="66" idx="4"/>
          </p:cNvCxnSpPr>
          <p:nvPr/>
        </p:nvCxnSpPr>
        <p:spPr bwMode="auto">
          <a:xfrm flipV="1">
            <a:off x="7201483" y="2304549"/>
            <a:ext cx="207962" cy="7556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EA1D4FB-C5B7-453E-91B3-C898E1D484C7}"/>
              </a:ext>
            </a:extLst>
          </p:cNvPr>
          <p:cNvCxnSpPr>
            <a:cxnSpLocks noChangeShapeType="1"/>
            <a:stCxn id="67" idx="0"/>
            <a:endCxn id="66" idx="5"/>
          </p:cNvCxnSpPr>
          <p:nvPr/>
        </p:nvCxnSpPr>
        <p:spPr bwMode="auto">
          <a:xfrm flipH="1" flipV="1">
            <a:off x="7561845" y="2241051"/>
            <a:ext cx="495300" cy="8270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7C5E4F9A-A9EF-4549-928C-F94F3FFFD0F5}"/>
              </a:ext>
            </a:extLst>
          </p:cNvPr>
          <p:cNvCxnSpPr>
            <a:cxnSpLocks noChangeShapeType="1"/>
            <a:stCxn id="63" idx="7"/>
            <a:endCxn id="68" idx="3"/>
          </p:cNvCxnSpPr>
          <p:nvPr/>
        </p:nvCxnSpPr>
        <p:spPr bwMode="auto">
          <a:xfrm flipV="1">
            <a:off x="7201483" y="4401639"/>
            <a:ext cx="487362" cy="674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" name="AutoShape 29">
            <a:extLst>
              <a:ext uri="{FF2B5EF4-FFF2-40B4-BE49-F238E27FC236}">
                <a16:creationId xmlns:a16="http://schemas.microsoft.com/office/drawing/2014/main" id="{9E771F89-5416-42A7-A9ED-428CCBD3E3E4}"/>
              </a:ext>
            </a:extLst>
          </p:cNvPr>
          <p:cNvCxnSpPr>
            <a:cxnSpLocks noChangeShapeType="1"/>
            <a:stCxn id="64" idx="7"/>
            <a:endCxn id="69" idx="3"/>
          </p:cNvCxnSpPr>
          <p:nvPr/>
        </p:nvCxnSpPr>
        <p:spPr bwMode="auto">
          <a:xfrm flipV="1">
            <a:off x="7993647" y="4401639"/>
            <a:ext cx="487363" cy="674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AutoShape 30">
            <a:extLst>
              <a:ext uri="{FF2B5EF4-FFF2-40B4-BE49-F238E27FC236}">
                <a16:creationId xmlns:a16="http://schemas.microsoft.com/office/drawing/2014/main" id="{9B242EF4-2B2E-4048-9349-060B84D816A7}"/>
              </a:ext>
            </a:extLst>
          </p:cNvPr>
          <p:cNvCxnSpPr>
            <a:cxnSpLocks noChangeShapeType="1"/>
            <a:stCxn id="57" idx="0"/>
            <a:endCxn id="60" idx="3"/>
          </p:cNvCxnSpPr>
          <p:nvPr/>
        </p:nvCxnSpPr>
        <p:spPr bwMode="auto">
          <a:xfrm flipV="1">
            <a:off x="5464758" y="3393575"/>
            <a:ext cx="495300" cy="6111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AutoShape 31">
            <a:extLst>
              <a:ext uri="{FF2B5EF4-FFF2-40B4-BE49-F238E27FC236}">
                <a16:creationId xmlns:a16="http://schemas.microsoft.com/office/drawing/2014/main" id="{E2FF75B9-7C9C-4DD1-A47B-1D094E9DC516}"/>
              </a:ext>
            </a:extLst>
          </p:cNvPr>
          <p:cNvCxnSpPr>
            <a:cxnSpLocks noChangeShapeType="1"/>
            <a:stCxn id="58" idx="7"/>
            <a:endCxn id="61" idx="3"/>
          </p:cNvCxnSpPr>
          <p:nvPr/>
        </p:nvCxnSpPr>
        <p:spPr bwMode="auto">
          <a:xfrm flipV="1">
            <a:off x="6409322" y="3393575"/>
            <a:ext cx="487363" cy="6746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AutoShape 32">
            <a:extLst>
              <a:ext uri="{FF2B5EF4-FFF2-40B4-BE49-F238E27FC236}">
                <a16:creationId xmlns:a16="http://schemas.microsoft.com/office/drawing/2014/main" id="{3E88C418-425D-4754-8A54-6F88EFD157BE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8209547" y="3465013"/>
            <a:ext cx="423863" cy="5397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AutoShape 33">
            <a:extLst>
              <a:ext uri="{FF2B5EF4-FFF2-40B4-BE49-F238E27FC236}">
                <a16:creationId xmlns:a16="http://schemas.microsoft.com/office/drawing/2014/main" id="{6EF1CDFB-A11C-49F5-B0A1-3E159E0F5174}"/>
              </a:ext>
            </a:extLst>
          </p:cNvPr>
          <p:cNvCxnSpPr>
            <a:cxnSpLocks noChangeShapeType="1"/>
            <a:stCxn id="64" idx="1"/>
            <a:endCxn id="59" idx="5"/>
          </p:cNvCxnSpPr>
          <p:nvPr/>
        </p:nvCxnSpPr>
        <p:spPr bwMode="auto">
          <a:xfrm flipH="1" flipV="1">
            <a:off x="7201483" y="4401639"/>
            <a:ext cx="487362" cy="674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34">
            <a:extLst>
              <a:ext uri="{FF2B5EF4-FFF2-40B4-BE49-F238E27FC236}">
                <a16:creationId xmlns:a16="http://schemas.microsoft.com/office/drawing/2014/main" id="{B385646F-12EC-4ADE-BE14-CAFD47E9660C}"/>
              </a:ext>
            </a:extLst>
          </p:cNvPr>
          <p:cNvCxnSpPr>
            <a:cxnSpLocks noChangeShapeType="1"/>
            <a:stCxn id="59" idx="1"/>
            <a:endCxn id="60" idx="5"/>
          </p:cNvCxnSpPr>
          <p:nvPr/>
        </p:nvCxnSpPr>
        <p:spPr bwMode="auto">
          <a:xfrm flipH="1" flipV="1">
            <a:off x="6264860" y="3393575"/>
            <a:ext cx="631825" cy="6746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AutoShape 35">
            <a:extLst>
              <a:ext uri="{FF2B5EF4-FFF2-40B4-BE49-F238E27FC236}">
                <a16:creationId xmlns:a16="http://schemas.microsoft.com/office/drawing/2014/main" id="{E46A01F8-0EE2-4CFB-AF3F-00957AFB0644}"/>
              </a:ext>
            </a:extLst>
          </p:cNvPr>
          <p:cNvCxnSpPr>
            <a:cxnSpLocks noChangeShapeType="1"/>
            <a:stCxn id="68" idx="1"/>
            <a:endCxn id="61" idx="5"/>
          </p:cNvCxnSpPr>
          <p:nvPr/>
        </p:nvCxnSpPr>
        <p:spPr bwMode="auto">
          <a:xfrm flipH="1" flipV="1">
            <a:off x="7201483" y="3393575"/>
            <a:ext cx="487362" cy="6746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36">
            <a:extLst>
              <a:ext uri="{FF2B5EF4-FFF2-40B4-BE49-F238E27FC236}">
                <a16:creationId xmlns:a16="http://schemas.microsoft.com/office/drawing/2014/main" id="{F8B8B9E8-B028-45A0-8FEF-FB17C13DA8F5}"/>
              </a:ext>
            </a:extLst>
          </p:cNvPr>
          <p:cNvCxnSpPr>
            <a:cxnSpLocks noChangeShapeType="1"/>
            <a:stCxn id="62" idx="1"/>
            <a:endCxn id="57" idx="4"/>
          </p:cNvCxnSpPr>
          <p:nvPr/>
        </p:nvCxnSpPr>
        <p:spPr bwMode="auto">
          <a:xfrm flipH="1" flipV="1">
            <a:off x="5464758" y="4465139"/>
            <a:ext cx="639762" cy="6111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AutoShape 37">
            <a:extLst>
              <a:ext uri="{FF2B5EF4-FFF2-40B4-BE49-F238E27FC236}">
                <a16:creationId xmlns:a16="http://schemas.microsoft.com/office/drawing/2014/main" id="{2831C7AE-4642-43CA-86EC-CA636155DFEE}"/>
              </a:ext>
            </a:extLst>
          </p:cNvPr>
          <p:cNvCxnSpPr>
            <a:cxnSpLocks noChangeShapeType="1"/>
            <a:stCxn id="63" idx="1"/>
            <a:endCxn id="58" idx="5"/>
          </p:cNvCxnSpPr>
          <p:nvPr/>
        </p:nvCxnSpPr>
        <p:spPr bwMode="auto">
          <a:xfrm flipH="1" flipV="1">
            <a:off x="6409322" y="4401639"/>
            <a:ext cx="487363" cy="674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AutoShape 38">
            <a:extLst>
              <a:ext uri="{FF2B5EF4-FFF2-40B4-BE49-F238E27FC236}">
                <a16:creationId xmlns:a16="http://schemas.microsoft.com/office/drawing/2014/main" id="{621FDBBE-3D8F-4928-A727-F15A200620CB}"/>
              </a:ext>
            </a:extLst>
          </p:cNvPr>
          <p:cNvCxnSpPr>
            <a:cxnSpLocks noChangeShapeType="1"/>
            <a:stCxn id="61" idx="1"/>
            <a:endCxn id="65" idx="4"/>
          </p:cNvCxnSpPr>
          <p:nvPr/>
        </p:nvCxnSpPr>
        <p:spPr bwMode="auto">
          <a:xfrm flipH="1" flipV="1">
            <a:off x="6617283" y="2304549"/>
            <a:ext cx="279400" cy="7556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39">
            <a:extLst>
              <a:ext uri="{FF2B5EF4-FFF2-40B4-BE49-F238E27FC236}">
                <a16:creationId xmlns:a16="http://schemas.microsoft.com/office/drawing/2014/main" id="{1D2EF38B-643F-4171-B559-98B3A92463AD}"/>
              </a:ext>
            </a:extLst>
          </p:cNvPr>
          <p:cNvCxnSpPr>
            <a:cxnSpLocks noChangeShapeType="1"/>
            <a:stCxn id="67" idx="1"/>
            <a:endCxn id="65" idx="5"/>
          </p:cNvCxnSpPr>
          <p:nvPr/>
        </p:nvCxnSpPr>
        <p:spPr bwMode="auto">
          <a:xfrm flipH="1" flipV="1">
            <a:off x="6769683" y="2241051"/>
            <a:ext cx="1135062" cy="890588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40">
            <a:extLst>
              <a:ext uri="{FF2B5EF4-FFF2-40B4-BE49-F238E27FC236}">
                <a16:creationId xmlns:a16="http://schemas.microsoft.com/office/drawing/2014/main" id="{E9609B18-B1C4-462B-971C-856FC6A82A1F}"/>
              </a:ext>
            </a:extLst>
          </p:cNvPr>
          <p:cNvCxnSpPr>
            <a:cxnSpLocks noChangeShapeType="1"/>
            <a:stCxn id="60" idx="7"/>
            <a:endCxn id="66" idx="3"/>
          </p:cNvCxnSpPr>
          <p:nvPr/>
        </p:nvCxnSpPr>
        <p:spPr bwMode="auto">
          <a:xfrm flipV="1">
            <a:off x="6264860" y="2241050"/>
            <a:ext cx="992187" cy="8191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41">
            <a:extLst>
              <a:ext uri="{FF2B5EF4-FFF2-40B4-BE49-F238E27FC236}">
                <a16:creationId xmlns:a16="http://schemas.microsoft.com/office/drawing/2014/main" id="{4174B0DC-6CD7-4BAA-9304-B88D800617B5}"/>
              </a:ext>
            </a:extLst>
          </p:cNvPr>
          <p:cNvCxnSpPr>
            <a:cxnSpLocks noChangeShapeType="1"/>
            <a:stCxn id="60" idx="0"/>
            <a:endCxn id="65" idx="3"/>
          </p:cNvCxnSpPr>
          <p:nvPr/>
        </p:nvCxnSpPr>
        <p:spPr bwMode="auto">
          <a:xfrm flipV="1">
            <a:off x="6112460" y="2241049"/>
            <a:ext cx="352425" cy="7556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42">
            <a:extLst>
              <a:ext uri="{FF2B5EF4-FFF2-40B4-BE49-F238E27FC236}">
                <a16:creationId xmlns:a16="http://schemas.microsoft.com/office/drawing/2014/main" id="{2334FCEB-2BFE-4F2A-BAFB-7A726328BD5D}"/>
              </a:ext>
            </a:extLst>
          </p:cNvPr>
          <p:cNvCxnSpPr>
            <a:cxnSpLocks noChangeShapeType="1"/>
            <a:stCxn id="59" idx="7"/>
            <a:endCxn id="67" idx="3"/>
          </p:cNvCxnSpPr>
          <p:nvPr/>
        </p:nvCxnSpPr>
        <p:spPr bwMode="auto">
          <a:xfrm flipV="1">
            <a:off x="7201483" y="3465013"/>
            <a:ext cx="703262" cy="603251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AutoShape 43">
            <a:extLst>
              <a:ext uri="{FF2B5EF4-FFF2-40B4-BE49-F238E27FC236}">
                <a16:creationId xmlns:a16="http://schemas.microsoft.com/office/drawing/2014/main" id="{78A47A08-A3DB-4F30-A84A-F55E81084ED1}"/>
              </a:ext>
            </a:extLst>
          </p:cNvPr>
          <p:cNvCxnSpPr>
            <a:cxnSpLocks noChangeShapeType="1"/>
            <a:stCxn id="62" idx="7"/>
            <a:endCxn id="59" idx="3"/>
          </p:cNvCxnSpPr>
          <p:nvPr/>
        </p:nvCxnSpPr>
        <p:spPr bwMode="auto">
          <a:xfrm flipV="1">
            <a:off x="6409322" y="4401639"/>
            <a:ext cx="487363" cy="674687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AutoShape 44">
            <a:extLst>
              <a:ext uri="{FF2B5EF4-FFF2-40B4-BE49-F238E27FC236}">
                <a16:creationId xmlns:a16="http://schemas.microsoft.com/office/drawing/2014/main" id="{9B019C25-72E4-4786-BD3D-6927C075B750}"/>
              </a:ext>
            </a:extLst>
          </p:cNvPr>
          <p:cNvCxnSpPr>
            <a:cxnSpLocks noChangeShapeType="1"/>
            <a:stCxn id="57" idx="7"/>
            <a:endCxn id="61" idx="2"/>
          </p:cNvCxnSpPr>
          <p:nvPr/>
        </p:nvCxnSpPr>
        <p:spPr bwMode="auto">
          <a:xfrm flipV="1">
            <a:off x="5617159" y="3226890"/>
            <a:ext cx="1201737" cy="841375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AutoShape 45">
            <a:extLst>
              <a:ext uri="{FF2B5EF4-FFF2-40B4-BE49-F238E27FC236}">
                <a16:creationId xmlns:a16="http://schemas.microsoft.com/office/drawing/2014/main" id="{41D139AD-E4BF-4C67-BAA3-EFD3ADB186DE}"/>
              </a:ext>
            </a:extLst>
          </p:cNvPr>
          <p:cNvCxnSpPr>
            <a:cxnSpLocks noChangeShapeType="1"/>
            <a:stCxn id="69" idx="1"/>
            <a:endCxn id="61" idx="6"/>
          </p:cNvCxnSpPr>
          <p:nvPr/>
        </p:nvCxnSpPr>
        <p:spPr bwMode="auto">
          <a:xfrm flipH="1" flipV="1">
            <a:off x="7279270" y="3226890"/>
            <a:ext cx="1201738" cy="841375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AutoShape 64">
            <a:extLst>
              <a:ext uri="{FF2B5EF4-FFF2-40B4-BE49-F238E27FC236}">
                <a16:creationId xmlns:a16="http://schemas.microsoft.com/office/drawing/2014/main" id="{9F45926B-C20D-412D-811B-42FDBF5A21A8}"/>
              </a:ext>
            </a:extLst>
          </p:cNvPr>
          <p:cNvCxnSpPr>
            <a:cxnSpLocks noChangeShapeType="1"/>
            <a:stCxn id="65" idx="0"/>
          </p:cNvCxnSpPr>
          <p:nvPr/>
        </p:nvCxnSpPr>
        <p:spPr bwMode="auto">
          <a:xfrm flipV="1">
            <a:off x="6617283" y="1498101"/>
            <a:ext cx="0" cy="346075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7" name="AutoShape 65">
            <a:extLst>
              <a:ext uri="{FF2B5EF4-FFF2-40B4-BE49-F238E27FC236}">
                <a16:creationId xmlns:a16="http://schemas.microsoft.com/office/drawing/2014/main" id="{CB35EFF6-5061-4CF5-9BDD-DD6B0991F157}"/>
              </a:ext>
            </a:extLst>
          </p:cNvPr>
          <p:cNvCxnSpPr>
            <a:cxnSpLocks noChangeShapeType="1"/>
            <a:stCxn id="66" idx="0"/>
          </p:cNvCxnSpPr>
          <p:nvPr/>
        </p:nvCxnSpPr>
        <p:spPr bwMode="auto">
          <a:xfrm flipV="1">
            <a:off x="7409445" y="1498101"/>
            <a:ext cx="1588" cy="346075"/>
          </a:xfrm>
          <a:prstGeom prst="straightConnector1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2FD2A68-3A90-4D0D-95A3-028AEAA91542}"/>
              </a:ext>
            </a:extLst>
          </p:cNvPr>
          <p:cNvSpPr txBox="1"/>
          <p:nvPr/>
        </p:nvSpPr>
        <p:spPr>
          <a:xfrm>
            <a:off x="6075317" y="1136592"/>
            <a:ext cx="833243" cy="430887"/>
          </a:xfrm>
          <a:prstGeom prst="rect">
            <a:avLst/>
          </a:prstGeom>
          <a:solidFill>
            <a:srgbClr val="009900">
              <a:lumMod val="60000"/>
              <a:lumOff val="40000"/>
            </a:srgbClr>
          </a:solidFill>
          <a:ln w="9525" cap="flat" cmpd="sng" algn="ctr">
            <a:solidFill>
              <a:srgbClr val="0099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1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CAT</a:t>
            </a:r>
            <a:endParaRPr kumimoji="0" lang="he-IL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43DB59-471C-4B24-92BC-77A2FC04D2A3}"/>
              </a:ext>
            </a:extLst>
          </p:cNvPr>
          <p:cNvSpPr txBox="1"/>
          <p:nvPr/>
        </p:nvSpPr>
        <p:spPr>
          <a:xfrm>
            <a:off x="7002801" y="1128077"/>
            <a:ext cx="877338" cy="43088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solidFill>
              <a:srgbClr val="009900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rtlCol="1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DOG</a:t>
            </a:r>
            <a:endParaRPr kumimoji="0" lang="he-IL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0" name="AutoShape 46">
            <a:extLst>
              <a:ext uri="{FF2B5EF4-FFF2-40B4-BE49-F238E27FC236}">
                <a16:creationId xmlns:a16="http://schemas.microsoft.com/office/drawing/2014/main" id="{CC2CCCCB-1AEE-4BBB-87CB-AA433EFCD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245" y="5180497"/>
            <a:ext cx="61277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0860A8">
              <a:lumMod val="20000"/>
              <a:lumOff val="80000"/>
            </a:srgbClr>
          </a:solidFill>
          <a:ln w="9525">
            <a:solidFill>
              <a:srgbClr val="3333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cs typeface="Arial" charset="0"/>
            </a:endParaRPr>
          </a:p>
        </p:txBody>
      </p:sp>
      <p:pic>
        <p:nvPicPr>
          <p:cNvPr id="101" name="Picture 2" descr="https://encrypted-tbn3.gstatic.com/images?q=tbn:ANd9GcQIp8p1gzpxusNIxJMFgOoGEsPyEVf4Q2db8CayLYlNzysOf-WWzA">
            <a:extLst>
              <a:ext uri="{FF2B5EF4-FFF2-40B4-BE49-F238E27FC236}">
                <a16:creationId xmlns:a16="http://schemas.microsoft.com/office/drawing/2014/main" id="{B64BC344-76C2-4C50-879B-2AABF3C93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854" y="4572305"/>
            <a:ext cx="1358721" cy="1302372"/>
          </a:xfrm>
          <a:prstGeom prst="rect">
            <a:avLst/>
          </a:prstGeom>
          <a:noFill/>
        </p:spPr>
      </p:pic>
      <p:sp>
        <p:nvSpPr>
          <p:cNvPr id="102" name="Oval 7">
            <a:extLst>
              <a:ext uri="{FF2B5EF4-FFF2-40B4-BE49-F238E27FC236}">
                <a16:creationId xmlns:a16="http://schemas.microsoft.com/office/drawing/2014/main" id="{020778BA-D938-4F20-8FF3-365C4514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797" y="4033337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3" name="Oval 9">
            <a:extLst>
              <a:ext uri="{FF2B5EF4-FFF2-40B4-BE49-F238E27FC236}">
                <a16:creationId xmlns:a16="http://schemas.microsoft.com/office/drawing/2014/main" id="{4083D7DA-7E90-4A5B-8E5E-8D8BD44F3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122" y="4033337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4" name="Oval 10">
            <a:extLst>
              <a:ext uri="{FF2B5EF4-FFF2-40B4-BE49-F238E27FC236}">
                <a16:creationId xmlns:a16="http://schemas.microsoft.com/office/drawing/2014/main" id="{53DE225E-B6F3-4FCF-B523-6E1685A32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497" y="3025274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5" name="Oval 11">
            <a:extLst>
              <a:ext uri="{FF2B5EF4-FFF2-40B4-BE49-F238E27FC236}">
                <a16:creationId xmlns:a16="http://schemas.microsoft.com/office/drawing/2014/main" id="{294A4323-582D-41C2-9A2B-EE0CDDFEC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122" y="3025274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6" name="Oval 15">
            <a:extLst>
              <a:ext uri="{FF2B5EF4-FFF2-40B4-BE49-F238E27FC236}">
                <a16:creationId xmlns:a16="http://schemas.microsoft.com/office/drawing/2014/main" id="{73EC8360-CDCC-4136-8DFE-8002234DC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9322" y="1872749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107" name="Oval 18">
            <a:extLst>
              <a:ext uri="{FF2B5EF4-FFF2-40B4-BE49-F238E27FC236}">
                <a16:creationId xmlns:a16="http://schemas.microsoft.com/office/drawing/2014/main" id="{78B3CB97-565C-4D0F-9168-45C1E3E8E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284" y="4033337"/>
            <a:ext cx="431800" cy="431800"/>
          </a:xfrm>
          <a:prstGeom prst="ellipse">
            <a:avLst/>
          </a:prstGeom>
          <a:solidFill>
            <a:srgbClr val="FFFF00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60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263047" y="2074363"/>
            <a:ext cx="3129387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2600" dirty="0" err="1">
                <a:solidFill>
                  <a:srgbClr val="FFFFFF"/>
                </a:solidFill>
                <a:sym typeface="Calibri"/>
              </a:rPr>
              <a:t>Extracción</a:t>
            </a:r>
            <a:r>
              <a:rPr lang="en-US" sz="2600" dirty="0">
                <a:solidFill>
                  <a:srgbClr val="FFFFFF"/>
                </a:solidFill>
                <a:sym typeface="Calibri"/>
              </a:rPr>
              <a:t> de </a:t>
            </a:r>
            <a:r>
              <a:rPr lang="en-US" sz="2600" dirty="0" err="1">
                <a:solidFill>
                  <a:srgbClr val="FFFFFF"/>
                </a:solidFill>
                <a:sym typeface="Calibri"/>
              </a:rPr>
              <a:t>características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A6B10B27-D1C9-4CE3-8886-314E4E81D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86" y="435719"/>
            <a:ext cx="7764763" cy="59206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1BC-A542-4D8C-9DE3-61A65BC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349C9-82D5-4C22-B2D1-E439A728CB9B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2019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D0F1B-0874-4433-B039-EC3901012ACC}"/>
              </a:ext>
            </a:extLst>
          </p:cNvPr>
          <p:cNvSpPr/>
          <p:nvPr/>
        </p:nvSpPr>
        <p:spPr>
          <a:xfrm>
            <a:off x="4115239" y="6291476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100" dirty="0"/>
              <a:t>https://leonardoaraujosantos.gitbooks.io/artificial-inteligence/content/neural_networks.html</a:t>
            </a:r>
          </a:p>
        </p:txBody>
      </p:sp>
    </p:spTree>
    <p:extLst>
      <p:ext uri="{BB962C8B-B14F-4D97-AF65-F5344CB8AC3E}">
        <p14:creationId xmlns:p14="http://schemas.microsoft.com/office/powerpoint/2010/main" val="1801693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B72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hape 505">
            <a:extLst>
              <a:ext uri="{FF2B5EF4-FFF2-40B4-BE49-F238E27FC236}">
                <a16:creationId xmlns:a16="http://schemas.microsoft.com/office/drawing/2014/main" id="{70D15BF2-068E-430C-9B32-E23FECFF29D7}"/>
              </a:ext>
            </a:extLst>
          </p:cNvPr>
          <p:cNvSpPr txBox="1">
            <a:spLocks/>
          </p:cNvSpPr>
          <p:nvPr/>
        </p:nvSpPr>
        <p:spPr>
          <a:xfrm>
            <a:off x="167760" y="207238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Neural Network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B41BC-A542-4D8C-9DE3-61A65BC7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349C9-82D5-4C22-B2D1-E439A728CB9B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2019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C24FF-727A-4239-9428-ACB6B36CB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95" y="3225305"/>
            <a:ext cx="8911026" cy="21942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CB75D5-697B-47E9-88C8-D0FECCF13924}"/>
              </a:ext>
            </a:extLst>
          </p:cNvPr>
          <p:cNvSpPr/>
          <p:nvPr/>
        </p:nvSpPr>
        <p:spPr bwMode="auto">
          <a:xfrm>
            <a:off x="4682416" y="3278736"/>
            <a:ext cx="5259232" cy="1901159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412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rPr>
              <a:t>Extracción</a:t>
            </a:r>
            <a:r>
              <a:rPr lang="en-US" sz="2800" b="1" dirty="0">
                <a:solidFill>
                  <a:srgbClr val="000000"/>
                </a:solidFill>
                <a:latin typeface="Neo Sans Intel" pitchFamily="34" charset="0"/>
                <a:cs typeface="Arial" pitchFamily="34" charset="0"/>
              </a:rPr>
              <a:t> de </a:t>
            </a:r>
            <a:r>
              <a:rPr lang="en-US" sz="2800" b="1" dirty="0" err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rPr>
              <a:t>características</a:t>
            </a:r>
            <a:endParaRPr lang="en-US" sz="2800" b="1" dirty="0">
              <a:solidFill>
                <a:srgbClr val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F216D-9233-42FB-B751-EEDA60E5001D}"/>
              </a:ext>
            </a:extLst>
          </p:cNvPr>
          <p:cNvSpPr/>
          <p:nvPr/>
        </p:nvSpPr>
        <p:spPr bwMode="auto">
          <a:xfrm>
            <a:off x="10046721" y="3269502"/>
            <a:ext cx="1913734" cy="1916327"/>
          </a:xfrm>
          <a:prstGeom prst="rect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 w="41275" cap="flat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err="1">
                <a:solidFill>
                  <a:srgbClr val="000000"/>
                </a:solidFill>
                <a:latin typeface="Neo Sans Intel" pitchFamily="34" charset="0"/>
                <a:cs typeface="Arial" pitchFamily="34" charset="0"/>
              </a:rPr>
              <a:t>Clasificación</a:t>
            </a:r>
            <a:endParaRPr lang="en-US" sz="2800" b="1" dirty="0">
              <a:solidFill>
                <a:srgbClr val="000000"/>
              </a:solidFill>
              <a:latin typeface="Neo Sans Intel" pitchFamily="34" charset="0"/>
              <a:cs typeface="Arial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latin typeface="Neo Sans Inte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4E2558-B01D-49B2-B70F-FE79B998810B}"/>
              </a:ext>
            </a:extLst>
          </p:cNvPr>
          <p:cNvSpPr/>
          <p:nvPr/>
        </p:nvSpPr>
        <p:spPr bwMode="auto">
          <a:xfrm>
            <a:off x="5013390" y="3332173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1743-5BF8-4B4E-8061-440EB5D14BFB}"/>
              </a:ext>
            </a:extLst>
          </p:cNvPr>
          <p:cNvSpPr/>
          <p:nvPr/>
        </p:nvSpPr>
        <p:spPr bwMode="auto">
          <a:xfrm>
            <a:off x="6744072" y="3303610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E8027-FC28-4E77-A076-50A5255F87CA}"/>
              </a:ext>
            </a:extLst>
          </p:cNvPr>
          <p:cNvSpPr/>
          <p:nvPr/>
        </p:nvSpPr>
        <p:spPr bwMode="auto">
          <a:xfrm>
            <a:off x="8195978" y="3332173"/>
            <a:ext cx="1745671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D95E52-CD9A-4DC7-A9D0-E80C117D518E}"/>
              </a:ext>
            </a:extLst>
          </p:cNvPr>
          <p:cNvSpPr/>
          <p:nvPr/>
        </p:nvSpPr>
        <p:spPr bwMode="auto">
          <a:xfrm>
            <a:off x="9856503" y="3330198"/>
            <a:ext cx="2103953" cy="1794284"/>
          </a:xfrm>
          <a:prstGeom prst="rect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cs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87381D-5ED9-4E41-9F7D-FFEA08BBF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721" y="487911"/>
            <a:ext cx="1922314" cy="2194204"/>
          </a:xfrm>
          <a:prstGeom prst="rect">
            <a:avLst/>
          </a:prstGeom>
        </p:spPr>
      </p:pic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B81CF2B1-5230-4845-8E18-FA37E4355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858" y="263402"/>
            <a:ext cx="3402348" cy="2594290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8738D3D5-0B33-4D76-A36F-CBEE069210B7}"/>
              </a:ext>
            </a:extLst>
          </p:cNvPr>
          <p:cNvSpPr/>
          <p:nvPr/>
        </p:nvSpPr>
        <p:spPr>
          <a:xfrm rot="16200000">
            <a:off x="7001553" y="336795"/>
            <a:ext cx="515885" cy="536430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42015159-A7BD-4119-9967-CD11980F5C59}"/>
              </a:ext>
            </a:extLst>
          </p:cNvPr>
          <p:cNvSpPr/>
          <p:nvPr/>
        </p:nvSpPr>
        <p:spPr>
          <a:xfrm rot="16200000">
            <a:off x="10777539" y="2008016"/>
            <a:ext cx="515885" cy="197752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16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F581F9-167B-462C-805B-92BCD3DE3B2D}"/>
              </a:ext>
            </a:extLst>
          </p:cNvPr>
          <p:cNvSpPr/>
          <p:nvPr/>
        </p:nvSpPr>
        <p:spPr>
          <a:xfrm>
            <a:off x="643467" y="321734"/>
            <a:ext cx="10905066" cy="113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2060"/>
              </a:buClr>
              <a:buSzPct val="25000"/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Práctica con el dataset Fashion MNIST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AE82C-71F4-44D3-B8E2-14FEE4C7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96898BB-BB67-48B7-810F-FF6FA3CEC7A4}" type="slidenum">
              <a:rPr lang="en-US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5F9DA1-1B5D-4790-8254-B63F3911FD3D}"/>
              </a:ext>
            </a:extLst>
          </p:cNvPr>
          <p:cNvSpPr/>
          <p:nvPr/>
        </p:nvSpPr>
        <p:spPr>
          <a:xfrm>
            <a:off x="9112220" y="6611779"/>
            <a:ext cx="271580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s-ES_tradnl" sz="1000" dirty="0"/>
              <a:t>Copyright © 2020 Accenture. </a:t>
            </a:r>
            <a:r>
              <a:rPr lang="es-ES_tradnl" sz="1000" dirty="0" err="1"/>
              <a:t>All</a:t>
            </a:r>
            <a:r>
              <a:rPr lang="es-ES_tradnl" sz="1000" dirty="0"/>
              <a:t> </a:t>
            </a:r>
            <a:r>
              <a:rPr lang="es-ES_tradnl" sz="1000" dirty="0" err="1"/>
              <a:t>rights</a:t>
            </a:r>
            <a:r>
              <a:rPr lang="es-ES_tradnl" sz="1000" dirty="0"/>
              <a:t> </a:t>
            </a:r>
            <a:r>
              <a:rPr lang="es-ES_tradnl" sz="1000" dirty="0" err="1"/>
              <a:t>reserved</a:t>
            </a:r>
            <a:r>
              <a:rPr lang="es-ES_tradnl" sz="1000" dirty="0"/>
              <a:t>.</a:t>
            </a:r>
            <a:endParaRPr lang="es-ES_tradnl" sz="1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E2D0E-5242-4E28-96A8-CE8049989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1" y="1779205"/>
            <a:ext cx="6569822" cy="45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l3.0-blue">
  <a:themeElements>
    <a:clrScheme name="Custom 1">
      <a:dk1>
        <a:srgbClr val="000000"/>
      </a:dk1>
      <a:lt1>
        <a:srgbClr val="FFFFFF"/>
      </a:lt1>
      <a:dk2>
        <a:srgbClr val="0860A8"/>
      </a:dk2>
      <a:lt2>
        <a:srgbClr val="FDB605"/>
      </a:lt2>
      <a:accent1>
        <a:srgbClr val="009900"/>
      </a:accent1>
      <a:accent2>
        <a:srgbClr val="FF5C00"/>
      </a:accent2>
      <a:accent3>
        <a:srgbClr val="AAB6D1"/>
      </a:accent3>
      <a:accent4>
        <a:srgbClr val="DADADA"/>
      </a:accent4>
      <a:accent5>
        <a:srgbClr val="AACAAA"/>
      </a:accent5>
      <a:accent6>
        <a:srgbClr val="E75300"/>
      </a:accent6>
      <a:hlink>
        <a:srgbClr val="FFFF00"/>
      </a:hlink>
      <a:folHlink>
        <a:srgbClr val="567EB9"/>
      </a:folHlink>
    </a:clrScheme>
    <a:fontScheme name="intel3.0-blu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</a:defRPr>
        </a:defPPr>
      </a:lstStyle>
    </a:lnDef>
  </a:objectDefaults>
  <a:extraClrSchemeLst>
    <a:extraClrScheme>
      <a:clrScheme name="intel3.0-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l3.0-blu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l3.0-blu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29F3F51754934B9206A3EF51574AA1" ma:contentTypeVersion="8" ma:contentTypeDescription="Create a new document." ma:contentTypeScope="" ma:versionID="41dd2816639a90254db6ffd342b9aaeb">
  <xsd:schema xmlns:xsd="http://www.w3.org/2001/XMLSchema" xmlns:xs="http://www.w3.org/2001/XMLSchema" xmlns:p="http://schemas.microsoft.com/office/2006/metadata/properties" xmlns:ns2="bf223a73-3dea-4943-932f-44819762c905" xmlns:ns3="4fb3332b-cc03-421d-bf23-a7285b159850" targetNamespace="http://schemas.microsoft.com/office/2006/metadata/properties" ma:root="true" ma:fieldsID="57c0284aa9a8da2e01b70ec28c116474" ns2:_="" ns3:_="">
    <xsd:import namespace="bf223a73-3dea-4943-932f-44819762c905"/>
    <xsd:import namespace="4fb3332b-cc03-421d-bf23-a7285b1598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23a73-3dea-4943-932f-44819762c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3332b-cc03-421d-bf23-a7285b15985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fb3332b-cc03-421d-bf23-a7285b159850">
      <UserInfo>
        <DisplayName>Delgado, Javier</DisplayName>
        <AccountId>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D335A3-1C73-4BA0-9927-3DD5C519E5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223a73-3dea-4943-932f-44819762c905"/>
    <ds:schemaRef ds:uri="4fb3332b-cc03-421d-bf23-a7285b1598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A15890-8D56-4BBC-9520-F08D46EA3584}">
  <ds:schemaRefs>
    <ds:schemaRef ds:uri="bf223a73-3dea-4943-932f-44819762c905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4fb3332b-cc03-421d-bf23-a7285b159850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683688-9BDD-4E2F-8CE8-E5D24A430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Next LT Pro</vt:lpstr>
      <vt:lpstr>Calibri</vt:lpstr>
      <vt:lpstr>Calibri Light</vt:lpstr>
      <vt:lpstr>Graphik Black</vt:lpstr>
      <vt:lpstr>Neo Sans Intel</vt:lpstr>
      <vt:lpstr>Verdana</vt:lpstr>
      <vt:lpstr>Wingdings</vt:lpstr>
      <vt:lpstr>Office Theme</vt:lpstr>
      <vt:lpstr>intel3.0-blue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Piñeiro Pereda, María</dc:creator>
  <cp:lastModifiedBy>Piñeiro Pereda, María</cp:lastModifiedBy>
  <cp:revision>1</cp:revision>
  <dcterms:created xsi:type="dcterms:W3CDTF">2020-02-02T09:43:06Z</dcterms:created>
  <dcterms:modified xsi:type="dcterms:W3CDTF">2020-02-05T10:57:54Z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0x010100A329F3F51754934B9206A3EF51574AA1</vt:lpwstr>
  </property>
</Properties>
</file>