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4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宽屏</PresentationFormat>
  <Paragraphs>172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Cambria Math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3. MLP</vt:lpstr>
      <vt:lpstr>4. Become a backprop Ninja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179</cp:revision>
  <dcterms:created xsi:type="dcterms:W3CDTF">2024-07-11T03:16:00Z</dcterms:created>
  <dcterms:modified xsi:type="dcterms:W3CDTF">2024-07-18T11:57:23Z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