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0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096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AAF0-731A-4AC2-9D1B-7549A572E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8BA28-7477-481F-BB1E-6CB0A18C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25D74-656F-42D9-8E6C-FCB5947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6CDF0-848F-46E7-99AC-6A9DDB5E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FB891-8556-4F4E-98A6-186BAAC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96E0B-FC9A-45CE-B34E-0071BC9D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67A7B-AD4E-41F9-8B05-3183C8815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33E4A-9A82-4C56-B629-2DF17468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DAFE3-A5E3-4FF8-8DF3-99BA6E51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65C87-C7F4-4D19-9E6E-4966B530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7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DF38E9-4117-4064-9181-A916620C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5DA04-D283-4568-94C0-E956D680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A0D20-D534-49DE-B69F-ACA0497D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BD62F-A07C-493E-933D-E14EAEDB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35014-D2BD-4FA1-B9E3-58E15192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6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F17D5FC-8C00-4AA8-A17A-4E130336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13277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2A295-07AB-4F4B-969B-7016D104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5F235-E725-4416-BA9B-3ED9C8A6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3F6FC-9013-4AC2-9673-ABDF0EA7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ABD4D-7B52-4421-84BD-6B5DE2F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5D22-6A40-4273-87B1-143F9864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5513-0E86-44A6-B8AF-27554463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BE7D1-68B0-48BD-9088-7790105A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FC59-E70F-4A53-872B-6158DB4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8460-8340-4DA8-B939-D688D03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2FC5B-3D42-43D0-AF57-30390ED6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D6A7-16C7-4A5F-85EE-CFC49586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A5448-D4EB-4847-BE0F-00C3B37E4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5166A-62D1-4AAF-BD4B-A24ABD1F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098F9-D616-4E75-B7F3-D01376A5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D0D69-69CB-4B22-8CB8-54B0139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75F6A-6A8A-4188-8EFB-7BEF301D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7962-FFAC-4048-938E-93651897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00B3-DDB6-40F0-BE33-824BDED8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6C28F-D5E5-41A9-A5A4-010631AE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9F1AD0-6C76-4971-A517-E2278AF49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D15B09-F102-49AA-9DF8-10AACA84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6857D0-87A0-45F6-91B0-9AECCA2F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BDC0F-7ECD-4F5B-9018-C344069D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FA06-53AD-44C8-8C00-B822418A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8E19-5C81-474F-AE42-EE3E9C5E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9A274-A873-4427-B958-33F2A0D5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7D009D-F125-43AC-8A27-179D43B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73E7D-6B0A-45BA-AE5C-C5DEA8E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45900-A8B0-4F50-B578-622F7F45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8A9A35-DE8D-4178-8553-AC28DF5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1C6A5-FBC0-4A31-8A7E-CFFDDA6F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00261-C354-4E14-A28A-A25A48EA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30889-BCC5-47D8-B8A4-745FB124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16B0D-8E8E-4E1D-BC92-9D853BA0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F7B40-A30D-4E82-BB26-B8B81418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26AA0-A5D8-4C99-9847-6AA5F191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BCA46-0461-4459-A706-6CAD7AF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C5514-059D-451C-A86C-DFDF12DE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F0BC99-B952-49BE-9867-026B6C95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6ABA0-F738-445E-9B13-69856A66E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CE5FA-2FF3-42D6-A3BD-B90A9F48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9D938-3A3F-490D-B6DC-5B8E1004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FC2F8-81F2-4DD9-BB76-44D9271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DCD24-B376-43E1-BE32-06EFCCD5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85F45-932F-4020-BF1A-4FC1F1C3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437E-924B-4B8B-9FB0-E4388EA13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D2DF6-904B-4060-BEA4-13CD8E08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7B4BB-2C26-4450-89A1-66BB176AD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microgr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>
            <a:extLst>
              <a:ext uri="{FF2B5EF4-FFF2-40B4-BE49-F238E27FC236}">
                <a16:creationId xmlns:a16="http://schemas.microsoft.com/office/drawing/2014/main" id="{F6BF20CA-7F00-436B-BCF9-2855E5BD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511F03-0FA2-491A-BB93-1916D1A4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1D114-3409-4CE9-83C9-021FA2111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pPr>
                <a:defRPr/>
              </a:pPr>
              <a:t>1</a:t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DA522CE-2F4E-4377-944A-0BFC6047D076}"/>
              </a:ext>
            </a:extLst>
          </p:cNvPr>
          <p:cNvCxnSpPr>
            <a:cxnSpLocks/>
          </p:cNvCxnSpPr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>
            <a:extLst>
              <a:ext uri="{FF2B5EF4-FFF2-40B4-BE49-F238E27FC236}">
                <a16:creationId xmlns:a16="http://schemas.microsoft.com/office/drawing/2014/main" id="{46BAD5E0-9AEA-45A2-B55A-4784C526B8B8}"/>
              </a:ext>
            </a:extLst>
          </p:cNvPr>
          <p:cNvSpPr txBox="1">
            <a:spLocks/>
          </p:cNvSpPr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051A6-4069-430C-A4C9-8830433B7CC3}"/>
              </a:ext>
            </a:extLst>
          </p:cNvPr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70D6E3-D542-423D-A702-199D62233B62}"/>
                </a:ext>
              </a:extLst>
            </p:cNvPr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5D8000-7383-4190-BC34-210D4E9F186F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>
              <a:extLst>
                <a:ext uri="{FF2B5EF4-FFF2-40B4-BE49-F238E27FC236}">
                  <a16:creationId xmlns:a16="http://schemas.microsoft.com/office/drawing/2014/main" id="{93EAF1F0-9F44-48C3-956E-C40F2EC97167}"/>
                </a:ext>
              </a:extLst>
            </p:cNvPr>
            <p:cNvSpPr txBox="1">
              <a:spLocks/>
            </p:cNvSpPr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CDF4A0-96DF-4E3D-993A-564497B1AD71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>
              <a:extLst>
                <a:ext uri="{FF2B5EF4-FFF2-40B4-BE49-F238E27FC236}">
                  <a16:creationId xmlns:a16="http://schemas.microsoft.com/office/drawing/2014/main" id="{63451D5A-9908-4857-B63C-BBFD0C95E806}"/>
                </a:ext>
              </a:extLst>
            </p:cNvPr>
            <p:cNvSpPr txBox="1">
              <a:spLocks/>
            </p:cNvSpPr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DE4BCF7-C2BE-4709-81E9-CCBF0ECC7A70}"/>
                </a:ext>
              </a:extLst>
            </p:cNvPr>
            <p:cNvCxnSpPr>
              <a:cxnSpLocks/>
            </p:cNvCxnSpPr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>
              <a:extLst>
                <a:ext uri="{FF2B5EF4-FFF2-40B4-BE49-F238E27FC236}">
                  <a16:creationId xmlns:a16="http://schemas.microsoft.com/office/drawing/2014/main" id="{51F48ACC-9F6B-4A47-BD00-7DEF7700551F}"/>
                </a:ext>
              </a:extLst>
            </p:cNvPr>
            <p:cNvSpPr txBox="1">
              <a:spLocks/>
            </p:cNvSpPr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3D68263-0D78-4212-BF72-5CAE5FCA2EEE}"/>
                </a:ext>
              </a:extLst>
            </p:cNvPr>
            <p:cNvCxnSpPr>
              <a:cxnSpLocks/>
            </p:cNvCxnSpPr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>
              <a:extLst>
                <a:ext uri="{FF2B5EF4-FFF2-40B4-BE49-F238E27FC236}">
                  <a16:creationId xmlns:a16="http://schemas.microsoft.com/office/drawing/2014/main" id="{12ABDA8E-24AD-4952-9F0A-F605C5B9690A}"/>
                </a:ext>
              </a:extLst>
            </p:cNvPr>
            <p:cNvSpPr txBox="1">
              <a:spLocks/>
            </p:cNvSpPr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6F51189-4BF2-40BB-90A5-4E21DDE83179}"/>
                </a:ext>
              </a:extLst>
            </p:cNvPr>
            <p:cNvCxnSpPr>
              <a:cxnSpLocks/>
            </p:cNvCxnSpPr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>
              <a:extLst>
                <a:ext uri="{FF2B5EF4-FFF2-40B4-BE49-F238E27FC236}">
                  <a16:creationId xmlns:a16="http://schemas.microsoft.com/office/drawing/2014/main" id="{5363F3CD-A7DE-4F73-8731-1E37BBBDE54E}"/>
                </a:ext>
              </a:extLst>
            </p:cNvPr>
            <p:cNvSpPr txBox="1">
              <a:spLocks/>
            </p:cNvSpPr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7A5AB11-B9CC-4496-93B3-16992108DB55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>
              <a:extLst>
                <a:ext uri="{FF2B5EF4-FFF2-40B4-BE49-F238E27FC236}">
                  <a16:creationId xmlns:a16="http://schemas.microsoft.com/office/drawing/2014/main" id="{9A3FC8C6-7D58-47F2-B2CB-B8545FF41A32}"/>
                </a:ext>
              </a:extLst>
            </p:cNvPr>
            <p:cNvSpPr txBox="1">
              <a:spLocks/>
            </p:cNvSpPr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</a:p>
          </p:txBody>
        </p:sp>
        <p:sp>
          <p:nvSpPr>
            <p:cNvPr id="48" name="标题 2">
              <a:extLst>
                <a:ext uri="{FF2B5EF4-FFF2-40B4-BE49-F238E27FC236}">
                  <a16:creationId xmlns:a16="http://schemas.microsoft.com/office/drawing/2014/main" id="{18C43E6E-E581-42A3-A08A-D4123259F5BC}"/>
                </a:ext>
              </a:extLst>
            </p:cNvPr>
            <p:cNvSpPr txBox="1">
              <a:spLocks/>
            </p:cNvSpPr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</a:p>
          </p:txBody>
        </p:sp>
      </p:grpSp>
      <p:sp>
        <p:nvSpPr>
          <p:cNvPr id="50" name="标题 2">
            <a:extLst>
              <a:ext uri="{FF2B5EF4-FFF2-40B4-BE49-F238E27FC236}">
                <a16:creationId xmlns:a16="http://schemas.microsoft.com/office/drawing/2014/main" id="{DB256F93-DE4C-42FB-A6DC-9B1015E4BCA3}"/>
              </a:ext>
            </a:extLst>
          </p:cNvPr>
          <p:cNvSpPr txBox="1">
            <a:spLocks/>
          </p:cNvSpPr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9F046E7-CCC0-48A9-A018-5FBBEF9AB6D0}"/>
              </a:ext>
            </a:extLst>
          </p:cNvPr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karpathy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micrograd</a:t>
            </a:r>
            <a:r>
              <a:rPr lang="en-US" altLang="zh-CN" dirty="0">
                <a:hlinkClick r:id="rId3"/>
              </a:rPr>
              <a:t>: A tiny scalar-valued </a:t>
            </a:r>
            <a:r>
              <a:rPr lang="en-US" altLang="zh-CN" dirty="0" err="1">
                <a:hlinkClick r:id="rId3"/>
              </a:rPr>
              <a:t>autograd</a:t>
            </a:r>
            <a:r>
              <a:rPr lang="en-US" altLang="zh-CN" dirty="0">
                <a:hlinkClick r:id="rId3"/>
              </a:rPr>
              <a:t> engine and a neural net library on top of it with </a:t>
            </a:r>
            <a:r>
              <a:rPr lang="en-US" altLang="zh-CN" dirty="0" err="1">
                <a:hlinkClick r:id="rId3"/>
              </a:rPr>
              <a:t>PyTorch</a:t>
            </a:r>
            <a:r>
              <a:rPr lang="en-US" altLang="zh-CN" dirty="0">
                <a:hlinkClick r:id="rId3"/>
              </a:rPr>
              <a:t>-like API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15088"/>
      </p:ext>
    </p:extLst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99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1. Micrograd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昱涵 黄</cp:lastModifiedBy>
  <cp:revision>32</cp:revision>
  <dcterms:created xsi:type="dcterms:W3CDTF">2024-07-11T03:16:47Z</dcterms:created>
  <dcterms:modified xsi:type="dcterms:W3CDTF">2024-07-11T04:16:59Z</dcterms:modified>
</cp:coreProperties>
</file>