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4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1766</Words>
  <Application>WPS 演示</Application>
  <PresentationFormat>宽屏</PresentationFormat>
  <Paragraphs>221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Calibri</vt:lpstr>
      <vt:lpstr>-apple-system</vt:lpstr>
      <vt:lpstr>Segoe Print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4. wavenet</vt:lpstr>
      <vt:lpstr>4. wavenet</vt:lpstr>
      <vt:lpstr>4. Generalily Pre-trained Transformer</vt:lpstr>
      <vt:lpstr>4. Generalily Pre-trained Transformer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212</cp:revision>
  <dcterms:created xsi:type="dcterms:W3CDTF">2024-07-11T03:16:00Z</dcterms:created>
  <dcterms:modified xsi:type="dcterms:W3CDTF">2024-07-20T12:29:50Z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