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72" r:id="rId19"/>
    <p:sldId id="1473" r:id="rId20"/>
    <p:sldId id="1447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010785" y="1653540"/>
            <a:ext cx="6306185" cy="35833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8837930" y="4887595"/>
            <a:ext cx="1085215" cy="854075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7625715" y="5767070"/>
            <a:ext cx="2462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Complexity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00150" y="1848485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模型复杂度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大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00150" y="3778250"/>
            <a:ext cx="2602230" cy="1134110"/>
            <a:chOff x="1890" y="2911"/>
            <a:chExt cx="4098" cy="1786"/>
          </a:xfrm>
        </p:grpSpPr>
        <p:sp>
          <p:nvSpPr>
            <p:cNvPr id="2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样本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规模：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小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17" idx="3"/>
          </p:cNvCxnSpPr>
          <p:nvPr/>
        </p:nvCxnSpPr>
        <p:spPr>
          <a:xfrm flipV="1">
            <a:off x="2703830" y="1448435"/>
            <a:ext cx="1229995" cy="66865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</p:cNvCxnSpPr>
          <p:nvPr/>
        </p:nvCxnSpPr>
        <p:spPr>
          <a:xfrm flipV="1">
            <a:off x="2703830" y="1680845"/>
            <a:ext cx="1404620" cy="236601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4108450" y="1002665"/>
            <a:ext cx="1271270" cy="650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两大因素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" name="标题 2"/>
          <p:cNvSpPr txBox="1"/>
          <p:nvPr/>
        </p:nvSpPr>
        <p:spPr>
          <a:xfrm>
            <a:off x="2661285" y="84772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Weight Decay also called “L2 regularization”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5554980" y="2008505"/>
            <a:ext cx="6012180" cy="3550285"/>
          </a:xfrm>
          <a:prstGeom prst="rect">
            <a:avLst/>
          </a:prstGeom>
          <a:ln w="41275" cap="rnd" cmpd="sng">
            <a:solidFill>
              <a:srgbClr val="00B050"/>
            </a:solidFill>
            <a:prstDash val="sysDot"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矩形 11"/>
          <p:cNvSpPr/>
          <p:nvPr/>
        </p:nvSpPr>
        <p:spPr>
          <a:xfrm>
            <a:off x="10011410" y="4578985"/>
            <a:ext cx="1366520" cy="75565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  <a:endCxn id="19" idx="3"/>
          </p:cNvCxnSpPr>
          <p:nvPr/>
        </p:nvCxnSpPr>
        <p:spPr>
          <a:xfrm flipH="1" flipV="1">
            <a:off x="4100830" y="2642235"/>
            <a:ext cx="5910580" cy="23145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1828800" y="1522095"/>
            <a:ext cx="2272030" cy="2239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注意这里的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，是与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相乘的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，指的是权重，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不包括偏差（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bias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演示</Application>
  <PresentationFormat>宽屏</PresentationFormat>
  <Paragraphs>273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5. wavenet</vt:lpstr>
      <vt:lpstr>5. wavenet</vt:lpstr>
      <vt:lpstr>6. Generalily Pre-trained Transformer</vt:lpstr>
      <vt:lpstr>7. Linear Regression</vt:lpstr>
      <vt:lpstr>7. Linear Regression</vt:lpstr>
      <vt:lpstr>8. SOFTMAX </vt:lpstr>
      <vt:lpstr>8. SOFTMAX </vt:lpstr>
      <vt:lpstr>9. Fitting 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290</cp:revision>
  <dcterms:created xsi:type="dcterms:W3CDTF">2024-07-11T03:16:00Z</dcterms:created>
  <dcterms:modified xsi:type="dcterms:W3CDTF">2024-07-22T08:48:13Z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