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1" r:id="rId8"/>
    <p:sldId id="1452" r:id="rId9"/>
    <p:sldId id="144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2295525"/>
            <a:ext cx="9331960" cy="318135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1657350" y="945515"/>
            <a:ext cx="340677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权重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初始化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1290955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用于激活函数之前，有属于自己的偏差，并且前面的神经元就没有必要出现自己的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偏差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146810" y="477139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并不是通过反向传播实现，而是在训练过程中不断迭代生成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934085" y="2173605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为什么使用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层？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-&gt; 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有太多的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1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-1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1002665" y="295148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数学公式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-&gt;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见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论文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120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1. Micrograd</vt:lpstr>
      <vt:lpstr>2. Bigram</vt:lpstr>
      <vt:lpstr>2. Bigram</vt:lpstr>
      <vt:lpstr>2. Bigram</vt:lpstr>
      <vt:lpstr>3. MLP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98</cp:revision>
  <dcterms:created xsi:type="dcterms:W3CDTF">2024-07-11T03:16:00Z</dcterms:created>
  <dcterms:modified xsi:type="dcterms:W3CDTF">2024-07-17T13:13:20Z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