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85" r:id="rId4"/>
    <p:sldId id="284" r:id="rId5"/>
    <p:sldId id="273" r:id="rId6"/>
    <p:sldId id="257" r:id="rId7"/>
    <p:sldId id="25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88" r:id="rId18"/>
    <p:sldId id="289" r:id="rId19"/>
    <p:sldId id="267" r:id="rId20"/>
    <p:sldId id="268" r:id="rId21"/>
    <p:sldId id="283" r:id="rId22"/>
    <p:sldId id="275" r:id="rId23"/>
    <p:sldId id="277" r:id="rId24"/>
    <p:sldId id="278" r:id="rId25"/>
    <p:sldId id="280" r:id="rId26"/>
    <p:sldId id="282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7BC1B-192F-4B0A-AEC9-EB5C6216CFE3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3103-0E7F-4CC8-9F6D-2C3CF293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9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6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6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103-0E7F-4CC8-9F6D-2C3CF29336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8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1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7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8CD9-3E6B-4923-AA2C-C2A949F935A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96AD-0845-4999-AFE5-D8BCEB8D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11410"/>
          </a:xfrm>
        </p:spPr>
        <p:txBody>
          <a:bodyPr/>
          <a:lstStyle/>
          <a:p>
            <a:r>
              <a:rPr lang="ko-KR" altLang="en-US" dirty="0"/>
              <a:t>음료자판기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4997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전필규</a:t>
            </a:r>
            <a:endParaRPr lang="en-US" altLang="ko-KR" dirty="0"/>
          </a:p>
          <a:p>
            <a:pPr algn="r"/>
            <a:r>
              <a:rPr lang="ko-KR" altLang="en-US" dirty="0" err="1"/>
              <a:t>김무동</a:t>
            </a:r>
            <a:endParaRPr lang="en-US" altLang="ko-KR" dirty="0"/>
          </a:p>
          <a:p>
            <a:pPr algn="r"/>
            <a:r>
              <a:rPr lang="ko-KR" altLang="en-US" dirty="0" err="1"/>
              <a:t>이소희</a:t>
            </a:r>
            <a:endParaRPr lang="en-US" altLang="ko-KR" dirty="0"/>
          </a:p>
          <a:p>
            <a:pPr algn="r"/>
            <a:r>
              <a:rPr lang="ko-KR" altLang="en-US" dirty="0"/>
              <a:t>조아진</a:t>
            </a:r>
            <a:endParaRPr lang="en-US" altLang="ko-KR" dirty="0"/>
          </a:p>
          <a:p>
            <a:pPr algn="r"/>
            <a:r>
              <a:rPr lang="ko-KR" altLang="en-US" dirty="0"/>
              <a:t>이다인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03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7010" y="1539095"/>
            <a:ext cx="95304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		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drink_select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		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반환합니다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remainder_coin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종료합니다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6879773" y="1348359"/>
            <a:ext cx="4429760" cy="1338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Case 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음료 선택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음료를 선택하는 함수로 거스름돈을 인자로 가지고 실행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call-by-reference(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참조에 의한 호출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79773" y="3060803"/>
            <a:ext cx="4560387" cy="10618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거스름돈 반환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500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100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50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10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원 단위로 반환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call-by-reference 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참조에 의한 호출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79774" y="4773247"/>
            <a:ext cx="4429760" cy="784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4.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프로그램 종료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문 이용해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탈출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77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46277" y="1341120"/>
            <a:ext cx="3728820" cy="2355920"/>
            <a:chOff x="1546277" y="1341120"/>
            <a:chExt cx="3728820" cy="23559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27107"/>
            <a:stretch/>
          </p:blipFill>
          <p:spPr>
            <a:xfrm>
              <a:off x="1556438" y="1717040"/>
              <a:ext cx="3718659" cy="198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46277" y="1341120"/>
              <a:ext cx="3728820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Case1. </a:t>
              </a:r>
              <a:r>
                <a:rPr lang="ko-KR" altLang="en-US" dirty="0"/>
                <a:t>돈 입력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17986" y="1341120"/>
            <a:ext cx="3960000" cy="2346157"/>
            <a:chOff x="6717986" y="1341120"/>
            <a:chExt cx="3960000" cy="23461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986" y="1717040"/>
              <a:ext cx="3959999" cy="19702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717986" y="1341120"/>
              <a:ext cx="3960000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Case2. </a:t>
              </a:r>
              <a:r>
                <a:rPr lang="ko-KR" altLang="en-US" dirty="0"/>
                <a:t>음료선택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24556" y="4209622"/>
            <a:ext cx="3728820" cy="2366080"/>
            <a:chOff x="1524556" y="4209622"/>
            <a:chExt cx="3728820" cy="23660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556" y="4595702"/>
              <a:ext cx="3728820" cy="198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4556" y="4209622"/>
              <a:ext cx="3728820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Case3. </a:t>
              </a:r>
              <a:r>
                <a:rPr lang="ko-KR" altLang="en-US" dirty="0"/>
                <a:t>거스름돈 반환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717985" y="4209622"/>
            <a:ext cx="3960000" cy="2356317"/>
            <a:chOff x="6717985" y="4209622"/>
            <a:chExt cx="3960000" cy="23563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986" y="4595702"/>
              <a:ext cx="3959999" cy="19702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17985" y="4209622"/>
              <a:ext cx="3960000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Case4. </a:t>
              </a:r>
              <a:r>
                <a:rPr lang="ko-KR" altLang="en-US" dirty="0"/>
                <a:t>종료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60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7111" y="2084096"/>
            <a:ext cx="76982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drink_select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[6] = { 400, 300, 300, 350, 350, 300 };</a:t>
            </a:r>
          </a:p>
          <a:p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drink_name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[6][10] = { 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카푸치노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코코아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우유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카페라떼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율무차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블랙커피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};</a:t>
            </a:r>
          </a:p>
          <a:p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[6];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temp_name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[6][10];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011920" y="2971277"/>
            <a:ext cx="250658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기존 음료가 가지는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가격과 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3828" y="4597704"/>
            <a:ext cx="65830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임시로 음료가 가지는 가격과 이름이 저장될 공간</a:t>
            </a:r>
          </a:p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가격에 따라 해당되는 음료만 디스플레이 되도록 하기 위해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0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947" y="1095536"/>
            <a:ext cx="72898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count = 0, input;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마실 음료를 선택해 주세요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6; i++)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(*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[count] =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temp_name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[count],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drink_name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"%d. %s(%d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)\n"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count + 1,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temp_name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[count],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temp_value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[count]);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count++;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210508" y="1235472"/>
            <a:ext cx="54938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count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디스플레이 될 음료의 순번을 저장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79873" y="1898678"/>
            <a:ext cx="59576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반복문을 통해 잔액보다 작거나 같은 음료를 찾아내어 임시 저장소에 저장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93294" y="2801861"/>
            <a:ext cx="532823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거스름돈보다 작거나 같은 음료를 찾아내는 부분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(=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디스플레이 될 메뉴들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8691" y="3875605"/>
            <a:ext cx="41452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디스플레이 될 음료의 가격과 이름을 임시 저장소에 저장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37293" y="4740998"/>
            <a:ext cx="47751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디스플레이 될 음료를 순번을 매겨 출력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여기서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count + 1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의 경우는 번호를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부터 시작하기 위함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9807" y="6102452"/>
            <a:ext cx="7923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또 다른 메뉴가 있으면 임시저장소에 저장해야 되므로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count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값을 증가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08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7752" y="1018304"/>
            <a:ext cx="68300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&gt; 0)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"=&gt;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&amp;input);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"======================================\n"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카푸치노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코코아      우유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\\400        \\300       \\300      |\n|                                    |\n"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카페라떼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율무차    블랙커피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\\350        \\350       \\300      |\n"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"-------------------------------------|\n|                               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                     ┏━━┓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                     ┃■■┃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                     ┃■■┃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                     ┃■■┃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                     ┗━━┛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"======================================\n"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446133" y="3448840"/>
            <a:ext cx="46858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remainder(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잔액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변수를 이용하여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어떠한 메뉴를 선택할 것인지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입력받는다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8453" y="9657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76" y="1356257"/>
            <a:ext cx="3936695" cy="5085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75" y="2005250"/>
            <a:ext cx="4005118" cy="4029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50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447" y="1230531"/>
            <a:ext cx="7322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잔액이 부족합니다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dirty="0" smtClean="0">
              <a:solidFill>
                <a:schemeClr val="accent5">
                  <a:lumMod val="60000"/>
                  <a:lumOff val="4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("receipt.txt", "w");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if 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puts("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파일 오픈 실패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!");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31" y="1491531"/>
            <a:ext cx="4240611" cy="438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018335" y="2788875"/>
            <a:ext cx="330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구조체의 포인터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선언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6613" y="3363930"/>
            <a:ext cx="21467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receipt.txt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파일을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쓰기모드로 개방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447" y="1230531"/>
            <a:ext cx="8818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 smtClean="0">
                <a:solidFill>
                  <a:srgbClr val="C00000"/>
                </a:solidFill>
              </a:rPr>
              <a:t>,"=====================================\</a:t>
            </a:r>
            <a:r>
              <a:rPr lang="en-US" altLang="ko-KR" dirty="0">
                <a:solidFill>
                  <a:srgbClr val="C00000"/>
                </a:solidFill>
              </a:rPr>
              <a:t>n"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"================</a:t>
            </a:r>
            <a:r>
              <a:rPr lang="ko-KR" altLang="en-US" dirty="0">
                <a:solidFill>
                  <a:srgbClr val="C00000"/>
                </a:solidFill>
              </a:rPr>
              <a:t>영수증</a:t>
            </a:r>
            <a:r>
              <a:rPr lang="en-US" altLang="ko-KR" dirty="0">
                <a:solidFill>
                  <a:srgbClr val="C00000"/>
                </a:solidFill>
              </a:rPr>
              <a:t>===============\n"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"=====================================\n"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           </a:t>
            </a:r>
            <a:r>
              <a:rPr lang="ko-KR" altLang="en-US" dirty="0">
                <a:solidFill>
                  <a:srgbClr val="C00000"/>
                </a:solidFill>
              </a:rPr>
              <a:t>투입한 돈</a:t>
            </a:r>
            <a:r>
              <a:rPr lang="en-US" altLang="ko-KR" dirty="0">
                <a:solidFill>
                  <a:srgbClr val="C00000"/>
                </a:solidFill>
              </a:rPr>
              <a:t>: %d</a:t>
            </a:r>
            <a:r>
              <a:rPr lang="ko-KR" altLang="en-US" dirty="0">
                <a:solidFill>
                  <a:srgbClr val="C00000"/>
                </a:solidFill>
              </a:rPr>
              <a:t>원</a:t>
            </a:r>
            <a:r>
              <a:rPr lang="en-US" altLang="ko-KR" dirty="0">
                <a:solidFill>
                  <a:srgbClr val="C00000"/>
                </a:solidFill>
              </a:rPr>
              <a:t>\n"</a:t>
            </a:r>
            <a:r>
              <a:rPr lang="en-US" altLang="ko-KR" dirty="0"/>
              <a:t>, 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remainder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           </a:t>
            </a:r>
            <a:r>
              <a:rPr lang="ko-KR" altLang="en-US" dirty="0">
                <a:solidFill>
                  <a:srgbClr val="C00000"/>
                </a:solidFill>
              </a:rPr>
              <a:t>이름</a:t>
            </a:r>
            <a:r>
              <a:rPr lang="en-US" altLang="ko-KR" dirty="0">
                <a:solidFill>
                  <a:srgbClr val="C00000"/>
                </a:solidFill>
              </a:rPr>
              <a:t>: %s\n"</a:t>
            </a:r>
            <a:r>
              <a:rPr lang="en-US" altLang="ko-KR" dirty="0"/>
              <a:t>, </a:t>
            </a:r>
            <a:r>
              <a:rPr lang="en-US" altLang="ko-KR" dirty="0" err="1"/>
              <a:t>temp_name</a:t>
            </a:r>
            <a:r>
              <a:rPr lang="en-US" altLang="ko-KR" dirty="0"/>
              <a:t>[input - 1]);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           </a:t>
            </a:r>
            <a:r>
              <a:rPr lang="ko-KR" altLang="en-US" dirty="0">
                <a:solidFill>
                  <a:srgbClr val="C00000"/>
                </a:solidFill>
              </a:rPr>
              <a:t>가격</a:t>
            </a:r>
            <a:r>
              <a:rPr lang="en-US" altLang="ko-KR" dirty="0">
                <a:solidFill>
                  <a:srgbClr val="C00000"/>
                </a:solidFill>
              </a:rPr>
              <a:t>: %d</a:t>
            </a:r>
            <a:r>
              <a:rPr lang="ko-KR" altLang="en-US" dirty="0">
                <a:solidFill>
                  <a:srgbClr val="C00000"/>
                </a:solidFill>
              </a:rPr>
              <a:t>원</a:t>
            </a:r>
            <a:r>
              <a:rPr lang="en-US" altLang="ko-KR" dirty="0">
                <a:solidFill>
                  <a:srgbClr val="C00000"/>
                </a:solidFill>
              </a:rPr>
              <a:t>\n"</a:t>
            </a:r>
            <a:r>
              <a:rPr lang="en-US" altLang="ko-KR" dirty="0"/>
              <a:t>, </a:t>
            </a:r>
            <a:r>
              <a:rPr lang="en-US" altLang="ko-KR" dirty="0" err="1"/>
              <a:t>temp_value</a:t>
            </a:r>
            <a:r>
              <a:rPr lang="en-US" altLang="ko-KR" dirty="0"/>
              <a:t>[input - 1]);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"           </a:t>
            </a:r>
            <a:r>
              <a:rPr lang="ko-KR" altLang="en-US" dirty="0">
                <a:solidFill>
                  <a:srgbClr val="C00000"/>
                </a:solidFill>
              </a:rPr>
              <a:t>거스름 돈</a:t>
            </a:r>
            <a:r>
              <a:rPr lang="en-US" altLang="ko-KR" dirty="0">
                <a:solidFill>
                  <a:srgbClr val="C00000"/>
                </a:solidFill>
              </a:rPr>
              <a:t>: %d</a:t>
            </a:r>
            <a:r>
              <a:rPr lang="ko-KR" altLang="en-US" dirty="0">
                <a:solidFill>
                  <a:srgbClr val="C00000"/>
                </a:solidFill>
              </a:rPr>
              <a:t>원</a:t>
            </a:r>
            <a:r>
              <a:rPr lang="en-US" altLang="ko-KR" dirty="0">
                <a:solidFill>
                  <a:srgbClr val="C00000"/>
                </a:solidFill>
              </a:rPr>
              <a:t>\n"</a:t>
            </a:r>
            <a:r>
              <a:rPr lang="en-US" altLang="ko-KR" dirty="0"/>
              <a:t>, 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remainder</a:t>
            </a:r>
            <a:r>
              <a:rPr lang="en-US" altLang="ko-KR" dirty="0"/>
              <a:t> - </a:t>
            </a:r>
            <a:r>
              <a:rPr lang="en-US" altLang="ko-KR" dirty="0" err="1"/>
              <a:t>temp_value</a:t>
            </a:r>
            <a:r>
              <a:rPr lang="en-US" altLang="ko-KR" dirty="0"/>
              <a:t>[input - 1]);</a:t>
            </a:r>
          </a:p>
          <a:p>
            <a:r>
              <a:rPr lang="en-US" altLang="ko-KR" dirty="0" smtClean="0"/>
              <a:t>      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remainder</a:t>
            </a:r>
            <a:r>
              <a:rPr lang="en-US" altLang="ko-KR" dirty="0"/>
              <a:t> = 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remainder</a:t>
            </a:r>
            <a:r>
              <a:rPr lang="en-US" altLang="ko-KR" dirty="0"/>
              <a:t> - </a:t>
            </a:r>
            <a:r>
              <a:rPr lang="en-US" altLang="ko-KR" dirty="0" err="1"/>
              <a:t>temp_value</a:t>
            </a:r>
            <a:r>
              <a:rPr lang="en-US" altLang="ko-KR" dirty="0"/>
              <a:t>[input - 1];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       }</a:t>
            </a:r>
            <a:endParaRPr lang="en-US" altLang="ko-KR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fclose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9265742" y="2612319"/>
            <a:ext cx="27238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투입한 돈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음료 이름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가격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및 거스름 돈 출력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35744" y="3656593"/>
            <a:ext cx="4455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mtClean="0">
                <a:latin typeface="돋움체" panose="020B0609000101010101" pitchFamily="49" charset="-127"/>
                <a:ea typeface="돋움체" panose="020B0609000101010101" pitchFamily="49" charset="-127"/>
              </a:rPr>
              <a:t>투입한 금액에서 해당 음료의 가격 빼기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91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8" y="1299985"/>
            <a:ext cx="3936695" cy="50859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pic>
        <p:nvPicPr>
          <p:cNvPr id="1026" name="Picture 2" descr="C:\Users\필규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91" y="1671004"/>
            <a:ext cx="7423537" cy="4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3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85794" y="1123994"/>
            <a:ext cx="4855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remainder_coin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 = *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coin[4] = { 500, 100, 50, 10 };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4; i++)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"%4d 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동전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%3d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coin[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temp / coin[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= temp % coin[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*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 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450080" y="2072977"/>
            <a:ext cx="43396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임시 저장소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(temp)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에 거스름돈을 대입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43361" y="2687101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거스름돈의 종류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(500, 100, 50, 10)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를 배열한다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4232" y="3554632"/>
            <a:ext cx="3070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배열의 크기만큼 반복한다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10034" y="4239349"/>
            <a:ext cx="535818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임시저장소에 저장된 값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/coin[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=&gt;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해당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잔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액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에 대한 단위당 동전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개수 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1361" y="5811465"/>
            <a:ext cx="35317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반환 후 잔액을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원으로 초기화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96000" y="7084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이렇게 반복문을 종료하고 나면 </a:t>
            </a:r>
            <a:endParaRPr lang="en-US" altLang="ko-KR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원단위까지 반환 가능</a:t>
            </a:r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10035" y="5063558"/>
            <a:ext cx="5526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저장된 값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/coin[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의 몫에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%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연산자를 사용하여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를 구하고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반복문을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사용해 동전 개수 출력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058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자판기 프로그램</a:t>
            </a:r>
            <a:r>
              <a:rPr lang="en-US" altLang="ko-KR" dirty="0"/>
              <a:t>&gt;</a:t>
            </a:r>
            <a:r>
              <a:rPr lang="ko-KR" altLang="en-US" dirty="0"/>
              <a:t> 소개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사용된 코드 및 메인 함수 설명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연관단원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72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-700" b="7051"/>
          <a:stretch/>
        </p:blipFill>
        <p:spPr>
          <a:xfrm>
            <a:off x="1609870" y="1361438"/>
            <a:ext cx="4293090" cy="49987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93" y="1645918"/>
            <a:ext cx="4377544" cy="442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5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7379" y="1609524"/>
            <a:ext cx="85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기초 사항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ko-KR" altLang="ko-KR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반환합니다</a:t>
            </a:r>
            <a:r>
              <a:rPr lang="en-US" altLang="ko-KR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”);</a:t>
            </a: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en-US" altLang="ko-KR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”);</a:t>
            </a:r>
            <a:endParaRPr lang="ko-KR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en-US" altLang="ko-KR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” , &amp;input);</a:t>
            </a:r>
            <a:endParaRPr lang="ko-KR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38592" y="2203638"/>
            <a:ext cx="36471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반환합니다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”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0620" y="3218781"/>
            <a:ext cx="4455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메뉴의 번호를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=&gt; %d(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정수형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으로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받음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6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4156" y="1434060"/>
            <a:ext cx="83225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변수와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자료형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remainder; </a:t>
            </a: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input; </a:t>
            </a: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remainder;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등의 기본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자료형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수식과 연산자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+ temp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r>
              <a:rPr lang="en-US" altLang="ko-KR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temp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= temp % coin[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];   </a:t>
            </a:r>
            <a:endParaRPr lang="en-US" altLang="ko-KR" dirty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</a:p>
          <a:p>
            <a:r>
              <a:rPr lang="en-US" altLang="ko-KR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(*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drink_value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])  </a:t>
            </a:r>
            <a:endParaRPr lang="en-US" altLang="ko-KR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++;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2696" y="2595474"/>
            <a:ext cx="25987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기능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선택을 위한 변수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6516" y="2044841"/>
            <a:ext cx="24929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거스름돈을 위한 변수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27733" y="3153757"/>
            <a:ext cx="35221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함수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내에서의 포인터 매개변수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37694" y="4777273"/>
            <a:ext cx="22621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산술 연산자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7599" y="6390192"/>
            <a:ext cx="3416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선 연산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후 증가 연산자 사용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37694" y="5321304"/>
            <a:ext cx="22621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산술 연산자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%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7694" y="5868391"/>
            <a:ext cx="23695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관계 연산자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&gt;=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9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4331" y="1658916"/>
            <a:ext cx="7820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조건문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…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}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() ~ else 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6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반복문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(i = 0; i &lt; 4; i</a:t>
            </a:r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++){</a:t>
            </a:r>
          </a:p>
          <a:p>
            <a:r>
              <a:rPr lang="nn-NO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("%4d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동전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 %3d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\n", coin[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], temp / coin[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nn-NO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    ...</a:t>
            </a:r>
          </a:p>
          <a:p>
            <a:r>
              <a:rPr lang="nn-NO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} </a:t>
            </a:r>
          </a:p>
          <a:p>
            <a:r>
              <a:rPr lang="nn-NO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r>
              <a:rPr lang="nn-NO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(input != 4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…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65730" y="2207289"/>
            <a:ext cx="5840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case1~4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중 필요한 경우를 선택하여 실행시키는 부분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5674" y="3042619"/>
            <a:ext cx="61412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조건문을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사용해 어떠한 음료를 선택할 것인지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입력받기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1669" y="5911976"/>
            <a:ext cx="61775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번까지의 기능 중 선택하게 되면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함수가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실행되는 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반복문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12501" y="4997369"/>
            <a:ext cx="73838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 반환 경우 때 동전의 단위를 토대로 출력되는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동전의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개수   </a:t>
            </a:r>
            <a:r>
              <a:rPr lang="nn-NO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43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4332" y="1387334"/>
            <a:ext cx="78576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menu_select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dirty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remainder_coin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drink_select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배열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drink_value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[6] = { 400, 300, 300, 350, 350, 300 };</a:t>
            </a:r>
          </a:p>
          <a:p>
            <a:endParaRPr lang="en-US" altLang="ko-KR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drink_name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[6][10] = { { "</a:t>
            </a:r>
            <a:r>
              <a:rPr lang="ko-KR" altLang="en-US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카푸치노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},{ "</a:t>
            </a:r>
            <a:r>
              <a:rPr lang="ko-KR" altLang="en-US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코코아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},{ "</a:t>
            </a:r>
            <a:r>
              <a:rPr lang="ko-KR" altLang="en-US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우유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{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카페라떼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},{ "</a:t>
            </a:r>
            <a:r>
              <a:rPr lang="ko-KR" altLang="en-US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율무차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},{ "</a:t>
            </a:r>
            <a:r>
              <a:rPr lang="ko-KR" altLang="en-US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블랙커피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} };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endParaRPr lang="fr-FR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coin[4] = { 500, 100, 50, 10 };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4860" y="1965907"/>
            <a:ext cx="24929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메뉴를 선택하는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55322" y="2534860"/>
            <a:ext cx="24929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메뉴를 실행하는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1048" y="3067085"/>
            <a:ext cx="29546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반환하는 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3088" y="4713529"/>
            <a:ext cx="34180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마실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음료의 가격을 배열 선언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74356" y="3602926"/>
            <a:ext cx="3070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마실 음료를 선택하는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21090" y="5805640"/>
            <a:ext cx="36471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마실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음료의 종류를 배열로 선언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53840" y="6366486"/>
            <a:ext cx="54938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거스름돈의 단위 종류를 가지고 있는 배열로 선언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43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4331" y="1609524"/>
            <a:ext cx="8566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9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포인터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remainder_coin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drink_select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문자와 문자열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temp_name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[count],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drink_name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2970" y="2296626"/>
            <a:ext cx="38795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위의 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의 주소를 </a:t>
            </a:r>
          </a:p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포인터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매개변수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74892" y="4148680"/>
            <a:ext cx="41088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디스플레이 될 음료의 가격과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이름을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순번을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매겨 출력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51960" y="531892"/>
            <a:ext cx="330708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연관단원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78704" y="1779770"/>
            <a:ext cx="83070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표준 입출력과 파일 입출력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("receipt.txt", "w");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puts("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파일 오픈 실패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!");</a:t>
            </a: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전처리 및 기타기능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 </a:t>
            </a:r>
          </a:p>
          <a:p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3199" y="6463627"/>
            <a:ext cx="20312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53199" y="5928779"/>
            <a:ext cx="1963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표준 입출력 헤더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5559274" y="5368257"/>
            <a:ext cx="61863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fopen_s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사용을 방지하기 위한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전처리기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정의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32468" y="2633980"/>
            <a:ext cx="36471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텍스트 파일을 쓰기 모드로 열기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32468" y="3421810"/>
            <a:ext cx="38779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포인터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fp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인지 아닌지 확인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6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24008" y="2685812"/>
            <a:ext cx="3859098" cy="1325563"/>
          </a:xfrm>
        </p:spPr>
        <p:txBody>
          <a:bodyPr>
            <a:norm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633985" y="627418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6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419262" y="102447"/>
            <a:ext cx="658876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음료 자판기 </a:t>
            </a:r>
            <a:r>
              <a:rPr lang="ko-KR" altLang="en-US" dirty="0" smtClean="0"/>
              <a:t>흐름</a:t>
            </a:r>
            <a:r>
              <a:rPr lang="ko-KR" altLang="en-US" dirty="0"/>
              <a:t>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22461" y="1703624"/>
            <a:ext cx="3147915" cy="1116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nput coin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use vending machine 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return remainder 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exit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71601" y="1004813"/>
            <a:ext cx="1044479" cy="444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21136" y="2829754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2929180" y="3077727"/>
            <a:ext cx="6992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88990" y="1455968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19899" y="3077727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435640" y="3090642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65659" y="3084047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921867" y="3085477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977923" y="3265260"/>
            <a:ext cx="1883952" cy="65361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elect 1?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6823683" y="3304006"/>
            <a:ext cx="1883952" cy="65361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elect 3?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4493664" y="3276623"/>
            <a:ext cx="1883952" cy="65361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elect 2?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8979891" y="3288508"/>
            <a:ext cx="1883952" cy="65361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select 4?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1520" y="3819125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315555" y="4170099"/>
            <a:ext cx="1243579" cy="4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coin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4233" y="383189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24922" y="384394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06404" y="389563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436" y="4201097"/>
            <a:ext cx="1243579" cy="4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elect drink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57195" y="4220964"/>
            <a:ext cx="1243579" cy="1008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remainder,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rintf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(remainder);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00077" y="4201100"/>
            <a:ext cx="1243579" cy="4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</a:rPr>
              <a:t>eturn 0;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913541" y="4653633"/>
            <a:ext cx="0" cy="24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652855" y="2261834"/>
            <a:ext cx="2763" cy="263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" idx="2"/>
          </p:cNvCxnSpPr>
          <p:nvPr/>
        </p:nvCxnSpPr>
        <p:spPr>
          <a:xfrm>
            <a:off x="1655618" y="2261834"/>
            <a:ext cx="30668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285989" y="5103433"/>
            <a:ext cx="1243579" cy="4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rintf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(no coin);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4074073" y="4974758"/>
            <a:ext cx="2749610" cy="78232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if(*remainder &gt;=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drink_value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])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14883" y="49062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81113" y="568252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816174" y="6058267"/>
            <a:ext cx="1243579" cy="788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drink;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printf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(remainder);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763487" y="5477265"/>
            <a:ext cx="3240310" cy="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1003797" y="2261834"/>
            <a:ext cx="2763" cy="3192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7874504" y="2241960"/>
            <a:ext cx="3132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22" idx="2"/>
          </p:cNvCxnSpPr>
          <p:nvPr/>
        </p:nvCxnSpPr>
        <p:spPr>
          <a:xfrm>
            <a:off x="2919899" y="3918876"/>
            <a:ext cx="3377" cy="262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444559" y="3918876"/>
            <a:ext cx="0" cy="30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765143" y="3957014"/>
            <a:ext cx="3377" cy="262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908659" y="3940078"/>
            <a:ext cx="3377" cy="262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1642969" y="4892789"/>
            <a:ext cx="12705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5442211" y="4676200"/>
            <a:ext cx="0" cy="30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1007683" y="5374069"/>
            <a:ext cx="12705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1007683" y="2428303"/>
            <a:ext cx="18658" cy="291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026341" y="2428302"/>
            <a:ext cx="37219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425795" y="5757088"/>
            <a:ext cx="0" cy="30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1"/>
          </p:cNvCxnSpPr>
          <p:nvPr/>
        </p:nvCxnSpPr>
        <p:spPr>
          <a:xfrm flipH="1">
            <a:off x="3529569" y="5365923"/>
            <a:ext cx="544504" cy="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762795" y="5234854"/>
            <a:ext cx="3377" cy="262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66250" y="66634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92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97868" y="439345"/>
            <a:ext cx="658876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음료 자판기 프로그램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음료자판기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07840" y="1618783"/>
            <a:ext cx="8149537" cy="4584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7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932680" y="2685812"/>
            <a:ext cx="2199640" cy="132556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26640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56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9727" y="1296481"/>
            <a:ext cx="559009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2000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menu_select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remainder);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input,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remainder);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remainder_coin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remainder);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drink_select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remainder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print_receipt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remainder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05307" y="2769242"/>
            <a:ext cx="29546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메뉴를 선택하는 함수선언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05308" y="3732417"/>
            <a:ext cx="29546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메뉴를 실행하는 함수선언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62375" y="4597509"/>
            <a:ext cx="34405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반환하는 함수선언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46877" y="5445673"/>
            <a:ext cx="35317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마실 음료를 선택하는 함수선언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9727" y="759470"/>
            <a:ext cx="925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331379" y="6332964"/>
            <a:ext cx="31854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영수증을 출력하는 함수선언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770" y="1415149"/>
            <a:ext cx="61863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fopen_s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사용을 방지하기 위한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전처리기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정의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51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2922" y="570678"/>
            <a:ext cx="9558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remainder = 0;		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= 0; 	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(input != 4)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=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menu_select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(remainder);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(input, &amp;remainder);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370512" y="4437489"/>
            <a:ext cx="6096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변수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거스름돈의 주소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로 저장된 값을 불러오기 위해 포인터를 사용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 실행</a:t>
            </a: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   call-by-reference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70512" y="3448364"/>
            <a:ext cx="57246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1, 2, 3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번 중에서 선택된 기능을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변수에 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70512" y="2572260"/>
            <a:ext cx="36471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선택 시 종료 그 외 무한반복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70512" y="2078921"/>
            <a:ext cx="36471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기능 선택을 위한 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 input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70512" y="1607029"/>
            <a:ext cx="39934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자판기 내의 잔액 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5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800" y="811956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menu_select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= 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자판기 내의 잔액은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"======================================\n"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카푸치노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코코아      우유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\\400        \\300       \\300      |\n|                                    |\n"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카페라떼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율무차    블랙커피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□□□      □□□     □□□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"|   \\350        \\350       \\300      |\n"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"======================================\n"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"1.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동전을 넣는다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            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"2.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자판기를 이용한다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        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"3.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거스름돈을 반환한다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      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"4.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                          |\n"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"======================================\n"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"=&gt;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&amp;input);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88548" y="6038334"/>
            <a:ext cx="22621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선택된 메뉴를 반환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57716" y="811956"/>
            <a:ext cx="24929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메뉴를 선택하는 부분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9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387" y="1781423"/>
            <a:ext cx="10055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		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case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		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얼마를 투입합니까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&amp;temp);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*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2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temp;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80387" y="565609"/>
            <a:ext cx="925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6231988" y="2295724"/>
            <a:ext cx="5725550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 중 하나를 선택한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 </a:t>
            </a:r>
            <a:r>
              <a:rPr lang="en-US" altLang="ko-KR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잔액을 나타내는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포인터형</a:t>
            </a:r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</a:t>
            </a:r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매개변수로 나타내는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menu_run</a:t>
            </a:r>
            <a:r>
              <a:rPr lang="en-US" altLang="ko-KR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dirty="0" smtClean="0">
                <a:ln w="0"/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</a:t>
            </a:r>
            <a:endParaRPr lang="en-US" altLang="ko-KR" dirty="0">
              <a:ln w="0"/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6654" y="4102687"/>
            <a:ext cx="357486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돈 입력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임시저장변수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이용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6250" y="15104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전필규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조아진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이다인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1633985" y="62741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4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2101</Words>
  <Application>Microsoft Office PowerPoint</Application>
  <PresentationFormat>사용자 지정</PresentationFormat>
  <Paragraphs>467</Paragraphs>
  <Slides>27</Slides>
  <Notes>11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음료자판기</vt:lpstr>
      <vt:lpstr>목차</vt:lpstr>
      <vt:lpstr>&lt;음료 자판기 흐름도&gt;</vt:lpstr>
      <vt:lpstr>&lt;음료 자판기 프로그램&gt;</vt:lpstr>
      <vt:lpstr>&lt;코드&gt;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&lt;연관단원&gt;</vt:lpstr>
      <vt:lpstr>&lt;연관단원&gt;</vt:lpstr>
      <vt:lpstr>&lt;연관단원&gt;</vt:lpstr>
      <vt:lpstr>&lt;연관단원&gt;</vt:lpstr>
      <vt:lpstr>&lt;연관단원&gt;</vt:lpstr>
      <vt:lpstr>&lt;연관단원&gt;</vt:lpstr>
      <vt:lpstr>&lt;감사합니다&gt;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음료자판기</dc:title>
  <dc:creator>Dain</dc:creator>
  <cp:lastModifiedBy>전필규</cp:lastModifiedBy>
  <cp:revision>175</cp:revision>
  <dcterms:created xsi:type="dcterms:W3CDTF">2017-01-14T05:32:05Z</dcterms:created>
  <dcterms:modified xsi:type="dcterms:W3CDTF">2017-01-16T13:44:18Z</dcterms:modified>
</cp:coreProperties>
</file>