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333" r:id="rId2"/>
    <p:sldId id="335" r:id="rId3"/>
    <p:sldId id="334" r:id="rId4"/>
    <p:sldId id="337" r:id="rId5"/>
    <p:sldId id="336" r:id="rId6"/>
    <p:sldId id="339" r:id="rId7"/>
    <p:sldId id="348" r:id="rId8"/>
    <p:sldId id="340" r:id="rId9"/>
    <p:sldId id="341" r:id="rId10"/>
    <p:sldId id="342" r:id="rId11"/>
    <p:sldId id="343" r:id="rId12"/>
    <p:sldId id="344" r:id="rId13"/>
    <p:sldId id="346" r:id="rId14"/>
    <p:sldId id="347" r:id="rId15"/>
    <p:sldId id="34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42A"/>
    <a:srgbClr val="9B111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0C74-F5B1-4C91-B4A9-421D99BB5D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9BEA-7F01-461E-B30A-7416C490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AAF751E7-5681-4276-836C-6A6BC15DE3F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B11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827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1;p3" descr="shield.png">
            <a:extLst>
              <a:ext uri="{FF2B5EF4-FFF2-40B4-BE49-F238E27FC236}">
                <a16:creationId xmlns:a16="http://schemas.microsoft.com/office/drawing/2014/main" id="{18D44DB1-4F38-474C-84BC-093C17DC8A2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6517" b="18064"/>
          <a:stretch/>
        </p:blipFill>
        <p:spPr>
          <a:xfrm>
            <a:off x="1854200" y="0"/>
            <a:ext cx="7289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8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B04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6A7EE44D-D7D8-4169-9099-6A6B8C395843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4;p1" descr="Chicago Booth WHITE.psd">
            <a:extLst>
              <a:ext uri="{FF2B5EF4-FFF2-40B4-BE49-F238E27FC236}">
                <a16:creationId xmlns:a16="http://schemas.microsoft.com/office/drawing/2014/main" id="{FED808B0-5B3B-4BDD-945F-08DDD678C1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;p1">
            <a:extLst>
              <a:ext uri="{FF2B5EF4-FFF2-40B4-BE49-F238E27FC236}">
                <a16:creationId xmlns:a16="http://schemas.microsoft.com/office/drawing/2014/main" id="{484AA209-3EFA-4B71-9BC8-30D90777F497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;p1">
            <a:extLst>
              <a:ext uri="{FF2B5EF4-FFF2-40B4-BE49-F238E27FC236}">
                <a16:creationId xmlns:a16="http://schemas.microsoft.com/office/drawing/2014/main" id="{7AB3E271-A9CA-43D9-A713-9A6BB79DF39E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72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4C56DF7F-9E09-4994-81C7-27EF27746C95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4;p1" descr="Chicago Booth WHITE.psd">
            <a:extLst>
              <a:ext uri="{FF2B5EF4-FFF2-40B4-BE49-F238E27FC236}">
                <a16:creationId xmlns:a16="http://schemas.microsoft.com/office/drawing/2014/main" id="{79FC30DC-99FF-4B3C-8900-C385B01E85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;p1">
            <a:extLst>
              <a:ext uri="{FF2B5EF4-FFF2-40B4-BE49-F238E27FC236}">
                <a16:creationId xmlns:a16="http://schemas.microsoft.com/office/drawing/2014/main" id="{63918AA7-327F-4F0C-8B4B-E49ABE4EA8E3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;p1">
            <a:extLst>
              <a:ext uri="{FF2B5EF4-FFF2-40B4-BE49-F238E27FC236}">
                <a16:creationId xmlns:a16="http://schemas.microsoft.com/office/drawing/2014/main" id="{B08565DD-B612-4445-94BC-4CE87F212CA8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0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3860" y="331863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3870" y="1263764"/>
            <a:ext cx="82614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875" marR="0" lvl="0" indent="-25715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49" marR="0" lvl="1" indent="-24763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24" marR="0" lvl="2" indent="-22477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120"/>
              <a:buFont typeface="Arial"/>
              <a:buChar char="•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498" marR="0" lvl="3" indent="-21715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960"/>
              <a:buFont typeface="Arial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373" marR="0" lvl="4" indent="-20953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Char char="•"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246" marR="0" lvl="5" indent="-217154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120" marR="0" lvl="6" indent="-217154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2995" marR="0" lvl="7" indent="-217151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5869" marR="0" lvl="8" indent="-217151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11;p1">
            <a:extLst>
              <a:ext uri="{FF2B5EF4-FFF2-40B4-BE49-F238E27FC236}">
                <a16:creationId xmlns:a16="http://schemas.microsoft.com/office/drawing/2014/main" id="{11877FB4-0588-48DD-9CE1-310F55C52250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;p1" descr="Chicago Booth WHITE.psd">
            <a:extLst>
              <a:ext uri="{FF2B5EF4-FFF2-40B4-BE49-F238E27FC236}">
                <a16:creationId xmlns:a16="http://schemas.microsoft.com/office/drawing/2014/main" id="{2BD23342-B3F4-450A-B7F4-C54635291C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;p1">
            <a:extLst>
              <a:ext uri="{FF2B5EF4-FFF2-40B4-BE49-F238E27FC236}">
                <a16:creationId xmlns:a16="http://schemas.microsoft.com/office/drawing/2014/main" id="{C33336F3-E7BF-42EA-8FB4-122E95B16728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;p1">
            <a:extLst>
              <a:ext uri="{FF2B5EF4-FFF2-40B4-BE49-F238E27FC236}">
                <a16:creationId xmlns:a16="http://schemas.microsoft.com/office/drawing/2014/main" id="{3A95EF81-B8F5-4B8F-8743-B57EEDE92708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29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C61E-4B3A-4111-9060-63E3F09B7A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1;p1">
            <a:extLst>
              <a:ext uri="{FF2B5EF4-FFF2-40B4-BE49-F238E27FC236}">
                <a16:creationId xmlns:a16="http://schemas.microsoft.com/office/drawing/2014/main" id="{D1F4F103-1DFE-4A82-86B3-B1EE33DFCAD4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4;p1" descr="Chicago Booth WHITE.psd">
            <a:extLst>
              <a:ext uri="{FF2B5EF4-FFF2-40B4-BE49-F238E27FC236}">
                <a16:creationId xmlns:a16="http://schemas.microsoft.com/office/drawing/2014/main" id="{0789DC19-6B17-4B4F-843F-9CBEE3A2E788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;p1">
            <a:extLst>
              <a:ext uri="{FF2B5EF4-FFF2-40B4-BE49-F238E27FC236}">
                <a16:creationId xmlns:a16="http://schemas.microsoft.com/office/drawing/2014/main" id="{C82AE087-9975-4EFD-86C4-60EFA28095FA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;p1">
            <a:extLst>
              <a:ext uri="{FF2B5EF4-FFF2-40B4-BE49-F238E27FC236}">
                <a16:creationId xmlns:a16="http://schemas.microsoft.com/office/drawing/2014/main" id="{6CE4A947-42D5-42EA-AA7D-DE5CBBBAED74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7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70" r:id="rId6"/>
    <p:sldLayoutId id="2147483671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Analyzing Chicago Taxi Cab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3ED8-795C-4AFA-882D-2F5EF908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 41204: Machine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 Project</a:t>
            </a:r>
          </a:p>
          <a:p>
            <a:r>
              <a:rPr lang="en-US" dirty="0">
                <a:solidFill>
                  <a:schemeClr val="bg1"/>
                </a:solidFill>
              </a:rPr>
              <a:t>Joseph Jacobs, David </a:t>
            </a:r>
            <a:r>
              <a:rPr lang="en-US" dirty="0" err="1">
                <a:solidFill>
                  <a:schemeClr val="bg1"/>
                </a:solidFill>
              </a:rPr>
              <a:t>Pilla</a:t>
            </a:r>
            <a:r>
              <a:rPr lang="en-US" dirty="0">
                <a:solidFill>
                  <a:schemeClr val="bg1"/>
                </a:solidFill>
              </a:rPr>
              <a:t>, Zak Whichard</a:t>
            </a:r>
          </a:p>
        </p:txBody>
      </p:sp>
    </p:spTree>
    <p:extLst>
      <p:ext uri="{BB962C8B-B14F-4D97-AF65-F5344CB8AC3E}">
        <p14:creationId xmlns:p14="http://schemas.microsoft.com/office/powerpoint/2010/main" val="78539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Unsupervised Learning: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85660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[summarize work done on cluster analysis]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[describe method used and package]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0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Supervised Learning: Modeling Tips</a:t>
            </a:r>
          </a:p>
        </p:txBody>
      </p:sp>
    </p:spTree>
    <p:extLst>
      <p:ext uri="{BB962C8B-B14F-4D97-AF65-F5344CB8AC3E}">
        <p14:creationId xmlns:p14="http://schemas.microsoft.com/office/powerpoint/2010/main" val="316723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building a model that predicts tips using actionable factors we can try to isolate profitable driver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Supervised Learning: Modeling Tips</a:t>
            </a:r>
          </a:p>
        </p:txBody>
      </p:sp>
    </p:spTree>
    <p:extLst>
      <p:ext uri="{BB962C8B-B14F-4D97-AF65-F5344CB8AC3E}">
        <p14:creationId xmlns:p14="http://schemas.microsoft.com/office/powerpoint/2010/main" val="599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2780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4B7E3-6E0F-4943-B7D6-73257590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Taxi Trip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E7B3-7600-47F2-853F-C336954D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70" y="1263763"/>
            <a:ext cx="8261400" cy="4793277"/>
          </a:xfrm>
        </p:spPr>
        <p:txBody>
          <a:bodyPr>
            <a:normAutofit/>
          </a:bodyPr>
          <a:lstStyle/>
          <a:p>
            <a:r>
              <a:rPr lang="en-US" dirty="0"/>
              <a:t>113M Taxi Cab Trips </a:t>
            </a:r>
          </a:p>
          <a:p>
            <a:r>
              <a:rPr lang="en-US" dirty="0"/>
              <a:t>Covers period from Jan 2013 through Sept 2016</a:t>
            </a:r>
          </a:p>
          <a:p>
            <a:r>
              <a:rPr lang="en-US" dirty="0"/>
              <a:t>23 Variables </a:t>
            </a:r>
            <a:r>
              <a:rPr lang="en-US" sz="1600" dirty="0"/>
              <a:t>(Taxi ID, Start/End Date-Time, Duration, Distance, Pickup/Dropoff CCA (2 of 10 location variables), Fare, Tips, Tolls, Extras, Total, Payment Type, Company)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57F0B-5143-468A-AA2D-974B75A5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14" y="4069983"/>
            <a:ext cx="5686246" cy="20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CCA (Chicago Community Area)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4521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[Describe fields added, modified, dropped, or filtered]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0E54-203F-4CAC-96D3-EBE8C05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[Describe stats on some factors]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CA89-55AF-488B-931D-669FAA904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[Include notes on number of companies, rides per company, number of trips per pickup/</a:t>
            </a:r>
            <a:r>
              <a:rPr lang="en-US" dirty="0" err="1"/>
              <a:t>dropoff</a:t>
            </a:r>
            <a:r>
              <a:rPr lang="en-US" dirty="0"/>
              <a:t> area]</a:t>
            </a:r>
          </a:p>
        </p:txBody>
      </p:sp>
    </p:spTree>
    <p:extLst>
      <p:ext uri="{BB962C8B-B14F-4D97-AF65-F5344CB8AC3E}">
        <p14:creationId xmlns:p14="http://schemas.microsoft.com/office/powerpoint/2010/main" val="12697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ED4-BA55-47EB-A423-DFA7022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Deciding on an initial sample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7242-A8A9-4DE0-8B49-309F761E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[Describe analysis of unique cab IDs as a function of sample size.]</a:t>
            </a:r>
          </a:p>
        </p:txBody>
      </p:sp>
    </p:spTree>
    <p:extLst>
      <p:ext uri="{BB962C8B-B14F-4D97-AF65-F5344CB8AC3E}">
        <p14:creationId xmlns:p14="http://schemas.microsoft.com/office/powerpoint/2010/main" val="14633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5108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194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Office Theme</vt:lpstr>
      <vt:lpstr>Analyzing Chicago Taxi Cab Data</vt:lpstr>
      <vt:lpstr>The Dataset</vt:lpstr>
      <vt:lpstr>Chicago Taxi Trip Dataset</vt:lpstr>
      <vt:lpstr>CCA (Chicago Community Area) Dataset</vt:lpstr>
      <vt:lpstr>Data Cleaning and Exploration</vt:lpstr>
      <vt:lpstr>[Describe fields added, modified, dropped, or filtered]</vt:lpstr>
      <vt:lpstr>[Describe stats on some factors]</vt:lpstr>
      <vt:lpstr>Deciding on an initial sample size</vt:lpstr>
      <vt:lpstr>Data Analysis</vt:lpstr>
      <vt:lpstr>Unsupervised Learning: Cluster Analysis</vt:lpstr>
      <vt:lpstr>[summarize work done on cluster analysis]</vt:lpstr>
      <vt:lpstr>Supervised Learning: Modeling Tips</vt:lpstr>
      <vt:lpstr>Hypothesis</vt:lpstr>
      <vt:lpstr>First Model</vt:lpstr>
      <vt:lpstr>Supervised Learning: Modeling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Whichard</dc:creator>
  <cp:lastModifiedBy>Zak Whichard</cp:lastModifiedBy>
  <cp:revision>12</cp:revision>
  <dcterms:created xsi:type="dcterms:W3CDTF">2019-03-09T22:55:48Z</dcterms:created>
  <dcterms:modified xsi:type="dcterms:W3CDTF">2019-03-12T12:47:31Z</dcterms:modified>
</cp:coreProperties>
</file>