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6" r:id="rId4"/>
    <p:sldId id="275" r:id="rId5"/>
    <p:sldId id="269" r:id="rId6"/>
    <p:sldId id="270" r:id="rId7"/>
    <p:sldId id="258" r:id="rId8"/>
    <p:sldId id="259" r:id="rId9"/>
    <p:sldId id="260" r:id="rId10"/>
    <p:sldId id="261" r:id="rId11"/>
    <p:sldId id="271" r:id="rId12"/>
    <p:sldId id="272" r:id="rId13"/>
    <p:sldId id="274" r:id="rId14"/>
    <p:sldId id="264" r:id="rId15"/>
    <p:sldId id="265" r:id="rId16"/>
    <p:sldId id="266" r:id="rId17"/>
    <p:sldId id="277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, Juwon" initials="SJ" lastIdx="1" clrIdx="0">
    <p:extLst>
      <p:ext uri="{19B8F6BF-5375-455C-9EA6-DF929625EA0E}">
        <p15:presenceInfo xmlns:p15="http://schemas.microsoft.com/office/powerpoint/2012/main" userId="Song, Juw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E8E27-E9F6-4C09-A07A-3DF8AB31123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FF72F-91C6-4179-9E56-54E4A99C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1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FF72F-91C6-4179-9E56-54E4A99CCD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8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39A1-7C5F-4A26-9DB2-FE98B53AC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DALLAS </a:t>
            </a:r>
            <a:br>
              <a:rPr lang="en-US" b="1" i="1" dirty="0"/>
            </a:br>
            <a:r>
              <a:rPr lang="en-US" b="1" i="1" dirty="0"/>
              <a:t>ANALYST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A16E1-BE7E-4DF7-AB8F-251158726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48181"/>
          </a:xfrm>
        </p:spPr>
        <p:txBody>
          <a:bodyPr>
            <a:noAutofit/>
          </a:bodyPr>
          <a:lstStyle/>
          <a:p>
            <a:r>
              <a:rPr lang="en-US" sz="2000" dirty="0"/>
              <a:t>BUAN 6356</a:t>
            </a:r>
          </a:p>
          <a:p>
            <a:r>
              <a:rPr lang="en-US" sz="2000" dirty="0"/>
              <a:t>November 26, 2018</a:t>
            </a:r>
          </a:p>
          <a:p>
            <a:r>
              <a:rPr lang="en-US" sz="2000" dirty="0" err="1"/>
              <a:t>Dongwook</a:t>
            </a:r>
            <a:r>
              <a:rPr lang="en-US" sz="2000" dirty="0"/>
              <a:t> Chun, </a:t>
            </a:r>
            <a:r>
              <a:rPr lang="en-US" sz="2000" dirty="0" err="1"/>
              <a:t>Gahyun</a:t>
            </a:r>
            <a:r>
              <a:rPr lang="en-US" sz="2000" dirty="0"/>
              <a:t> Lee, </a:t>
            </a:r>
            <a:r>
              <a:rPr lang="en-US" sz="2000" dirty="0" err="1"/>
              <a:t>Kuan</a:t>
            </a:r>
            <a:r>
              <a:rPr lang="en-US" sz="2000" dirty="0"/>
              <a:t>-Fen Liao,</a:t>
            </a:r>
          </a:p>
          <a:p>
            <a:r>
              <a:rPr lang="en-US" sz="2000" dirty="0" err="1"/>
              <a:t>Anantha</a:t>
            </a:r>
            <a:r>
              <a:rPr lang="en-US" sz="2000" dirty="0"/>
              <a:t> Pillai and Juwon Song</a:t>
            </a:r>
          </a:p>
        </p:txBody>
      </p:sp>
      <p:pic>
        <p:nvPicPr>
          <p:cNvPr id="1026" name="Picture 2" descr="Image result for dallas buyers club">
            <a:extLst>
              <a:ext uri="{FF2B5EF4-FFF2-40B4-BE49-F238E27FC236}">
                <a16:creationId xmlns:a16="http://schemas.microsoft.com/office/drawing/2014/main" id="{74407383-1843-4DDD-AC58-298D5785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844" y="24635"/>
            <a:ext cx="5399773" cy="683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24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B449-4EBA-44B3-B2F5-00639377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A771-B47B-4C5D-8727-33464C710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Opposite result with 2 imputation method</a:t>
            </a:r>
          </a:p>
          <a:p>
            <a:pPr marL="0" indent="0">
              <a:buNone/>
            </a:pPr>
            <a:r>
              <a:rPr lang="en-US" sz="2000" dirty="0"/>
              <a:t>	- Choose LDA in this case</a:t>
            </a:r>
          </a:p>
          <a:p>
            <a:r>
              <a:rPr lang="en-US" dirty="0"/>
              <a:t>Change all categorical variables to numerical variable using Label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60C5B-5D5E-48A0-A242-5D8B4A9A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963" y="3979640"/>
            <a:ext cx="3963985" cy="1835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DE221-371E-4BD1-AFB6-05D5A1BB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3979640"/>
            <a:ext cx="3861061" cy="1835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B454D2-F596-41E8-A726-80ADE2D9F940}"/>
              </a:ext>
            </a:extLst>
          </p:cNvPr>
          <p:cNvSpPr txBox="1"/>
          <p:nvPr/>
        </p:nvSpPr>
        <p:spPr>
          <a:xfrm>
            <a:off x="2083324" y="5875868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&lt;LDA&gt;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A2898-8BF3-47B8-9521-678AD047C2B8}"/>
              </a:ext>
            </a:extLst>
          </p:cNvPr>
          <p:cNvSpPr txBox="1"/>
          <p:nvPr/>
        </p:nvSpPr>
        <p:spPr>
          <a:xfrm>
            <a:off x="7185573" y="5819862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&lt;Poly Regression&gt;</a:t>
            </a:r>
          </a:p>
        </p:txBody>
      </p:sp>
    </p:spTree>
    <p:extLst>
      <p:ext uri="{BB962C8B-B14F-4D97-AF65-F5344CB8AC3E}">
        <p14:creationId xmlns:p14="http://schemas.microsoft.com/office/powerpoint/2010/main" val="226399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4361D7-FCC2-4FBA-AAC2-4BB4C3E5E61B}"/>
              </a:ext>
            </a:extLst>
          </p:cNvPr>
          <p:cNvSpPr txBox="1"/>
          <p:nvPr/>
        </p:nvSpPr>
        <p:spPr>
          <a:xfrm>
            <a:off x="2198016" y="2705725"/>
            <a:ext cx="77959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A Week Later…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7058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271D6-55A2-4C24-821F-DE42D459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Model 1. Logistic Regression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51EB-9998-4F99-914F-F3E29276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62626"/>
                </a:solidFill>
              </a:rPr>
              <a:t>Training Set Accuracy 97.03%</a:t>
            </a:r>
          </a:p>
          <a:p>
            <a:pPr algn="ctr"/>
            <a:r>
              <a:rPr lang="en-US" sz="2000" dirty="0">
                <a:solidFill>
                  <a:srgbClr val="262626"/>
                </a:solidFill>
              </a:rPr>
              <a:t>Test Set Accuracy 97.05%</a:t>
            </a: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8AE42-55DF-4824-A07B-B6029AC2C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2129133"/>
            <a:ext cx="5469466" cy="314390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176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271D6-55A2-4C24-821F-DE42D459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Model 2. LDA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51EB-9998-4F99-914F-F3E29276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62626"/>
                </a:solidFill>
              </a:rPr>
              <a:t>Training Set Accuracy 94.19%</a:t>
            </a:r>
          </a:p>
          <a:p>
            <a:pPr algn="ctr"/>
            <a:r>
              <a:rPr lang="en-US" sz="2000" dirty="0">
                <a:solidFill>
                  <a:srgbClr val="262626"/>
                </a:solidFill>
              </a:rPr>
              <a:t>Test Set Accuracy 94.54%</a:t>
            </a: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6CB633-238B-47F8-86B1-25720E9D3F7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2129134"/>
            <a:ext cx="5469466" cy="314553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8260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2687B1-1F3A-4442-8385-F23DEB4F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Model 3. KNN (K=5)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48CCAA-49F3-4E52-AE43-CC9C28C2D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62626"/>
                </a:solidFill>
              </a:rPr>
              <a:t>Training Set Accuracy 99.81%</a:t>
            </a:r>
          </a:p>
          <a:p>
            <a:pPr algn="ctr"/>
            <a:r>
              <a:rPr lang="en-US" sz="2000" dirty="0">
                <a:solidFill>
                  <a:srgbClr val="262626"/>
                </a:solidFill>
              </a:rPr>
              <a:t>Test Set Accuracy 100% 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F68F1B9A-2A7B-40E5-893F-66D5EE23EFE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2129132"/>
            <a:ext cx="5469466" cy="314553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36646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271D6-55A2-4C24-821F-DE42D459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Model 4. Random Forest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51EB-9998-4F99-914F-F3E29276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62626"/>
                </a:solidFill>
              </a:rPr>
              <a:t>Training Set Accuracy 100%</a:t>
            </a:r>
          </a:p>
          <a:p>
            <a:pPr algn="ctr"/>
            <a:r>
              <a:rPr lang="en-US" sz="2000" dirty="0">
                <a:solidFill>
                  <a:srgbClr val="262626"/>
                </a:solidFill>
              </a:rPr>
              <a:t>Test Set Accuracy 100%</a:t>
            </a: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98E41-45BE-4AA2-BDF5-6DC48FB7CF7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2129132"/>
            <a:ext cx="5469466" cy="314553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0275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B5AECA-BFF7-4E60-B958-5F2EE3C6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Model 5. Decision Tree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D9C6-59B7-495D-BE4C-D3899E11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62626"/>
                </a:solidFill>
              </a:rPr>
              <a:t>Training Set Accuracy 99.9%</a:t>
            </a:r>
          </a:p>
          <a:p>
            <a:pPr algn="ctr"/>
            <a:r>
              <a:rPr lang="en-US" sz="2000" dirty="0">
                <a:solidFill>
                  <a:srgbClr val="262626"/>
                </a:solidFill>
              </a:rPr>
              <a:t>Test Set Accuracy 99.79%</a:t>
            </a: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DF0C2-7F16-4A6C-B9C5-F104252D0D0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533402" y="2128240"/>
            <a:ext cx="5469466" cy="314553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0355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CA250B-5F29-493F-A55F-2974169FB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981861"/>
            <a:ext cx="9713738" cy="48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8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6E9F-BCFB-49C5-9EB9-C5B81E48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EA70-EB03-4B77-B65A-B5B45552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we suggest </a:t>
            </a:r>
            <a:r>
              <a:rPr lang="en-US" dirty="0" err="1"/>
              <a:t>Randon</a:t>
            </a:r>
            <a:r>
              <a:rPr lang="en-US" dirty="0"/>
              <a:t> Forest model for more accurate prediction</a:t>
            </a:r>
          </a:p>
          <a:p>
            <a:r>
              <a:rPr lang="en-US" dirty="0"/>
              <a:t>However, considering consumed time to calculate and client’s health problem, KNN model can be reasonable because of fast calculation time and considerable accuracy</a:t>
            </a:r>
          </a:p>
        </p:txBody>
      </p:sp>
    </p:spTree>
    <p:extLst>
      <p:ext uri="{BB962C8B-B14F-4D97-AF65-F5344CB8AC3E}">
        <p14:creationId xmlns:p14="http://schemas.microsoft.com/office/powerpoint/2010/main" val="88982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7EC3-A4A9-4B2D-98DC-848FEE6EAD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2776537"/>
            <a:ext cx="9601200" cy="1304925"/>
          </a:xfrm>
        </p:spPr>
        <p:txBody>
          <a:bodyPr>
            <a:normAutofit/>
          </a:bodyPr>
          <a:lstStyle/>
          <a:p>
            <a:r>
              <a:rPr lang="en-US" sz="7200"/>
              <a:t>Question?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8482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8D8D-E373-429C-994F-C1159385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EB2D-A0A0-4F3A-81A2-59E3A1DC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Mushroom Classification</a:t>
            </a:r>
          </a:p>
          <a:p>
            <a:pPr lvl="1">
              <a:buFontTx/>
              <a:buChar char="-"/>
            </a:pPr>
            <a:r>
              <a:rPr lang="en-US" dirty="0"/>
              <a:t>Safe to eat or deadly poison?</a:t>
            </a:r>
          </a:p>
          <a:p>
            <a:r>
              <a:rPr lang="en-US" dirty="0"/>
              <a:t>https://www.kaggle.com/uciml/mushroom-classification</a:t>
            </a:r>
          </a:p>
          <a:p>
            <a:r>
              <a:rPr lang="en-US" b="1" dirty="0"/>
              <a:t>8,124 </a:t>
            </a:r>
            <a:r>
              <a:rPr lang="en-US" dirty="0"/>
              <a:t>Observations and </a:t>
            </a:r>
            <a:r>
              <a:rPr lang="en-US" b="1" dirty="0"/>
              <a:t>23</a:t>
            </a:r>
            <a:r>
              <a:rPr lang="en-US" dirty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8738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919C-C28A-45FB-A59E-A06990D6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5F5B8-575B-4E62-951C-FE739B395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401" y="2444341"/>
            <a:ext cx="8857198" cy="3635947"/>
          </a:xfrm>
        </p:spPr>
      </p:pic>
    </p:spTree>
    <p:extLst>
      <p:ext uri="{BB962C8B-B14F-4D97-AF65-F5344CB8AC3E}">
        <p14:creationId xmlns:p14="http://schemas.microsoft.com/office/powerpoint/2010/main" val="29467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784D-4765-4CC9-AABE-693A1A60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4FEEB-E927-4CE1-9A10-1751D092A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040" y="2463195"/>
            <a:ext cx="8209280" cy="3744198"/>
          </a:xfrm>
        </p:spPr>
      </p:pic>
    </p:spTree>
    <p:extLst>
      <p:ext uri="{BB962C8B-B14F-4D97-AF65-F5344CB8AC3E}">
        <p14:creationId xmlns:p14="http://schemas.microsoft.com/office/powerpoint/2010/main" val="203400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FA0-9703-4530-BADC-54476D32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Mushroom Explanation</a:t>
            </a:r>
          </a:p>
        </p:txBody>
      </p:sp>
      <p:pic>
        <p:nvPicPr>
          <p:cNvPr id="1026" name="Picture 2" descr="https://datascienceplus.com/wp-content/uploads/2018/02/mushroom-glossary.jpg">
            <a:extLst>
              <a:ext uri="{FF2B5EF4-FFF2-40B4-BE49-F238E27FC236}">
                <a16:creationId xmlns:a16="http://schemas.microsoft.com/office/drawing/2014/main" id="{C9C4D706-CE71-46FA-8A4C-D054FB5EBD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05456"/>
            <a:ext cx="4266656" cy="300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atascienceplus.com/wp-content/uploads/2018/02/mushroom-cap-shape.jpg">
            <a:extLst>
              <a:ext uri="{FF2B5EF4-FFF2-40B4-BE49-F238E27FC236}">
                <a16:creationId xmlns:a16="http://schemas.microsoft.com/office/drawing/2014/main" id="{50695D41-916F-4597-B0E1-BA734C27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56" y="2508973"/>
            <a:ext cx="5175072" cy="102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atascienceplus.com/wp-content/uploads/2018/02/mushroom-cap-surface.jpg">
            <a:extLst>
              <a:ext uri="{FF2B5EF4-FFF2-40B4-BE49-F238E27FC236}">
                <a16:creationId xmlns:a16="http://schemas.microsoft.com/office/drawing/2014/main" id="{B90FFC11-63F9-4318-BF0B-26CE4359C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56" y="3775116"/>
            <a:ext cx="5175073" cy="94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atascienceplus.com/wp-content/uploads/2018/02/mushroom-gill-attachment.jpg">
            <a:extLst>
              <a:ext uri="{FF2B5EF4-FFF2-40B4-BE49-F238E27FC236}">
                <a16:creationId xmlns:a16="http://schemas.microsoft.com/office/drawing/2014/main" id="{4DC2778C-39A2-44FF-A3FF-16CDAD52E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56" y="4950451"/>
            <a:ext cx="5175072" cy="103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FA648F-B822-40F4-A323-1E2C8CB39C2A}"/>
              </a:ext>
            </a:extLst>
          </p:cNvPr>
          <p:cNvSpPr txBox="1"/>
          <p:nvPr/>
        </p:nvSpPr>
        <p:spPr>
          <a:xfrm>
            <a:off x="2215683" y="5511230"/>
            <a:ext cx="242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&lt;Mushroom Structure&gt;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4B02D-54FF-40F1-B221-5E4ED7B23E5B}"/>
              </a:ext>
            </a:extLst>
          </p:cNvPr>
          <p:cNvSpPr txBox="1"/>
          <p:nvPr/>
        </p:nvSpPr>
        <p:spPr>
          <a:xfrm>
            <a:off x="6936545" y="3445357"/>
            <a:ext cx="242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&lt;Cap Shape&gt;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F7C12-972A-4418-91C5-C88494ED55AE}"/>
              </a:ext>
            </a:extLst>
          </p:cNvPr>
          <p:cNvSpPr txBox="1"/>
          <p:nvPr/>
        </p:nvSpPr>
        <p:spPr>
          <a:xfrm>
            <a:off x="6936545" y="4667391"/>
            <a:ext cx="242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&lt;Cap Surface&gt;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B24E0-1FBE-4872-B5F5-C080DDD2B563}"/>
              </a:ext>
            </a:extLst>
          </p:cNvPr>
          <p:cNvSpPr txBox="1"/>
          <p:nvPr/>
        </p:nvSpPr>
        <p:spPr>
          <a:xfrm>
            <a:off x="6936545" y="5875868"/>
            <a:ext cx="242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&lt;Gill Attachment&gt;</a:t>
            </a:r>
          </a:p>
        </p:txBody>
      </p:sp>
    </p:spTree>
    <p:extLst>
      <p:ext uri="{BB962C8B-B14F-4D97-AF65-F5344CB8AC3E}">
        <p14:creationId xmlns:p14="http://schemas.microsoft.com/office/powerpoint/2010/main" val="22478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964F-1121-4829-ABBF-7D0E505F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Mushroom Explanation (Cont’d)</a:t>
            </a:r>
          </a:p>
        </p:txBody>
      </p:sp>
      <p:pic>
        <p:nvPicPr>
          <p:cNvPr id="2050" name="Picture 2" descr="https://datascienceplus.com/wp-content/uploads/2018/02/mushroom-gill-spacing.jpg">
            <a:extLst>
              <a:ext uri="{FF2B5EF4-FFF2-40B4-BE49-F238E27FC236}">
                <a16:creationId xmlns:a16="http://schemas.microsoft.com/office/drawing/2014/main" id="{EF904DB5-1A48-42E5-98B8-0AE2E9A7F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64" y="2567086"/>
            <a:ext cx="3953303" cy="15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atascienceplus.com/wp-content/uploads/2018/02/mushroom-gill-tissue-arrangement.jpg">
            <a:extLst>
              <a:ext uri="{FF2B5EF4-FFF2-40B4-BE49-F238E27FC236}">
                <a16:creationId xmlns:a16="http://schemas.microsoft.com/office/drawing/2014/main" id="{AF0B3566-1718-4744-936C-D4535438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18" y="4423792"/>
            <a:ext cx="3576360" cy="160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atascienceplus.com/wp-content/uploads/2018/02/mushroom-stalk.jpg">
            <a:extLst>
              <a:ext uri="{FF2B5EF4-FFF2-40B4-BE49-F238E27FC236}">
                <a16:creationId xmlns:a16="http://schemas.microsoft.com/office/drawing/2014/main" id="{7DD6CE21-9F88-4D5E-82FD-DE8F0D519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821" y="2554604"/>
            <a:ext cx="4705094" cy="15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atascienceplus.com/wp-content/uploads/2018/02/mushroom-ring-type.jpg">
            <a:extLst>
              <a:ext uri="{FF2B5EF4-FFF2-40B4-BE49-F238E27FC236}">
                <a16:creationId xmlns:a16="http://schemas.microsoft.com/office/drawing/2014/main" id="{E7F2FDF8-E5F9-45BC-A096-952EDD2F6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14" y="4562576"/>
            <a:ext cx="4427701" cy="135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8FE043-DAA9-4E81-BBAD-C8B79C4D8EE4}"/>
              </a:ext>
            </a:extLst>
          </p:cNvPr>
          <p:cNvSpPr txBox="1"/>
          <p:nvPr/>
        </p:nvSpPr>
        <p:spPr>
          <a:xfrm>
            <a:off x="2250549" y="4070231"/>
            <a:ext cx="242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&lt;Gill Spacing&gt;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1241A-BF52-4316-9503-7DB9C31F593C}"/>
              </a:ext>
            </a:extLst>
          </p:cNvPr>
          <p:cNvSpPr txBox="1"/>
          <p:nvPr/>
        </p:nvSpPr>
        <p:spPr>
          <a:xfrm>
            <a:off x="6921115" y="4077509"/>
            <a:ext cx="29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&lt;Stalk Type&gt;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F94CD-937E-4D4E-B23B-CA0AF0C5977A}"/>
              </a:ext>
            </a:extLst>
          </p:cNvPr>
          <p:cNvSpPr txBox="1"/>
          <p:nvPr/>
        </p:nvSpPr>
        <p:spPr>
          <a:xfrm>
            <a:off x="1623703" y="5908083"/>
            <a:ext cx="318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&lt;Gill Tissue Arrangement&gt;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7C84C-E2DC-4B52-B9FE-6D4A2D5FEEE1}"/>
              </a:ext>
            </a:extLst>
          </p:cNvPr>
          <p:cNvSpPr txBox="1"/>
          <p:nvPr/>
        </p:nvSpPr>
        <p:spPr>
          <a:xfrm>
            <a:off x="7300017" y="5873833"/>
            <a:ext cx="242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&lt;Ring Type&gt;</a:t>
            </a:r>
          </a:p>
        </p:txBody>
      </p:sp>
    </p:spTree>
    <p:extLst>
      <p:ext uri="{BB962C8B-B14F-4D97-AF65-F5344CB8AC3E}">
        <p14:creationId xmlns:p14="http://schemas.microsoft.com/office/powerpoint/2010/main" val="39627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026F-22C3-46AB-8F4C-88792E26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12B0-EE18-49D7-B5D9-33DE3CC1B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7098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/>
              <a:t>Dallas Mushroom Digger, </a:t>
            </a:r>
            <a:r>
              <a:rPr lang="en-US" sz="7400" dirty="0" err="1"/>
              <a:t>Anantha</a:t>
            </a:r>
            <a:endParaRPr lang="en-US" sz="7400" dirty="0"/>
          </a:p>
          <a:p>
            <a:r>
              <a:rPr lang="en-US" sz="7400" dirty="0"/>
              <a:t>His grandma, Stephanie inherit her mushroom data to </a:t>
            </a:r>
            <a:r>
              <a:rPr lang="en-US" sz="7400" dirty="0" err="1"/>
              <a:t>Anantha</a:t>
            </a:r>
            <a:endParaRPr lang="en-US" sz="7400" dirty="0"/>
          </a:p>
          <a:p>
            <a:r>
              <a:rPr lang="en-US" sz="7400" dirty="0"/>
              <a:t>Data was corrupted, especially observations for “Root”</a:t>
            </a:r>
          </a:p>
          <a:p>
            <a:r>
              <a:rPr lang="en-US" sz="7400" dirty="0"/>
              <a:t>Requests to Dallas Analyst Club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6200" dirty="0"/>
              <a:t>- Make Models to distinguish Mushroom with visual information to edible or not</a:t>
            </a:r>
          </a:p>
          <a:p>
            <a:pPr marL="0" indent="0">
              <a:buNone/>
            </a:pPr>
            <a:r>
              <a:rPr lang="en-US" sz="6200" dirty="0"/>
              <a:t>	- Because of heavy smoking, </a:t>
            </a:r>
            <a:r>
              <a:rPr lang="en-US" sz="6200" dirty="0" err="1"/>
              <a:t>Anantha</a:t>
            </a:r>
            <a:r>
              <a:rPr lang="en-US" sz="6200" dirty="0"/>
              <a:t> can’t smell anything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255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22CF-74D0-454A-88EF-F0DAC28A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 of 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A0DD-AC51-47B2-A45E-4952064C9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and Compare 5 Models</a:t>
            </a:r>
          </a:p>
          <a:p>
            <a:pPr marL="0" indent="0">
              <a:buNone/>
            </a:pPr>
            <a:r>
              <a:rPr lang="en-US" sz="2000" dirty="0"/>
              <a:t>	- Logistic Regression, LDA, KNN, Random Forest, Decision Tree</a:t>
            </a:r>
          </a:p>
          <a:p>
            <a:r>
              <a:rPr lang="en-US" dirty="0"/>
              <a:t>Change categorical variables to numerical variables, if needed</a:t>
            </a:r>
          </a:p>
          <a:p>
            <a:r>
              <a:rPr lang="en-US" dirty="0"/>
              <a:t>Use Multiple Imputation in data preprocessing	 	 </a:t>
            </a:r>
          </a:p>
        </p:txBody>
      </p:sp>
    </p:spTree>
    <p:extLst>
      <p:ext uri="{BB962C8B-B14F-4D97-AF65-F5344CB8AC3E}">
        <p14:creationId xmlns:p14="http://schemas.microsoft.com/office/powerpoint/2010/main" val="281058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ABD6-CF5E-4E6E-A147-81BBB875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DFAA-A6A3-400D-8DC6-000691BF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Veil.type</a:t>
            </a:r>
            <a:r>
              <a:rPr lang="en-US" dirty="0"/>
              <a:t>” has only 1 class</a:t>
            </a:r>
          </a:p>
          <a:p>
            <a:pPr marL="0" indent="0">
              <a:buNone/>
            </a:pPr>
            <a:r>
              <a:rPr lang="en-US" sz="2000" dirty="0"/>
              <a:t>	- Remove the variable </a:t>
            </a:r>
          </a:p>
          <a:p>
            <a:r>
              <a:rPr lang="en-US" dirty="0"/>
              <a:t>Handle Missing value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- Change all “?” observations in “Root” variable to NA</a:t>
            </a:r>
          </a:p>
          <a:p>
            <a:r>
              <a:rPr lang="en-US" dirty="0"/>
              <a:t>Use 2 different methods for multiple imputation</a:t>
            </a:r>
          </a:p>
          <a:p>
            <a:pPr marL="0" indent="0">
              <a:buNone/>
            </a:pPr>
            <a:r>
              <a:rPr lang="en-US" sz="2000" dirty="0"/>
              <a:t>	- Poly regression and LDA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39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291</Words>
  <Application>Microsoft Office PowerPoint</Application>
  <PresentationFormat>Widescreen</PresentationFormat>
  <Paragraphs>71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Organic</vt:lpstr>
      <vt:lpstr>DALLAS  ANALYST CLUB</vt:lpstr>
      <vt:lpstr>Dataset Information</vt:lpstr>
      <vt:lpstr>Dataset Information (Cont’d)</vt:lpstr>
      <vt:lpstr>Dataset Information (Cont’d)</vt:lpstr>
      <vt:lpstr>Mushroom Explanation</vt:lpstr>
      <vt:lpstr>Mushroom Explanation (Cont’d)</vt:lpstr>
      <vt:lpstr>Client</vt:lpstr>
      <vt:lpstr>The approach of DAC</vt:lpstr>
      <vt:lpstr>Data Preparation</vt:lpstr>
      <vt:lpstr>Data Preparation (Cont’d)</vt:lpstr>
      <vt:lpstr>PowerPoint Presentation</vt:lpstr>
      <vt:lpstr>Model 1. Logistic Regression</vt:lpstr>
      <vt:lpstr>Model 2. LDA</vt:lpstr>
      <vt:lpstr>Model 3. KNN (K=5)</vt:lpstr>
      <vt:lpstr>Model 4. Random Forest</vt:lpstr>
      <vt:lpstr>Model 5. Decision Tree</vt:lpstr>
      <vt:lpstr>PowerPoint Presentation</vt:lpstr>
      <vt:lpstr>Conclusion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DALLAS  ANALYST CLUB</dc:title>
  <dc:creator>Song, Juwon</dc:creator>
  <cp:lastModifiedBy>Chun, Dongwook</cp:lastModifiedBy>
  <cp:revision>18</cp:revision>
  <dcterms:created xsi:type="dcterms:W3CDTF">2018-11-26T08:39:40Z</dcterms:created>
  <dcterms:modified xsi:type="dcterms:W3CDTF">2018-11-26T21:17:04Z</dcterms:modified>
</cp:coreProperties>
</file>