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46F7B-2AE0-4A51-8ACF-F6FDFA9952DC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E66C099-0576-4804-9C26-923BACA817ED}">
      <dgm:prSet phldrT="[Text]"/>
      <dgm:spPr/>
      <dgm:t>
        <a:bodyPr/>
        <a:lstStyle/>
        <a:p>
          <a:r>
            <a:rPr lang="en-IN"/>
            <a:t>Project</a:t>
          </a:r>
        </a:p>
        <a:p>
          <a:r>
            <a:rPr lang="en-IN"/>
            <a:t>Main Website (Website)</a:t>
          </a:r>
        </a:p>
      </dgm:t>
    </dgm:pt>
    <dgm:pt modelId="{150279CC-D2DF-47FE-A902-D4541EB430ED}" type="parTrans" cxnId="{7E206739-6D76-4877-9509-FD1370AB9BC3}">
      <dgm:prSet/>
      <dgm:spPr/>
      <dgm:t>
        <a:bodyPr/>
        <a:lstStyle/>
        <a:p>
          <a:endParaRPr lang="en-IN"/>
        </a:p>
      </dgm:t>
    </dgm:pt>
    <dgm:pt modelId="{74C098DD-8462-4F7F-B74A-191895B69541}" type="sibTrans" cxnId="{7E206739-6D76-4877-9509-FD1370AB9BC3}">
      <dgm:prSet/>
      <dgm:spPr/>
      <dgm:t>
        <a:bodyPr/>
        <a:lstStyle/>
        <a:p>
          <a:endParaRPr lang="en-IN"/>
        </a:p>
      </dgm:t>
    </dgm:pt>
    <dgm:pt modelId="{5CB4DB9A-7279-4524-97FB-E6660A4F2EF8}">
      <dgm:prSet phldrT="[Text]"/>
      <dgm:spPr/>
      <dgm:t>
        <a:bodyPr/>
        <a:lstStyle/>
        <a:p>
          <a:r>
            <a:rPr lang="en-IN"/>
            <a:t>Infomation page (Webpage)</a:t>
          </a:r>
        </a:p>
      </dgm:t>
    </dgm:pt>
    <dgm:pt modelId="{DF30341B-2FA2-4E7D-B855-1FAB4EA832A6}" type="parTrans" cxnId="{AD4F3704-B7AA-460D-B82A-F16A10C46694}">
      <dgm:prSet/>
      <dgm:spPr/>
      <dgm:t>
        <a:bodyPr/>
        <a:lstStyle/>
        <a:p>
          <a:endParaRPr lang="en-IN"/>
        </a:p>
      </dgm:t>
    </dgm:pt>
    <dgm:pt modelId="{371081C0-6E30-45C6-B7CF-399FC5C1CE2F}" type="sibTrans" cxnId="{AD4F3704-B7AA-460D-B82A-F16A10C46694}">
      <dgm:prSet/>
      <dgm:spPr/>
      <dgm:t>
        <a:bodyPr/>
        <a:lstStyle/>
        <a:p>
          <a:endParaRPr lang="en-IN"/>
        </a:p>
      </dgm:t>
    </dgm:pt>
    <dgm:pt modelId="{0275DB3E-B453-4390-BA19-9C0C186F7757}">
      <dgm:prSet phldrT="[Text]"/>
      <dgm:spPr/>
      <dgm:t>
        <a:bodyPr/>
        <a:lstStyle/>
        <a:p>
          <a:r>
            <a:rPr lang="en-IN"/>
            <a:t>Contact Us (Webpage)</a:t>
          </a:r>
        </a:p>
      </dgm:t>
    </dgm:pt>
    <dgm:pt modelId="{35C883FE-06D3-435C-90B3-4EDBDF66F2F6}" type="parTrans" cxnId="{09512333-A7EF-46A8-BAF7-525CA7A103E9}">
      <dgm:prSet/>
      <dgm:spPr/>
      <dgm:t>
        <a:bodyPr/>
        <a:lstStyle/>
        <a:p>
          <a:endParaRPr lang="en-IN"/>
        </a:p>
      </dgm:t>
    </dgm:pt>
    <dgm:pt modelId="{97815B80-9795-4951-8376-95C865B5C7A8}" type="sibTrans" cxnId="{09512333-A7EF-46A8-BAF7-525CA7A103E9}">
      <dgm:prSet/>
      <dgm:spPr/>
      <dgm:t>
        <a:bodyPr/>
        <a:lstStyle/>
        <a:p>
          <a:endParaRPr lang="en-IN"/>
        </a:p>
      </dgm:t>
    </dgm:pt>
    <dgm:pt modelId="{2E7B5FA9-4AFC-47F9-96A5-4B27472964C8}">
      <dgm:prSet phldrT="[Text]"/>
      <dgm:spPr/>
      <dgm:t>
        <a:bodyPr/>
        <a:lstStyle/>
        <a:p>
          <a:r>
            <a:rPr lang="en-IN" dirty="0"/>
            <a:t>Donation Page  (Webpage)</a:t>
          </a:r>
        </a:p>
      </dgm:t>
    </dgm:pt>
    <dgm:pt modelId="{A41479DA-9DB0-45EC-B922-5136097BFDFC}" type="parTrans" cxnId="{0A34B89F-4D62-4967-A1FA-12DD3F92B437}">
      <dgm:prSet/>
      <dgm:spPr/>
      <dgm:t>
        <a:bodyPr/>
        <a:lstStyle/>
        <a:p>
          <a:endParaRPr lang="en-IN"/>
        </a:p>
      </dgm:t>
    </dgm:pt>
    <dgm:pt modelId="{D48FB28B-8972-4F26-8E4F-CF6030433626}" type="sibTrans" cxnId="{0A34B89F-4D62-4967-A1FA-12DD3F92B437}">
      <dgm:prSet/>
      <dgm:spPr/>
      <dgm:t>
        <a:bodyPr/>
        <a:lstStyle/>
        <a:p>
          <a:endParaRPr lang="en-IN"/>
        </a:p>
      </dgm:t>
    </dgm:pt>
    <dgm:pt modelId="{0A658516-CD17-4640-B457-3DF4973FFA59}">
      <dgm:prSet/>
      <dgm:spPr/>
      <dgm:t>
        <a:bodyPr/>
        <a:lstStyle/>
        <a:p>
          <a:r>
            <a:rPr lang="en-IN" dirty="0"/>
            <a:t>Registration</a:t>
          </a:r>
        </a:p>
      </dgm:t>
    </dgm:pt>
    <dgm:pt modelId="{D0AC2B9C-2A5D-4D82-B062-4B0E1C18F8BF}" type="parTrans" cxnId="{E11B769C-F5AE-4A99-AA54-C8ABE9B973BE}">
      <dgm:prSet/>
      <dgm:spPr/>
      <dgm:t>
        <a:bodyPr/>
        <a:lstStyle/>
        <a:p>
          <a:endParaRPr lang="en-IN"/>
        </a:p>
      </dgm:t>
    </dgm:pt>
    <dgm:pt modelId="{78A2E757-A001-47C1-BA6D-D47241D29B38}" type="sibTrans" cxnId="{E11B769C-F5AE-4A99-AA54-C8ABE9B973BE}">
      <dgm:prSet/>
      <dgm:spPr/>
      <dgm:t>
        <a:bodyPr/>
        <a:lstStyle/>
        <a:p>
          <a:endParaRPr lang="en-IN"/>
        </a:p>
      </dgm:t>
    </dgm:pt>
    <dgm:pt modelId="{7C77946C-E49F-48DA-8AED-58896B09DF7D}">
      <dgm:prSet/>
      <dgm:spPr/>
      <dgm:t>
        <a:bodyPr/>
        <a:lstStyle/>
        <a:p>
          <a:r>
            <a:rPr lang="en-IN" dirty="0"/>
            <a:t>About Us (Webpage)</a:t>
          </a:r>
        </a:p>
      </dgm:t>
    </dgm:pt>
    <dgm:pt modelId="{F9EC6BC2-CF0E-407A-A463-5944AE2993F1}" type="parTrans" cxnId="{E5FA564D-E4B0-4BB9-BB7B-B92E85EF8009}">
      <dgm:prSet/>
      <dgm:spPr/>
      <dgm:t>
        <a:bodyPr/>
        <a:lstStyle/>
        <a:p>
          <a:endParaRPr lang="en-IN"/>
        </a:p>
      </dgm:t>
    </dgm:pt>
    <dgm:pt modelId="{C2D91530-421A-4805-B846-C4AEF758F393}" type="sibTrans" cxnId="{E5FA564D-E4B0-4BB9-BB7B-B92E85EF8009}">
      <dgm:prSet/>
      <dgm:spPr/>
      <dgm:t>
        <a:bodyPr/>
        <a:lstStyle/>
        <a:p>
          <a:endParaRPr lang="en-IN"/>
        </a:p>
      </dgm:t>
    </dgm:pt>
    <dgm:pt modelId="{1325649E-CD77-45FC-ACDA-852086874D21}">
      <dgm:prSet/>
      <dgm:spPr/>
      <dgm:t>
        <a:bodyPr/>
        <a:lstStyle/>
        <a:p>
          <a:r>
            <a:rPr lang="en-IN"/>
            <a:t>Introduction</a:t>
          </a:r>
        </a:p>
      </dgm:t>
    </dgm:pt>
    <dgm:pt modelId="{F6EF1681-F915-4FAF-A04C-B04329E2F7A3}" type="parTrans" cxnId="{0219AE8F-F74A-46EA-99F6-000C6DDB7EC8}">
      <dgm:prSet/>
      <dgm:spPr/>
      <dgm:t>
        <a:bodyPr/>
        <a:lstStyle/>
        <a:p>
          <a:endParaRPr lang="en-IN"/>
        </a:p>
      </dgm:t>
    </dgm:pt>
    <dgm:pt modelId="{01CD79E2-42B8-4DD4-9E43-0940C883EBE6}" type="sibTrans" cxnId="{0219AE8F-F74A-46EA-99F6-000C6DDB7EC8}">
      <dgm:prSet/>
      <dgm:spPr/>
      <dgm:t>
        <a:bodyPr/>
        <a:lstStyle/>
        <a:p>
          <a:endParaRPr lang="en-IN"/>
        </a:p>
      </dgm:t>
    </dgm:pt>
    <dgm:pt modelId="{E3AB7E3A-0374-41D8-BDA9-3B3777A4E8C0}">
      <dgm:prSet/>
      <dgm:spPr/>
      <dgm:t>
        <a:bodyPr/>
        <a:lstStyle/>
        <a:p>
          <a:r>
            <a:rPr lang="en-IN"/>
            <a:t>Why this page is created</a:t>
          </a:r>
        </a:p>
      </dgm:t>
    </dgm:pt>
    <dgm:pt modelId="{07F376BA-1963-48F0-9246-750839B3FE5C}" type="parTrans" cxnId="{36A75D97-1DDF-49A3-9368-B57F26033914}">
      <dgm:prSet/>
      <dgm:spPr/>
      <dgm:t>
        <a:bodyPr/>
        <a:lstStyle/>
        <a:p>
          <a:endParaRPr lang="en-IN"/>
        </a:p>
      </dgm:t>
    </dgm:pt>
    <dgm:pt modelId="{087211CD-DE02-4A0F-BEF1-84E133A029B5}" type="sibTrans" cxnId="{36A75D97-1DDF-49A3-9368-B57F26033914}">
      <dgm:prSet/>
      <dgm:spPr/>
      <dgm:t>
        <a:bodyPr/>
        <a:lstStyle/>
        <a:p>
          <a:endParaRPr lang="en-IN"/>
        </a:p>
      </dgm:t>
    </dgm:pt>
    <dgm:pt modelId="{BABE8278-EEBE-44FE-916B-C59564478292}" type="pres">
      <dgm:prSet presAssocID="{5D546F7B-2AE0-4A51-8ACF-F6FDFA9952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471474-CAC2-4721-ACFC-F39B9246785C}" type="pres">
      <dgm:prSet presAssocID="{3E66C099-0576-4804-9C26-923BACA817ED}" presName="hierRoot1" presStyleCnt="0"/>
      <dgm:spPr/>
    </dgm:pt>
    <dgm:pt modelId="{4A8B9968-9D15-43B2-80C4-C7DCA339F5AE}" type="pres">
      <dgm:prSet presAssocID="{3E66C099-0576-4804-9C26-923BACA817ED}" presName="composite" presStyleCnt="0"/>
      <dgm:spPr/>
    </dgm:pt>
    <dgm:pt modelId="{F9D1B5FA-0CEB-4B81-AD49-FD85EEB3FEE0}" type="pres">
      <dgm:prSet presAssocID="{3E66C099-0576-4804-9C26-923BACA817ED}" presName="background" presStyleLbl="node0" presStyleIdx="0" presStyleCnt="1"/>
      <dgm:spPr/>
    </dgm:pt>
    <dgm:pt modelId="{F968859A-8B0D-4DE6-88D2-135B7A7F5C29}" type="pres">
      <dgm:prSet presAssocID="{3E66C099-0576-4804-9C26-923BACA817ED}" presName="text" presStyleLbl="fgAcc0" presStyleIdx="0" presStyleCnt="1">
        <dgm:presLayoutVars>
          <dgm:chPref val="3"/>
        </dgm:presLayoutVars>
      </dgm:prSet>
      <dgm:spPr/>
    </dgm:pt>
    <dgm:pt modelId="{A32A3B29-36DC-48A8-A26C-2ED2F2B29351}" type="pres">
      <dgm:prSet presAssocID="{3E66C099-0576-4804-9C26-923BACA817ED}" presName="hierChild2" presStyleCnt="0"/>
      <dgm:spPr/>
    </dgm:pt>
    <dgm:pt modelId="{3AAEFA98-6D0F-40E3-A9DC-3CBCE6BC601F}" type="pres">
      <dgm:prSet presAssocID="{DF30341B-2FA2-4E7D-B855-1FAB4EA832A6}" presName="Name10" presStyleLbl="parChTrans1D2" presStyleIdx="0" presStyleCnt="5"/>
      <dgm:spPr/>
    </dgm:pt>
    <dgm:pt modelId="{73B3508E-807E-4D05-AE2F-93DA3700F76D}" type="pres">
      <dgm:prSet presAssocID="{5CB4DB9A-7279-4524-97FB-E6660A4F2EF8}" presName="hierRoot2" presStyleCnt="0"/>
      <dgm:spPr/>
    </dgm:pt>
    <dgm:pt modelId="{D0016AC4-2377-457C-A0EA-4D2834F31643}" type="pres">
      <dgm:prSet presAssocID="{5CB4DB9A-7279-4524-97FB-E6660A4F2EF8}" presName="composite2" presStyleCnt="0"/>
      <dgm:spPr/>
    </dgm:pt>
    <dgm:pt modelId="{41321C02-765B-4571-B74A-B39D41713D18}" type="pres">
      <dgm:prSet presAssocID="{5CB4DB9A-7279-4524-97FB-E6660A4F2EF8}" presName="background2" presStyleLbl="node2" presStyleIdx="0" presStyleCnt="5"/>
      <dgm:spPr/>
    </dgm:pt>
    <dgm:pt modelId="{6CFEBDD5-7A24-41EB-9525-9CCF6226B6EC}" type="pres">
      <dgm:prSet presAssocID="{5CB4DB9A-7279-4524-97FB-E6660A4F2EF8}" presName="text2" presStyleLbl="fgAcc2" presStyleIdx="0" presStyleCnt="5">
        <dgm:presLayoutVars>
          <dgm:chPref val="3"/>
        </dgm:presLayoutVars>
      </dgm:prSet>
      <dgm:spPr/>
    </dgm:pt>
    <dgm:pt modelId="{CFF91C41-E912-4F3B-B93A-CE650D8FD279}" type="pres">
      <dgm:prSet presAssocID="{5CB4DB9A-7279-4524-97FB-E6660A4F2EF8}" presName="hierChild3" presStyleCnt="0"/>
      <dgm:spPr/>
    </dgm:pt>
    <dgm:pt modelId="{D02FB291-99FA-4685-AE25-A4B635CB9DAB}" type="pres">
      <dgm:prSet presAssocID="{35C883FE-06D3-435C-90B3-4EDBDF66F2F6}" presName="Name10" presStyleLbl="parChTrans1D2" presStyleIdx="1" presStyleCnt="5"/>
      <dgm:spPr/>
    </dgm:pt>
    <dgm:pt modelId="{C3019E22-A4D4-4124-B794-E4015AA5B854}" type="pres">
      <dgm:prSet presAssocID="{0275DB3E-B453-4390-BA19-9C0C186F7757}" presName="hierRoot2" presStyleCnt="0"/>
      <dgm:spPr/>
    </dgm:pt>
    <dgm:pt modelId="{ED79A355-A26C-403F-8A4C-31193C4860F9}" type="pres">
      <dgm:prSet presAssocID="{0275DB3E-B453-4390-BA19-9C0C186F7757}" presName="composite2" presStyleCnt="0"/>
      <dgm:spPr/>
    </dgm:pt>
    <dgm:pt modelId="{FB825A14-28EB-430A-BD17-EA1B6F81E0B9}" type="pres">
      <dgm:prSet presAssocID="{0275DB3E-B453-4390-BA19-9C0C186F7757}" presName="background2" presStyleLbl="node2" presStyleIdx="1" presStyleCnt="5"/>
      <dgm:spPr/>
    </dgm:pt>
    <dgm:pt modelId="{25E02268-7414-401F-83EE-8E956F24F397}" type="pres">
      <dgm:prSet presAssocID="{0275DB3E-B453-4390-BA19-9C0C186F7757}" presName="text2" presStyleLbl="fgAcc2" presStyleIdx="1" presStyleCnt="5">
        <dgm:presLayoutVars>
          <dgm:chPref val="3"/>
        </dgm:presLayoutVars>
      </dgm:prSet>
      <dgm:spPr/>
    </dgm:pt>
    <dgm:pt modelId="{877FF216-644D-4590-96BB-578DD67244F1}" type="pres">
      <dgm:prSet presAssocID="{0275DB3E-B453-4390-BA19-9C0C186F7757}" presName="hierChild3" presStyleCnt="0"/>
      <dgm:spPr/>
    </dgm:pt>
    <dgm:pt modelId="{8679BDE2-4B7B-49A7-9AAE-27E14A7F9A4C}" type="pres">
      <dgm:prSet presAssocID="{A41479DA-9DB0-45EC-B922-5136097BFDFC}" presName="Name10" presStyleLbl="parChTrans1D2" presStyleIdx="2" presStyleCnt="5"/>
      <dgm:spPr/>
    </dgm:pt>
    <dgm:pt modelId="{0B3D5564-3A64-4D9C-8D28-01363A18DE44}" type="pres">
      <dgm:prSet presAssocID="{2E7B5FA9-4AFC-47F9-96A5-4B27472964C8}" presName="hierRoot2" presStyleCnt="0"/>
      <dgm:spPr/>
    </dgm:pt>
    <dgm:pt modelId="{04F19319-DFC4-4766-BDE9-15AF1ED3F65C}" type="pres">
      <dgm:prSet presAssocID="{2E7B5FA9-4AFC-47F9-96A5-4B27472964C8}" presName="composite2" presStyleCnt="0"/>
      <dgm:spPr/>
    </dgm:pt>
    <dgm:pt modelId="{868C55BC-15ED-41CC-8DC9-3AF757A58465}" type="pres">
      <dgm:prSet presAssocID="{2E7B5FA9-4AFC-47F9-96A5-4B27472964C8}" presName="background2" presStyleLbl="node2" presStyleIdx="2" presStyleCnt="5"/>
      <dgm:spPr/>
    </dgm:pt>
    <dgm:pt modelId="{56D22D51-E113-4230-B3E8-56C8720C5202}" type="pres">
      <dgm:prSet presAssocID="{2E7B5FA9-4AFC-47F9-96A5-4B27472964C8}" presName="text2" presStyleLbl="fgAcc2" presStyleIdx="2" presStyleCnt="5">
        <dgm:presLayoutVars>
          <dgm:chPref val="3"/>
        </dgm:presLayoutVars>
      </dgm:prSet>
      <dgm:spPr/>
    </dgm:pt>
    <dgm:pt modelId="{E6736DED-2E9A-4E7C-B56F-9934E6C5D244}" type="pres">
      <dgm:prSet presAssocID="{2E7B5FA9-4AFC-47F9-96A5-4B27472964C8}" presName="hierChild3" presStyleCnt="0"/>
      <dgm:spPr/>
    </dgm:pt>
    <dgm:pt modelId="{8371FC71-D703-4BB3-8C2A-AEA2388C798B}" type="pres">
      <dgm:prSet presAssocID="{D0AC2B9C-2A5D-4D82-B062-4B0E1C18F8BF}" presName="Name10" presStyleLbl="parChTrans1D2" presStyleIdx="3" presStyleCnt="5"/>
      <dgm:spPr/>
    </dgm:pt>
    <dgm:pt modelId="{2C897136-235E-4827-A229-FDB08DA0ED01}" type="pres">
      <dgm:prSet presAssocID="{0A658516-CD17-4640-B457-3DF4973FFA59}" presName="hierRoot2" presStyleCnt="0"/>
      <dgm:spPr/>
    </dgm:pt>
    <dgm:pt modelId="{599BF58F-EF21-493B-8316-2AF4D3EBAC03}" type="pres">
      <dgm:prSet presAssocID="{0A658516-CD17-4640-B457-3DF4973FFA59}" presName="composite2" presStyleCnt="0"/>
      <dgm:spPr/>
    </dgm:pt>
    <dgm:pt modelId="{E8D07F24-8B6F-49FD-A713-9214FC948C93}" type="pres">
      <dgm:prSet presAssocID="{0A658516-CD17-4640-B457-3DF4973FFA59}" presName="background2" presStyleLbl="node2" presStyleIdx="3" presStyleCnt="5"/>
      <dgm:spPr/>
    </dgm:pt>
    <dgm:pt modelId="{C205CFAB-D9FD-4B66-8134-D32C90942F16}" type="pres">
      <dgm:prSet presAssocID="{0A658516-CD17-4640-B457-3DF4973FFA59}" presName="text2" presStyleLbl="fgAcc2" presStyleIdx="3" presStyleCnt="5">
        <dgm:presLayoutVars>
          <dgm:chPref val="3"/>
        </dgm:presLayoutVars>
      </dgm:prSet>
      <dgm:spPr/>
    </dgm:pt>
    <dgm:pt modelId="{AB875121-ED4A-43E0-ABFF-55B676C4E814}" type="pres">
      <dgm:prSet presAssocID="{0A658516-CD17-4640-B457-3DF4973FFA59}" presName="hierChild3" presStyleCnt="0"/>
      <dgm:spPr/>
    </dgm:pt>
    <dgm:pt modelId="{63E6C154-E33A-46A2-A61B-20BD5E3A1E44}" type="pres">
      <dgm:prSet presAssocID="{F9EC6BC2-CF0E-407A-A463-5944AE2993F1}" presName="Name10" presStyleLbl="parChTrans1D2" presStyleIdx="4" presStyleCnt="5"/>
      <dgm:spPr/>
    </dgm:pt>
    <dgm:pt modelId="{2736E06C-78FB-4B3D-B46E-68C627664E0C}" type="pres">
      <dgm:prSet presAssocID="{7C77946C-E49F-48DA-8AED-58896B09DF7D}" presName="hierRoot2" presStyleCnt="0"/>
      <dgm:spPr/>
    </dgm:pt>
    <dgm:pt modelId="{353B6667-782B-452D-B310-E26B7BB2DB3F}" type="pres">
      <dgm:prSet presAssocID="{7C77946C-E49F-48DA-8AED-58896B09DF7D}" presName="composite2" presStyleCnt="0"/>
      <dgm:spPr/>
    </dgm:pt>
    <dgm:pt modelId="{08555B65-0902-45D9-B169-9412BEA0B039}" type="pres">
      <dgm:prSet presAssocID="{7C77946C-E49F-48DA-8AED-58896B09DF7D}" presName="background2" presStyleLbl="node2" presStyleIdx="4" presStyleCnt="5"/>
      <dgm:spPr/>
    </dgm:pt>
    <dgm:pt modelId="{794719AE-8620-4B55-BBBE-EB27E6CAF86D}" type="pres">
      <dgm:prSet presAssocID="{7C77946C-E49F-48DA-8AED-58896B09DF7D}" presName="text2" presStyleLbl="fgAcc2" presStyleIdx="4" presStyleCnt="5">
        <dgm:presLayoutVars>
          <dgm:chPref val="3"/>
        </dgm:presLayoutVars>
      </dgm:prSet>
      <dgm:spPr/>
    </dgm:pt>
    <dgm:pt modelId="{F98A4BB1-F9A2-441B-B1D9-1B117D0300AD}" type="pres">
      <dgm:prSet presAssocID="{7C77946C-E49F-48DA-8AED-58896B09DF7D}" presName="hierChild3" presStyleCnt="0"/>
      <dgm:spPr/>
    </dgm:pt>
    <dgm:pt modelId="{9765F626-6F65-4D77-A4C0-621B7FC4E317}" type="pres">
      <dgm:prSet presAssocID="{F6EF1681-F915-4FAF-A04C-B04329E2F7A3}" presName="Name17" presStyleLbl="parChTrans1D3" presStyleIdx="0" presStyleCnt="1"/>
      <dgm:spPr/>
    </dgm:pt>
    <dgm:pt modelId="{57268F42-8EFB-4830-8979-A38EC6579F97}" type="pres">
      <dgm:prSet presAssocID="{1325649E-CD77-45FC-ACDA-852086874D21}" presName="hierRoot3" presStyleCnt="0"/>
      <dgm:spPr/>
    </dgm:pt>
    <dgm:pt modelId="{F1E1940F-034C-431A-B9FC-4E38E0B4BB26}" type="pres">
      <dgm:prSet presAssocID="{1325649E-CD77-45FC-ACDA-852086874D21}" presName="composite3" presStyleCnt="0"/>
      <dgm:spPr/>
    </dgm:pt>
    <dgm:pt modelId="{12F0459E-7C89-49D3-B272-C01B4A0715E6}" type="pres">
      <dgm:prSet presAssocID="{1325649E-CD77-45FC-ACDA-852086874D21}" presName="background3" presStyleLbl="node3" presStyleIdx="0" presStyleCnt="1"/>
      <dgm:spPr/>
    </dgm:pt>
    <dgm:pt modelId="{9D1CC4E5-9DB3-4A65-A751-331FD754F98D}" type="pres">
      <dgm:prSet presAssocID="{1325649E-CD77-45FC-ACDA-852086874D21}" presName="text3" presStyleLbl="fgAcc3" presStyleIdx="0" presStyleCnt="1">
        <dgm:presLayoutVars>
          <dgm:chPref val="3"/>
        </dgm:presLayoutVars>
      </dgm:prSet>
      <dgm:spPr/>
    </dgm:pt>
    <dgm:pt modelId="{BB6E0CDF-8D23-48BD-B4FE-C8636BA2F110}" type="pres">
      <dgm:prSet presAssocID="{1325649E-CD77-45FC-ACDA-852086874D21}" presName="hierChild4" presStyleCnt="0"/>
      <dgm:spPr/>
    </dgm:pt>
    <dgm:pt modelId="{CF1D5AF2-ED9C-425E-8999-66FA4A75CEE0}" type="pres">
      <dgm:prSet presAssocID="{07F376BA-1963-48F0-9246-750839B3FE5C}" presName="Name23" presStyleLbl="parChTrans1D4" presStyleIdx="0" presStyleCnt="1"/>
      <dgm:spPr/>
    </dgm:pt>
    <dgm:pt modelId="{C1BFAE0F-0C0C-42B9-9FC5-122EDB573448}" type="pres">
      <dgm:prSet presAssocID="{E3AB7E3A-0374-41D8-BDA9-3B3777A4E8C0}" presName="hierRoot4" presStyleCnt="0"/>
      <dgm:spPr/>
    </dgm:pt>
    <dgm:pt modelId="{3C2C7ACB-B2E4-4349-89CA-DC08F0BA68B6}" type="pres">
      <dgm:prSet presAssocID="{E3AB7E3A-0374-41D8-BDA9-3B3777A4E8C0}" presName="composite4" presStyleCnt="0"/>
      <dgm:spPr/>
    </dgm:pt>
    <dgm:pt modelId="{4F4E1B42-F1DA-4736-AF57-297BFF221C87}" type="pres">
      <dgm:prSet presAssocID="{E3AB7E3A-0374-41D8-BDA9-3B3777A4E8C0}" presName="background4" presStyleLbl="node4" presStyleIdx="0" presStyleCnt="1"/>
      <dgm:spPr/>
    </dgm:pt>
    <dgm:pt modelId="{0727BA30-4781-470C-811C-A6F5B40C9B79}" type="pres">
      <dgm:prSet presAssocID="{E3AB7E3A-0374-41D8-BDA9-3B3777A4E8C0}" presName="text4" presStyleLbl="fgAcc4" presStyleIdx="0" presStyleCnt="1">
        <dgm:presLayoutVars>
          <dgm:chPref val="3"/>
        </dgm:presLayoutVars>
      </dgm:prSet>
      <dgm:spPr/>
    </dgm:pt>
    <dgm:pt modelId="{EC1A5B3A-DDF2-412F-B404-50FCDC55C6FD}" type="pres">
      <dgm:prSet presAssocID="{E3AB7E3A-0374-41D8-BDA9-3B3777A4E8C0}" presName="hierChild5" presStyleCnt="0"/>
      <dgm:spPr/>
    </dgm:pt>
  </dgm:ptLst>
  <dgm:cxnLst>
    <dgm:cxn modelId="{AD4F3704-B7AA-460D-B82A-F16A10C46694}" srcId="{3E66C099-0576-4804-9C26-923BACA817ED}" destId="{5CB4DB9A-7279-4524-97FB-E6660A4F2EF8}" srcOrd="0" destOrd="0" parTransId="{DF30341B-2FA2-4E7D-B855-1FAB4EA832A6}" sibTransId="{371081C0-6E30-45C6-B7CF-399FC5C1CE2F}"/>
    <dgm:cxn modelId="{3054EC19-CA7A-43D8-8A30-9F50C7682B03}" type="presOf" srcId="{E3AB7E3A-0374-41D8-BDA9-3B3777A4E8C0}" destId="{0727BA30-4781-470C-811C-A6F5B40C9B79}" srcOrd="0" destOrd="0" presId="urn:microsoft.com/office/officeart/2005/8/layout/hierarchy1"/>
    <dgm:cxn modelId="{DEB2E12C-B86E-410A-B571-61578313D9DE}" type="presOf" srcId="{3E66C099-0576-4804-9C26-923BACA817ED}" destId="{F968859A-8B0D-4DE6-88D2-135B7A7F5C29}" srcOrd="0" destOrd="0" presId="urn:microsoft.com/office/officeart/2005/8/layout/hierarchy1"/>
    <dgm:cxn modelId="{09512333-A7EF-46A8-BAF7-525CA7A103E9}" srcId="{3E66C099-0576-4804-9C26-923BACA817ED}" destId="{0275DB3E-B453-4390-BA19-9C0C186F7757}" srcOrd="1" destOrd="0" parTransId="{35C883FE-06D3-435C-90B3-4EDBDF66F2F6}" sibTransId="{97815B80-9795-4951-8376-95C865B5C7A8}"/>
    <dgm:cxn modelId="{7E206739-6D76-4877-9509-FD1370AB9BC3}" srcId="{5D546F7B-2AE0-4A51-8ACF-F6FDFA9952DC}" destId="{3E66C099-0576-4804-9C26-923BACA817ED}" srcOrd="0" destOrd="0" parTransId="{150279CC-D2DF-47FE-A902-D4541EB430ED}" sibTransId="{74C098DD-8462-4F7F-B74A-191895B69541}"/>
    <dgm:cxn modelId="{7F15EA39-024D-4382-8FDB-D1047C5EA5BB}" type="presOf" srcId="{0A658516-CD17-4640-B457-3DF4973FFA59}" destId="{C205CFAB-D9FD-4B66-8134-D32C90942F16}" srcOrd="0" destOrd="0" presId="urn:microsoft.com/office/officeart/2005/8/layout/hierarchy1"/>
    <dgm:cxn modelId="{352CC55D-046B-4901-B13C-9A89F46CF078}" type="presOf" srcId="{35C883FE-06D3-435C-90B3-4EDBDF66F2F6}" destId="{D02FB291-99FA-4685-AE25-A4B635CB9DAB}" srcOrd="0" destOrd="0" presId="urn:microsoft.com/office/officeart/2005/8/layout/hierarchy1"/>
    <dgm:cxn modelId="{19AE5343-4B86-4A55-A778-B3119378ED94}" type="presOf" srcId="{2E7B5FA9-4AFC-47F9-96A5-4B27472964C8}" destId="{56D22D51-E113-4230-B3E8-56C8720C5202}" srcOrd="0" destOrd="0" presId="urn:microsoft.com/office/officeart/2005/8/layout/hierarchy1"/>
    <dgm:cxn modelId="{E5FA564D-E4B0-4BB9-BB7B-B92E85EF8009}" srcId="{3E66C099-0576-4804-9C26-923BACA817ED}" destId="{7C77946C-E49F-48DA-8AED-58896B09DF7D}" srcOrd="4" destOrd="0" parTransId="{F9EC6BC2-CF0E-407A-A463-5944AE2993F1}" sibTransId="{C2D91530-421A-4805-B846-C4AEF758F393}"/>
    <dgm:cxn modelId="{BCD4FC4D-72E8-4FD6-8D0F-7A100ACEAE6A}" type="presOf" srcId="{0275DB3E-B453-4390-BA19-9C0C186F7757}" destId="{25E02268-7414-401F-83EE-8E956F24F397}" srcOrd="0" destOrd="0" presId="urn:microsoft.com/office/officeart/2005/8/layout/hierarchy1"/>
    <dgm:cxn modelId="{1B43E250-D819-4DF2-AD6D-C8DAF80B0553}" type="presOf" srcId="{D0AC2B9C-2A5D-4D82-B062-4B0E1C18F8BF}" destId="{8371FC71-D703-4BB3-8C2A-AEA2388C798B}" srcOrd="0" destOrd="0" presId="urn:microsoft.com/office/officeart/2005/8/layout/hierarchy1"/>
    <dgm:cxn modelId="{3675E458-0DAD-46EA-A207-ACE92807DCA7}" type="presOf" srcId="{07F376BA-1963-48F0-9246-750839B3FE5C}" destId="{CF1D5AF2-ED9C-425E-8999-66FA4A75CEE0}" srcOrd="0" destOrd="0" presId="urn:microsoft.com/office/officeart/2005/8/layout/hierarchy1"/>
    <dgm:cxn modelId="{2D32BD83-D2C7-4DDF-81D6-E1C893E9FF03}" type="presOf" srcId="{7C77946C-E49F-48DA-8AED-58896B09DF7D}" destId="{794719AE-8620-4B55-BBBE-EB27E6CAF86D}" srcOrd="0" destOrd="0" presId="urn:microsoft.com/office/officeart/2005/8/layout/hierarchy1"/>
    <dgm:cxn modelId="{0219AE8F-F74A-46EA-99F6-000C6DDB7EC8}" srcId="{7C77946C-E49F-48DA-8AED-58896B09DF7D}" destId="{1325649E-CD77-45FC-ACDA-852086874D21}" srcOrd="0" destOrd="0" parTransId="{F6EF1681-F915-4FAF-A04C-B04329E2F7A3}" sibTransId="{01CD79E2-42B8-4DD4-9E43-0940C883EBE6}"/>
    <dgm:cxn modelId="{DFC63492-CBD8-485F-AB59-E11A83A291F7}" type="presOf" srcId="{1325649E-CD77-45FC-ACDA-852086874D21}" destId="{9D1CC4E5-9DB3-4A65-A751-331FD754F98D}" srcOrd="0" destOrd="0" presId="urn:microsoft.com/office/officeart/2005/8/layout/hierarchy1"/>
    <dgm:cxn modelId="{6450A292-117B-4B49-98CA-CB60BFCF3750}" type="presOf" srcId="{5CB4DB9A-7279-4524-97FB-E6660A4F2EF8}" destId="{6CFEBDD5-7A24-41EB-9525-9CCF6226B6EC}" srcOrd="0" destOrd="0" presId="urn:microsoft.com/office/officeart/2005/8/layout/hierarchy1"/>
    <dgm:cxn modelId="{2CE9F492-EB44-42AB-9625-705B75CA017E}" type="presOf" srcId="{F9EC6BC2-CF0E-407A-A463-5944AE2993F1}" destId="{63E6C154-E33A-46A2-A61B-20BD5E3A1E44}" srcOrd="0" destOrd="0" presId="urn:microsoft.com/office/officeart/2005/8/layout/hierarchy1"/>
    <dgm:cxn modelId="{36A75D97-1DDF-49A3-9368-B57F26033914}" srcId="{1325649E-CD77-45FC-ACDA-852086874D21}" destId="{E3AB7E3A-0374-41D8-BDA9-3B3777A4E8C0}" srcOrd="0" destOrd="0" parTransId="{07F376BA-1963-48F0-9246-750839B3FE5C}" sibTransId="{087211CD-DE02-4A0F-BEF1-84E133A029B5}"/>
    <dgm:cxn modelId="{E11B769C-F5AE-4A99-AA54-C8ABE9B973BE}" srcId="{3E66C099-0576-4804-9C26-923BACA817ED}" destId="{0A658516-CD17-4640-B457-3DF4973FFA59}" srcOrd="3" destOrd="0" parTransId="{D0AC2B9C-2A5D-4D82-B062-4B0E1C18F8BF}" sibTransId="{78A2E757-A001-47C1-BA6D-D47241D29B38}"/>
    <dgm:cxn modelId="{0A34B89F-4D62-4967-A1FA-12DD3F92B437}" srcId="{3E66C099-0576-4804-9C26-923BACA817ED}" destId="{2E7B5FA9-4AFC-47F9-96A5-4B27472964C8}" srcOrd="2" destOrd="0" parTransId="{A41479DA-9DB0-45EC-B922-5136097BFDFC}" sibTransId="{D48FB28B-8972-4F26-8E4F-CF6030433626}"/>
    <dgm:cxn modelId="{C2388AA8-A5A2-4D22-9114-FDFB275D5263}" type="presOf" srcId="{DF30341B-2FA2-4E7D-B855-1FAB4EA832A6}" destId="{3AAEFA98-6D0F-40E3-A9DC-3CBCE6BC601F}" srcOrd="0" destOrd="0" presId="urn:microsoft.com/office/officeart/2005/8/layout/hierarchy1"/>
    <dgm:cxn modelId="{D5EF06C1-F9B2-4030-93DB-384A7F36BE03}" type="presOf" srcId="{5D546F7B-2AE0-4A51-8ACF-F6FDFA9952DC}" destId="{BABE8278-EEBE-44FE-916B-C59564478292}" srcOrd="0" destOrd="0" presId="urn:microsoft.com/office/officeart/2005/8/layout/hierarchy1"/>
    <dgm:cxn modelId="{B359FECB-E865-4EFC-8415-04F33A1D703D}" type="presOf" srcId="{F6EF1681-F915-4FAF-A04C-B04329E2F7A3}" destId="{9765F626-6F65-4D77-A4C0-621B7FC4E317}" srcOrd="0" destOrd="0" presId="urn:microsoft.com/office/officeart/2005/8/layout/hierarchy1"/>
    <dgm:cxn modelId="{C855D2F2-23F7-459D-9A38-A0EC4E4B98DC}" type="presOf" srcId="{A41479DA-9DB0-45EC-B922-5136097BFDFC}" destId="{8679BDE2-4B7B-49A7-9AAE-27E14A7F9A4C}" srcOrd="0" destOrd="0" presId="urn:microsoft.com/office/officeart/2005/8/layout/hierarchy1"/>
    <dgm:cxn modelId="{70B0A9B4-E752-4EAF-B992-488DE218ACB0}" type="presParOf" srcId="{BABE8278-EEBE-44FE-916B-C59564478292}" destId="{62471474-CAC2-4721-ACFC-F39B9246785C}" srcOrd="0" destOrd="0" presId="urn:microsoft.com/office/officeart/2005/8/layout/hierarchy1"/>
    <dgm:cxn modelId="{F9AA6D41-E1A3-4F60-9664-CA5B19D128B4}" type="presParOf" srcId="{62471474-CAC2-4721-ACFC-F39B9246785C}" destId="{4A8B9968-9D15-43B2-80C4-C7DCA339F5AE}" srcOrd="0" destOrd="0" presId="urn:microsoft.com/office/officeart/2005/8/layout/hierarchy1"/>
    <dgm:cxn modelId="{78EB3773-F137-4F99-9D88-54AC025DC083}" type="presParOf" srcId="{4A8B9968-9D15-43B2-80C4-C7DCA339F5AE}" destId="{F9D1B5FA-0CEB-4B81-AD49-FD85EEB3FEE0}" srcOrd="0" destOrd="0" presId="urn:microsoft.com/office/officeart/2005/8/layout/hierarchy1"/>
    <dgm:cxn modelId="{9C1BF368-9366-4055-A450-EBC7E3A03C1B}" type="presParOf" srcId="{4A8B9968-9D15-43B2-80C4-C7DCA339F5AE}" destId="{F968859A-8B0D-4DE6-88D2-135B7A7F5C29}" srcOrd="1" destOrd="0" presId="urn:microsoft.com/office/officeart/2005/8/layout/hierarchy1"/>
    <dgm:cxn modelId="{183611BC-0FE6-4EB8-BA15-A137EB7FD2DE}" type="presParOf" srcId="{62471474-CAC2-4721-ACFC-F39B9246785C}" destId="{A32A3B29-36DC-48A8-A26C-2ED2F2B29351}" srcOrd="1" destOrd="0" presId="urn:microsoft.com/office/officeart/2005/8/layout/hierarchy1"/>
    <dgm:cxn modelId="{6EE75393-5756-4297-9B3B-7D71877221E1}" type="presParOf" srcId="{A32A3B29-36DC-48A8-A26C-2ED2F2B29351}" destId="{3AAEFA98-6D0F-40E3-A9DC-3CBCE6BC601F}" srcOrd="0" destOrd="0" presId="urn:microsoft.com/office/officeart/2005/8/layout/hierarchy1"/>
    <dgm:cxn modelId="{CF3CF675-F4DE-4EFB-A68F-131DF9110834}" type="presParOf" srcId="{A32A3B29-36DC-48A8-A26C-2ED2F2B29351}" destId="{73B3508E-807E-4D05-AE2F-93DA3700F76D}" srcOrd="1" destOrd="0" presId="urn:microsoft.com/office/officeart/2005/8/layout/hierarchy1"/>
    <dgm:cxn modelId="{876628A6-9BCD-4145-A2C6-9FEFA31851D2}" type="presParOf" srcId="{73B3508E-807E-4D05-AE2F-93DA3700F76D}" destId="{D0016AC4-2377-457C-A0EA-4D2834F31643}" srcOrd="0" destOrd="0" presId="urn:microsoft.com/office/officeart/2005/8/layout/hierarchy1"/>
    <dgm:cxn modelId="{791BEC5D-9813-4273-8CE8-D29A98F8617A}" type="presParOf" srcId="{D0016AC4-2377-457C-A0EA-4D2834F31643}" destId="{41321C02-765B-4571-B74A-B39D41713D18}" srcOrd="0" destOrd="0" presId="urn:microsoft.com/office/officeart/2005/8/layout/hierarchy1"/>
    <dgm:cxn modelId="{DC03D60C-865F-40E0-B67A-E187DA0A4631}" type="presParOf" srcId="{D0016AC4-2377-457C-A0EA-4D2834F31643}" destId="{6CFEBDD5-7A24-41EB-9525-9CCF6226B6EC}" srcOrd="1" destOrd="0" presId="urn:microsoft.com/office/officeart/2005/8/layout/hierarchy1"/>
    <dgm:cxn modelId="{2E581B75-0859-486B-8A51-2A6CD8041E1F}" type="presParOf" srcId="{73B3508E-807E-4D05-AE2F-93DA3700F76D}" destId="{CFF91C41-E912-4F3B-B93A-CE650D8FD279}" srcOrd="1" destOrd="0" presId="urn:microsoft.com/office/officeart/2005/8/layout/hierarchy1"/>
    <dgm:cxn modelId="{F020E475-FA63-499D-A900-E22D63F12575}" type="presParOf" srcId="{A32A3B29-36DC-48A8-A26C-2ED2F2B29351}" destId="{D02FB291-99FA-4685-AE25-A4B635CB9DAB}" srcOrd="2" destOrd="0" presId="urn:microsoft.com/office/officeart/2005/8/layout/hierarchy1"/>
    <dgm:cxn modelId="{2DF89D80-B600-42DC-BB9D-1EABED8C8282}" type="presParOf" srcId="{A32A3B29-36DC-48A8-A26C-2ED2F2B29351}" destId="{C3019E22-A4D4-4124-B794-E4015AA5B854}" srcOrd="3" destOrd="0" presId="urn:microsoft.com/office/officeart/2005/8/layout/hierarchy1"/>
    <dgm:cxn modelId="{8EF57BEF-270E-4791-BC85-2ECA6C8E5F71}" type="presParOf" srcId="{C3019E22-A4D4-4124-B794-E4015AA5B854}" destId="{ED79A355-A26C-403F-8A4C-31193C4860F9}" srcOrd="0" destOrd="0" presId="urn:microsoft.com/office/officeart/2005/8/layout/hierarchy1"/>
    <dgm:cxn modelId="{1C5A6AF5-0239-47E0-851A-8EA183A37F6B}" type="presParOf" srcId="{ED79A355-A26C-403F-8A4C-31193C4860F9}" destId="{FB825A14-28EB-430A-BD17-EA1B6F81E0B9}" srcOrd="0" destOrd="0" presId="urn:microsoft.com/office/officeart/2005/8/layout/hierarchy1"/>
    <dgm:cxn modelId="{A44DBB44-7FE5-42ED-8781-43BD7E93DE32}" type="presParOf" srcId="{ED79A355-A26C-403F-8A4C-31193C4860F9}" destId="{25E02268-7414-401F-83EE-8E956F24F397}" srcOrd="1" destOrd="0" presId="urn:microsoft.com/office/officeart/2005/8/layout/hierarchy1"/>
    <dgm:cxn modelId="{1FDC03AD-F314-4EB8-822D-4D8D70D0BD6C}" type="presParOf" srcId="{C3019E22-A4D4-4124-B794-E4015AA5B854}" destId="{877FF216-644D-4590-96BB-578DD67244F1}" srcOrd="1" destOrd="0" presId="urn:microsoft.com/office/officeart/2005/8/layout/hierarchy1"/>
    <dgm:cxn modelId="{6EE62C90-C922-49CC-803D-9A19DD129F47}" type="presParOf" srcId="{A32A3B29-36DC-48A8-A26C-2ED2F2B29351}" destId="{8679BDE2-4B7B-49A7-9AAE-27E14A7F9A4C}" srcOrd="4" destOrd="0" presId="urn:microsoft.com/office/officeart/2005/8/layout/hierarchy1"/>
    <dgm:cxn modelId="{45E35642-4C07-412F-9700-A0809A0F4320}" type="presParOf" srcId="{A32A3B29-36DC-48A8-A26C-2ED2F2B29351}" destId="{0B3D5564-3A64-4D9C-8D28-01363A18DE44}" srcOrd="5" destOrd="0" presId="urn:microsoft.com/office/officeart/2005/8/layout/hierarchy1"/>
    <dgm:cxn modelId="{B2AD6B4A-0490-44B4-BD26-C3B18F36E90E}" type="presParOf" srcId="{0B3D5564-3A64-4D9C-8D28-01363A18DE44}" destId="{04F19319-DFC4-4766-BDE9-15AF1ED3F65C}" srcOrd="0" destOrd="0" presId="urn:microsoft.com/office/officeart/2005/8/layout/hierarchy1"/>
    <dgm:cxn modelId="{169DD7A8-826A-472B-AF0A-537807BD02A4}" type="presParOf" srcId="{04F19319-DFC4-4766-BDE9-15AF1ED3F65C}" destId="{868C55BC-15ED-41CC-8DC9-3AF757A58465}" srcOrd="0" destOrd="0" presId="urn:microsoft.com/office/officeart/2005/8/layout/hierarchy1"/>
    <dgm:cxn modelId="{856F8CC7-F05E-4C2B-95BD-20B4D833925F}" type="presParOf" srcId="{04F19319-DFC4-4766-BDE9-15AF1ED3F65C}" destId="{56D22D51-E113-4230-B3E8-56C8720C5202}" srcOrd="1" destOrd="0" presId="urn:microsoft.com/office/officeart/2005/8/layout/hierarchy1"/>
    <dgm:cxn modelId="{24D7D8BF-4FD9-42C5-9AD9-B1624FF09841}" type="presParOf" srcId="{0B3D5564-3A64-4D9C-8D28-01363A18DE44}" destId="{E6736DED-2E9A-4E7C-B56F-9934E6C5D244}" srcOrd="1" destOrd="0" presId="urn:microsoft.com/office/officeart/2005/8/layout/hierarchy1"/>
    <dgm:cxn modelId="{8A514BA9-4248-4F5C-B58C-F528B7461E09}" type="presParOf" srcId="{A32A3B29-36DC-48A8-A26C-2ED2F2B29351}" destId="{8371FC71-D703-4BB3-8C2A-AEA2388C798B}" srcOrd="6" destOrd="0" presId="urn:microsoft.com/office/officeart/2005/8/layout/hierarchy1"/>
    <dgm:cxn modelId="{EDD4CDB2-9E41-427C-BCA1-19042827D4DB}" type="presParOf" srcId="{A32A3B29-36DC-48A8-A26C-2ED2F2B29351}" destId="{2C897136-235E-4827-A229-FDB08DA0ED01}" srcOrd="7" destOrd="0" presId="urn:microsoft.com/office/officeart/2005/8/layout/hierarchy1"/>
    <dgm:cxn modelId="{CAAA9A12-84C8-4215-80BB-96786783C043}" type="presParOf" srcId="{2C897136-235E-4827-A229-FDB08DA0ED01}" destId="{599BF58F-EF21-493B-8316-2AF4D3EBAC03}" srcOrd="0" destOrd="0" presId="urn:microsoft.com/office/officeart/2005/8/layout/hierarchy1"/>
    <dgm:cxn modelId="{CFE2FA73-771A-4D6D-A6F3-51B9EAF32D91}" type="presParOf" srcId="{599BF58F-EF21-493B-8316-2AF4D3EBAC03}" destId="{E8D07F24-8B6F-49FD-A713-9214FC948C93}" srcOrd="0" destOrd="0" presId="urn:microsoft.com/office/officeart/2005/8/layout/hierarchy1"/>
    <dgm:cxn modelId="{3D656CCC-ABC8-4864-902B-109668F4D34C}" type="presParOf" srcId="{599BF58F-EF21-493B-8316-2AF4D3EBAC03}" destId="{C205CFAB-D9FD-4B66-8134-D32C90942F16}" srcOrd="1" destOrd="0" presId="urn:microsoft.com/office/officeart/2005/8/layout/hierarchy1"/>
    <dgm:cxn modelId="{15B4B8ED-1651-4F2F-9F5C-1E515FC04C50}" type="presParOf" srcId="{2C897136-235E-4827-A229-FDB08DA0ED01}" destId="{AB875121-ED4A-43E0-ABFF-55B676C4E814}" srcOrd="1" destOrd="0" presId="urn:microsoft.com/office/officeart/2005/8/layout/hierarchy1"/>
    <dgm:cxn modelId="{2D42310E-4DCE-44DE-9D73-A288086D7B53}" type="presParOf" srcId="{A32A3B29-36DC-48A8-A26C-2ED2F2B29351}" destId="{63E6C154-E33A-46A2-A61B-20BD5E3A1E44}" srcOrd="8" destOrd="0" presId="urn:microsoft.com/office/officeart/2005/8/layout/hierarchy1"/>
    <dgm:cxn modelId="{57E99166-AE1F-44EA-A07B-D40C746C0EE7}" type="presParOf" srcId="{A32A3B29-36DC-48A8-A26C-2ED2F2B29351}" destId="{2736E06C-78FB-4B3D-B46E-68C627664E0C}" srcOrd="9" destOrd="0" presId="urn:microsoft.com/office/officeart/2005/8/layout/hierarchy1"/>
    <dgm:cxn modelId="{2CC85D55-519A-48D5-A57A-1D157BB63C50}" type="presParOf" srcId="{2736E06C-78FB-4B3D-B46E-68C627664E0C}" destId="{353B6667-782B-452D-B310-E26B7BB2DB3F}" srcOrd="0" destOrd="0" presId="urn:microsoft.com/office/officeart/2005/8/layout/hierarchy1"/>
    <dgm:cxn modelId="{7F209C30-A065-4A12-AFAB-D7C58FBFE517}" type="presParOf" srcId="{353B6667-782B-452D-B310-E26B7BB2DB3F}" destId="{08555B65-0902-45D9-B169-9412BEA0B039}" srcOrd="0" destOrd="0" presId="urn:microsoft.com/office/officeart/2005/8/layout/hierarchy1"/>
    <dgm:cxn modelId="{12DC72C0-D704-42B7-8D44-AB50FCE13729}" type="presParOf" srcId="{353B6667-782B-452D-B310-E26B7BB2DB3F}" destId="{794719AE-8620-4B55-BBBE-EB27E6CAF86D}" srcOrd="1" destOrd="0" presId="urn:microsoft.com/office/officeart/2005/8/layout/hierarchy1"/>
    <dgm:cxn modelId="{F0F4BCA3-F7E9-4E3F-9A3C-8E50F99FAD75}" type="presParOf" srcId="{2736E06C-78FB-4B3D-B46E-68C627664E0C}" destId="{F98A4BB1-F9A2-441B-B1D9-1B117D0300AD}" srcOrd="1" destOrd="0" presId="urn:microsoft.com/office/officeart/2005/8/layout/hierarchy1"/>
    <dgm:cxn modelId="{C3ACB84E-509E-4B11-B2CC-79EE37592745}" type="presParOf" srcId="{F98A4BB1-F9A2-441B-B1D9-1B117D0300AD}" destId="{9765F626-6F65-4D77-A4C0-621B7FC4E317}" srcOrd="0" destOrd="0" presId="urn:microsoft.com/office/officeart/2005/8/layout/hierarchy1"/>
    <dgm:cxn modelId="{9680A756-C5F2-4BB5-8CED-D1CBC39CE5CE}" type="presParOf" srcId="{F98A4BB1-F9A2-441B-B1D9-1B117D0300AD}" destId="{57268F42-8EFB-4830-8979-A38EC6579F97}" srcOrd="1" destOrd="0" presId="urn:microsoft.com/office/officeart/2005/8/layout/hierarchy1"/>
    <dgm:cxn modelId="{C426966D-DEDA-45D3-8DAE-3C6040FC8293}" type="presParOf" srcId="{57268F42-8EFB-4830-8979-A38EC6579F97}" destId="{F1E1940F-034C-431A-B9FC-4E38E0B4BB26}" srcOrd="0" destOrd="0" presId="urn:microsoft.com/office/officeart/2005/8/layout/hierarchy1"/>
    <dgm:cxn modelId="{9B8486B3-F6CD-40AA-AF1C-47FE60FEF5E6}" type="presParOf" srcId="{F1E1940F-034C-431A-B9FC-4E38E0B4BB26}" destId="{12F0459E-7C89-49D3-B272-C01B4A0715E6}" srcOrd="0" destOrd="0" presId="urn:microsoft.com/office/officeart/2005/8/layout/hierarchy1"/>
    <dgm:cxn modelId="{CAAF5B75-6D9E-4FCE-A843-08379AE6F2FD}" type="presParOf" srcId="{F1E1940F-034C-431A-B9FC-4E38E0B4BB26}" destId="{9D1CC4E5-9DB3-4A65-A751-331FD754F98D}" srcOrd="1" destOrd="0" presId="urn:microsoft.com/office/officeart/2005/8/layout/hierarchy1"/>
    <dgm:cxn modelId="{590542F2-0ED8-423D-B7B7-69D446945C68}" type="presParOf" srcId="{57268F42-8EFB-4830-8979-A38EC6579F97}" destId="{BB6E0CDF-8D23-48BD-B4FE-C8636BA2F110}" srcOrd="1" destOrd="0" presId="urn:microsoft.com/office/officeart/2005/8/layout/hierarchy1"/>
    <dgm:cxn modelId="{A581231E-F651-4EB3-9881-BB5C43D4F5C9}" type="presParOf" srcId="{BB6E0CDF-8D23-48BD-B4FE-C8636BA2F110}" destId="{CF1D5AF2-ED9C-425E-8999-66FA4A75CEE0}" srcOrd="0" destOrd="0" presId="urn:microsoft.com/office/officeart/2005/8/layout/hierarchy1"/>
    <dgm:cxn modelId="{FDB156DE-8C4D-4547-8CFD-7FD969F6B15A}" type="presParOf" srcId="{BB6E0CDF-8D23-48BD-B4FE-C8636BA2F110}" destId="{C1BFAE0F-0C0C-42B9-9FC5-122EDB573448}" srcOrd="1" destOrd="0" presId="urn:microsoft.com/office/officeart/2005/8/layout/hierarchy1"/>
    <dgm:cxn modelId="{A821D299-20CD-4267-9904-14084B9D520D}" type="presParOf" srcId="{C1BFAE0F-0C0C-42B9-9FC5-122EDB573448}" destId="{3C2C7ACB-B2E4-4349-89CA-DC08F0BA68B6}" srcOrd="0" destOrd="0" presId="urn:microsoft.com/office/officeart/2005/8/layout/hierarchy1"/>
    <dgm:cxn modelId="{758508B3-D6AF-42BF-9FFE-184301DCDD4E}" type="presParOf" srcId="{3C2C7ACB-B2E4-4349-89CA-DC08F0BA68B6}" destId="{4F4E1B42-F1DA-4736-AF57-297BFF221C87}" srcOrd="0" destOrd="0" presId="urn:microsoft.com/office/officeart/2005/8/layout/hierarchy1"/>
    <dgm:cxn modelId="{34B99AFA-6FF2-46FB-AEF8-883DBFB0E233}" type="presParOf" srcId="{3C2C7ACB-B2E4-4349-89CA-DC08F0BA68B6}" destId="{0727BA30-4781-470C-811C-A6F5B40C9B79}" srcOrd="1" destOrd="0" presId="urn:microsoft.com/office/officeart/2005/8/layout/hierarchy1"/>
    <dgm:cxn modelId="{95409568-95EF-4A4C-9FCE-D4F595B631DE}" type="presParOf" srcId="{C1BFAE0F-0C0C-42B9-9FC5-122EDB573448}" destId="{EC1A5B3A-DDF2-412F-B404-50FCDC55C6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D5AF2-ED9C-425E-8999-66FA4A75CEE0}">
      <dsp:nvSpPr>
        <dsp:cNvPr id="0" name=""/>
        <dsp:cNvSpPr/>
      </dsp:nvSpPr>
      <dsp:spPr>
        <a:xfrm>
          <a:off x="7355002" y="3865418"/>
          <a:ext cx="91440" cy="399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2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5F626-6F65-4D77-A4C0-621B7FC4E317}">
      <dsp:nvSpPr>
        <dsp:cNvPr id="0" name=""/>
        <dsp:cNvSpPr/>
      </dsp:nvSpPr>
      <dsp:spPr>
        <a:xfrm>
          <a:off x="7355002" y="2594428"/>
          <a:ext cx="91440" cy="399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2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6C154-E33A-46A2-A61B-20BD5E3A1E44}">
      <dsp:nvSpPr>
        <dsp:cNvPr id="0" name=""/>
        <dsp:cNvSpPr/>
      </dsp:nvSpPr>
      <dsp:spPr>
        <a:xfrm>
          <a:off x="4044971" y="1323437"/>
          <a:ext cx="3355751" cy="399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082"/>
              </a:lnTo>
              <a:lnTo>
                <a:pt x="3355751" y="272082"/>
              </a:lnTo>
              <a:lnTo>
                <a:pt x="3355751" y="3992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1FC71-D703-4BB3-8C2A-AEA2388C798B}">
      <dsp:nvSpPr>
        <dsp:cNvPr id="0" name=""/>
        <dsp:cNvSpPr/>
      </dsp:nvSpPr>
      <dsp:spPr>
        <a:xfrm>
          <a:off x="4044971" y="1323437"/>
          <a:ext cx="1677875" cy="399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082"/>
              </a:lnTo>
              <a:lnTo>
                <a:pt x="1677875" y="272082"/>
              </a:lnTo>
              <a:lnTo>
                <a:pt x="1677875" y="3992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9BDE2-4B7B-49A7-9AAE-27E14A7F9A4C}">
      <dsp:nvSpPr>
        <dsp:cNvPr id="0" name=""/>
        <dsp:cNvSpPr/>
      </dsp:nvSpPr>
      <dsp:spPr>
        <a:xfrm>
          <a:off x="3999251" y="1323437"/>
          <a:ext cx="91440" cy="399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2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FB291-99FA-4685-AE25-A4B635CB9DAB}">
      <dsp:nvSpPr>
        <dsp:cNvPr id="0" name=""/>
        <dsp:cNvSpPr/>
      </dsp:nvSpPr>
      <dsp:spPr>
        <a:xfrm>
          <a:off x="2367096" y="1323437"/>
          <a:ext cx="1677875" cy="399258"/>
        </a:xfrm>
        <a:custGeom>
          <a:avLst/>
          <a:gdLst/>
          <a:ahLst/>
          <a:cxnLst/>
          <a:rect l="0" t="0" r="0" b="0"/>
          <a:pathLst>
            <a:path>
              <a:moveTo>
                <a:pt x="1677875" y="0"/>
              </a:moveTo>
              <a:lnTo>
                <a:pt x="1677875" y="272082"/>
              </a:lnTo>
              <a:lnTo>
                <a:pt x="0" y="272082"/>
              </a:lnTo>
              <a:lnTo>
                <a:pt x="0" y="3992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EFA98-6D0F-40E3-A9DC-3CBCE6BC601F}">
      <dsp:nvSpPr>
        <dsp:cNvPr id="0" name=""/>
        <dsp:cNvSpPr/>
      </dsp:nvSpPr>
      <dsp:spPr>
        <a:xfrm>
          <a:off x="689220" y="1323437"/>
          <a:ext cx="3355751" cy="399258"/>
        </a:xfrm>
        <a:custGeom>
          <a:avLst/>
          <a:gdLst/>
          <a:ahLst/>
          <a:cxnLst/>
          <a:rect l="0" t="0" r="0" b="0"/>
          <a:pathLst>
            <a:path>
              <a:moveTo>
                <a:pt x="3355751" y="0"/>
              </a:moveTo>
              <a:lnTo>
                <a:pt x="3355751" y="272082"/>
              </a:lnTo>
              <a:lnTo>
                <a:pt x="0" y="272082"/>
              </a:lnTo>
              <a:lnTo>
                <a:pt x="0" y="3992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1B5FA-0CEB-4B81-AD49-FD85EEB3FEE0}">
      <dsp:nvSpPr>
        <dsp:cNvPr id="0" name=""/>
        <dsp:cNvSpPr/>
      </dsp:nvSpPr>
      <dsp:spPr>
        <a:xfrm>
          <a:off x="3358568" y="451704"/>
          <a:ext cx="1372807" cy="871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8859A-8B0D-4DE6-88D2-135B7A7F5C29}">
      <dsp:nvSpPr>
        <dsp:cNvPr id="0" name=""/>
        <dsp:cNvSpPr/>
      </dsp:nvSpPr>
      <dsp:spPr>
        <a:xfrm>
          <a:off x="3511102" y="596612"/>
          <a:ext cx="1372807" cy="871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Project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Main Website (Website)</a:t>
          </a:r>
        </a:p>
      </dsp:txBody>
      <dsp:txXfrm>
        <a:off x="3536634" y="622144"/>
        <a:ext cx="1321743" cy="820668"/>
      </dsp:txXfrm>
    </dsp:sp>
    <dsp:sp modelId="{41321C02-765B-4571-B74A-B39D41713D18}">
      <dsp:nvSpPr>
        <dsp:cNvPr id="0" name=""/>
        <dsp:cNvSpPr/>
      </dsp:nvSpPr>
      <dsp:spPr>
        <a:xfrm>
          <a:off x="2817" y="1722695"/>
          <a:ext cx="1372807" cy="871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EBDD5-7A24-41EB-9525-9CCF6226B6EC}">
      <dsp:nvSpPr>
        <dsp:cNvPr id="0" name=""/>
        <dsp:cNvSpPr/>
      </dsp:nvSpPr>
      <dsp:spPr>
        <a:xfrm>
          <a:off x="155351" y="1867603"/>
          <a:ext cx="1372807" cy="871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Infomation page (Webpage)</a:t>
          </a:r>
        </a:p>
      </dsp:txBody>
      <dsp:txXfrm>
        <a:off x="180883" y="1893135"/>
        <a:ext cx="1321743" cy="820668"/>
      </dsp:txXfrm>
    </dsp:sp>
    <dsp:sp modelId="{FB825A14-28EB-430A-BD17-EA1B6F81E0B9}">
      <dsp:nvSpPr>
        <dsp:cNvPr id="0" name=""/>
        <dsp:cNvSpPr/>
      </dsp:nvSpPr>
      <dsp:spPr>
        <a:xfrm>
          <a:off x="1680692" y="1722695"/>
          <a:ext cx="1372807" cy="871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2268-7414-401F-83EE-8E956F24F397}">
      <dsp:nvSpPr>
        <dsp:cNvPr id="0" name=""/>
        <dsp:cNvSpPr/>
      </dsp:nvSpPr>
      <dsp:spPr>
        <a:xfrm>
          <a:off x="1833226" y="1867603"/>
          <a:ext cx="1372807" cy="871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Contact Us (Webpage)</a:t>
          </a:r>
        </a:p>
      </dsp:txBody>
      <dsp:txXfrm>
        <a:off x="1858758" y="1893135"/>
        <a:ext cx="1321743" cy="820668"/>
      </dsp:txXfrm>
    </dsp:sp>
    <dsp:sp modelId="{868C55BC-15ED-41CC-8DC9-3AF757A58465}">
      <dsp:nvSpPr>
        <dsp:cNvPr id="0" name=""/>
        <dsp:cNvSpPr/>
      </dsp:nvSpPr>
      <dsp:spPr>
        <a:xfrm>
          <a:off x="3358568" y="1722695"/>
          <a:ext cx="1372807" cy="871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D22D51-E113-4230-B3E8-56C8720C5202}">
      <dsp:nvSpPr>
        <dsp:cNvPr id="0" name=""/>
        <dsp:cNvSpPr/>
      </dsp:nvSpPr>
      <dsp:spPr>
        <a:xfrm>
          <a:off x="3511102" y="1867603"/>
          <a:ext cx="1372807" cy="871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Donation Page  (Webpage)</a:t>
          </a:r>
        </a:p>
      </dsp:txBody>
      <dsp:txXfrm>
        <a:off x="3536634" y="1893135"/>
        <a:ext cx="1321743" cy="820668"/>
      </dsp:txXfrm>
    </dsp:sp>
    <dsp:sp modelId="{E8D07F24-8B6F-49FD-A713-9214FC948C93}">
      <dsp:nvSpPr>
        <dsp:cNvPr id="0" name=""/>
        <dsp:cNvSpPr/>
      </dsp:nvSpPr>
      <dsp:spPr>
        <a:xfrm>
          <a:off x="5036443" y="1722695"/>
          <a:ext cx="1372807" cy="871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05CFAB-D9FD-4B66-8134-D32C90942F16}">
      <dsp:nvSpPr>
        <dsp:cNvPr id="0" name=""/>
        <dsp:cNvSpPr/>
      </dsp:nvSpPr>
      <dsp:spPr>
        <a:xfrm>
          <a:off x="5188977" y="1867603"/>
          <a:ext cx="1372807" cy="871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Registration</a:t>
          </a:r>
        </a:p>
      </dsp:txBody>
      <dsp:txXfrm>
        <a:off x="5214509" y="1893135"/>
        <a:ext cx="1321743" cy="820668"/>
      </dsp:txXfrm>
    </dsp:sp>
    <dsp:sp modelId="{08555B65-0902-45D9-B169-9412BEA0B039}">
      <dsp:nvSpPr>
        <dsp:cNvPr id="0" name=""/>
        <dsp:cNvSpPr/>
      </dsp:nvSpPr>
      <dsp:spPr>
        <a:xfrm>
          <a:off x="6714319" y="1722695"/>
          <a:ext cx="1372807" cy="871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4719AE-8620-4B55-BBBE-EB27E6CAF86D}">
      <dsp:nvSpPr>
        <dsp:cNvPr id="0" name=""/>
        <dsp:cNvSpPr/>
      </dsp:nvSpPr>
      <dsp:spPr>
        <a:xfrm>
          <a:off x="6866853" y="1867603"/>
          <a:ext cx="1372807" cy="871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About Us (Webpage)</a:t>
          </a:r>
        </a:p>
      </dsp:txBody>
      <dsp:txXfrm>
        <a:off x="6892385" y="1893135"/>
        <a:ext cx="1321743" cy="820668"/>
      </dsp:txXfrm>
    </dsp:sp>
    <dsp:sp modelId="{12F0459E-7C89-49D3-B272-C01B4A0715E6}">
      <dsp:nvSpPr>
        <dsp:cNvPr id="0" name=""/>
        <dsp:cNvSpPr/>
      </dsp:nvSpPr>
      <dsp:spPr>
        <a:xfrm>
          <a:off x="6714319" y="2993686"/>
          <a:ext cx="1372807" cy="871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1CC4E5-9DB3-4A65-A751-331FD754F98D}">
      <dsp:nvSpPr>
        <dsp:cNvPr id="0" name=""/>
        <dsp:cNvSpPr/>
      </dsp:nvSpPr>
      <dsp:spPr>
        <a:xfrm>
          <a:off x="6866853" y="3138593"/>
          <a:ext cx="1372807" cy="871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Introduction</a:t>
          </a:r>
        </a:p>
      </dsp:txBody>
      <dsp:txXfrm>
        <a:off x="6892385" y="3164125"/>
        <a:ext cx="1321743" cy="820668"/>
      </dsp:txXfrm>
    </dsp:sp>
    <dsp:sp modelId="{4F4E1B42-F1DA-4736-AF57-297BFF221C87}">
      <dsp:nvSpPr>
        <dsp:cNvPr id="0" name=""/>
        <dsp:cNvSpPr/>
      </dsp:nvSpPr>
      <dsp:spPr>
        <a:xfrm>
          <a:off x="6714319" y="4264677"/>
          <a:ext cx="1372807" cy="871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27BA30-4781-470C-811C-A6F5B40C9B79}">
      <dsp:nvSpPr>
        <dsp:cNvPr id="0" name=""/>
        <dsp:cNvSpPr/>
      </dsp:nvSpPr>
      <dsp:spPr>
        <a:xfrm>
          <a:off x="6866853" y="4409584"/>
          <a:ext cx="1372807" cy="871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Why this page is created</a:t>
          </a:r>
        </a:p>
      </dsp:txBody>
      <dsp:txXfrm>
        <a:off x="6892385" y="4435116"/>
        <a:ext cx="1321743" cy="82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8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3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5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0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7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6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5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1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2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0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0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0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6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46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81F50E-BA31-43ED-91B4-AFA5FDF61BB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2739A-CE9F-4D6B-B67B-7BBF20DCF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2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31B3-BACD-7387-431A-611A19CD4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7431"/>
            <a:ext cx="9144000" cy="901521"/>
          </a:xfrm>
        </p:spPr>
        <p:txBody>
          <a:bodyPr>
            <a:normAutofit fontScale="90000"/>
          </a:bodyPr>
          <a:lstStyle/>
          <a:p>
            <a:br>
              <a:rPr lang="en-IN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60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ID:</a:t>
            </a:r>
            <a:r>
              <a:rPr lang="en-IN" sz="6000" b="1" dirty="0">
                <a:solidFill>
                  <a:srgbClr val="2F54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6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6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PID698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15E14-48A9-4C85-AB49-E87EF942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8951"/>
            <a:ext cx="9144000" cy="392161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18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Title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 provision of violent crime</a:t>
            </a:r>
          </a:p>
          <a:p>
            <a:r>
              <a:rPr lang="en-IN" sz="18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Office </a:t>
            </a:r>
            <a:r>
              <a:rPr lang="en-IN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Smart City Ahmedabad Development Ltd</a:t>
            </a:r>
          </a:p>
          <a:p>
            <a:r>
              <a:rPr lang="en-IN" sz="18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Description with context</a:t>
            </a:r>
            <a:r>
              <a:rPr lang="en-IN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the cameras deployed in the city are based for non-AI</a:t>
            </a:r>
          </a:p>
          <a:p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surveillance which will allow for checks only post event. However, is there a solution to provide SOS services (police, ambulance, fire)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coordinated while the event (</a:t>
            </a:r>
            <a:r>
              <a:rPr lang="en-I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riots, kidnapping, </a:t>
            </a:r>
          </a:p>
          <a:p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violent crime) is happening on-ground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 provision against crime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1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FE1-6F08-F2AA-3749-8E7D0622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853"/>
            <a:ext cx="10515600" cy="4842457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</a:t>
            </a: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Citizens and First responders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Expected Outcomes</a:t>
            </a: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SOS provisioning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2F54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</a:t>
            </a: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Safer citizens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Challenges: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 cattle’s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Heavy Traffic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VIP escorts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knowing helpline numbers</a:t>
            </a:r>
            <a:b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Scope: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 connection to SOS services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Donating page 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Anonymous Messaging provision 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provisions for hospitals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9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BB90-AA91-6E43-6D58-0DADC09F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11369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 Chart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B9BE6F9-D60F-40FF-D750-1AD1CED72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83237"/>
              </p:ext>
            </p:extLst>
          </p:nvPr>
        </p:nvGraphicFramePr>
        <p:xfrm>
          <a:off x="1571223" y="759854"/>
          <a:ext cx="8242478" cy="573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86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44BC-1DF8-0A8A-31C3-26F88E5B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881352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description: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I created a program to read text to c language using file handling and used pre defined function and user defined function to execute the input.</a:t>
            </a:r>
          </a:p>
        </p:txBody>
      </p:sp>
    </p:spTree>
    <p:extLst>
      <p:ext uri="{BB962C8B-B14F-4D97-AF65-F5344CB8AC3E}">
        <p14:creationId xmlns:p14="http://schemas.microsoft.com/office/powerpoint/2010/main" val="6424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D08-47D9-E00E-3C2E-8B04BBE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348766"/>
          </a:xfrm>
        </p:spPr>
        <p:txBody>
          <a:bodyPr/>
          <a:lstStyle/>
          <a:p>
            <a:r>
              <a:rPr lang="en-IN"/>
              <a:t>                                     Thank </a:t>
            </a:r>
            <a:r>
              <a:rPr lang="en-I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51072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</TotalTime>
  <Words>221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</vt:lpstr>
      <vt:lpstr> Problem ID:  PID698</vt:lpstr>
      <vt:lpstr>Users : Citizens and First responders Expected Outcomes: Better SOS provisioning   Impact : Safer citizens  Challenges: Free cattle’s Heavy Traffic VIP escorts Not knowing helpline numbers  Scope: Direct connection to SOS services Donating page  Anonymous Messaging provision  Emergency provisions for hospitals    </vt:lpstr>
      <vt:lpstr>Flow Chart</vt:lpstr>
      <vt:lpstr>Project description: I created a program to read text to c language using file handling and used pre defined function and user defined function to execute the input.</vt:lpstr>
      <vt:lpstr>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Problem ID: : PID698</dc:title>
  <dc:creator>Prasannakumar Pillai</dc:creator>
  <cp:lastModifiedBy>Prasannakumar Pillai</cp:lastModifiedBy>
  <cp:revision>5</cp:revision>
  <dcterms:created xsi:type="dcterms:W3CDTF">2023-01-20T00:19:34Z</dcterms:created>
  <dcterms:modified xsi:type="dcterms:W3CDTF">2023-01-20T02:56:03Z</dcterms:modified>
</cp:coreProperties>
</file>