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snapToObjects="1">
      <p:cViewPr>
        <p:scale>
          <a:sx n="90" d="100"/>
          <a:sy n="90" d="100"/>
        </p:scale>
        <p:origin x="89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4/27/18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youtube.com/watch?v=lgbB4dvmFX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Tic tac toe </a:t>
            </a:r>
            <a:r>
              <a:rPr lang="mr-IN" dirty="0" smtClean="0"/>
              <a:t>–</a:t>
            </a:r>
            <a:r>
              <a:rPr lang="en-US" dirty="0" smtClean="0"/>
              <a:t> Java project </a:t>
            </a:r>
            <a:endParaRPr lang="en-US" dirty="0"/>
          </a:p>
        </p:txBody>
      </p:sp>
      <p:sp>
        <p:nvSpPr>
          <p:cNvPr id="3" name="Subtitle 2"/>
          <p:cNvSpPr>
            <a:spLocks noGrp="1"/>
          </p:cNvSpPr>
          <p:nvPr>
            <p:ph type="subTitle" idx="1"/>
          </p:nvPr>
        </p:nvSpPr>
        <p:spPr/>
        <p:txBody>
          <a:bodyPr/>
          <a:lstStyle/>
          <a:p>
            <a:r>
              <a:rPr lang="en-US" dirty="0" smtClean="0"/>
              <a:t>Made by: Anthony Asilo</a:t>
            </a:r>
          </a:p>
          <a:p>
            <a:r>
              <a:rPr lang="en-US" dirty="0" smtClean="0"/>
              <a:t>Video: </a:t>
            </a:r>
            <a:r>
              <a:rPr lang="en-US" dirty="0" smtClean="0">
                <a:hlinkClick r:id="rId2"/>
              </a:rPr>
              <a:t>https</a:t>
            </a:r>
            <a:r>
              <a:rPr lang="en-US" dirty="0">
                <a:hlinkClick r:id="rId2"/>
              </a:rPr>
              <a:t>://www.youtube.com/watch?v=lgbB4dvmFXU</a:t>
            </a:r>
            <a:endParaRPr lang="en-US" dirty="0"/>
          </a:p>
        </p:txBody>
      </p:sp>
    </p:spTree>
    <p:extLst>
      <p:ext uri="{BB962C8B-B14F-4D97-AF65-F5344CB8AC3E}">
        <p14:creationId xmlns:p14="http://schemas.microsoft.com/office/powerpoint/2010/main" val="108614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The Tic Tac Toe project is a one player versus a “smart” computer player.</a:t>
            </a:r>
          </a:p>
          <a:p>
            <a:r>
              <a:rPr lang="en-US" sz="2000" dirty="0" smtClean="0"/>
              <a:t>It is approximately 1300 lines of code, and it took me a total of 16 hours to complete.</a:t>
            </a:r>
          </a:p>
          <a:p>
            <a:r>
              <a:rPr lang="en-US" sz="2000" dirty="0" smtClean="0"/>
              <a:t>It is only console based, meaning I have no GUI with it.</a:t>
            </a:r>
          </a:p>
          <a:p>
            <a:r>
              <a:rPr lang="en-US" sz="2000" dirty="0" smtClean="0"/>
              <a:t>There are 17 methods, including the constructor.</a:t>
            </a:r>
          </a:p>
          <a:p>
            <a:r>
              <a:rPr lang="en-US" sz="2000" dirty="0" smtClean="0"/>
              <a:t>There are 2 classes </a:t>
            </a:r>
            <a:r>
              <a:rPr lang="mr-IN" sz="2000" dirty="0" smtClean="0"/>
              <a:t>–</a:t>
            </a:r>
            <a:r>
              <a:rPr lang="en-US" sz="2000" dirty="0" smtClean="0"/>
              <a:t> One is the “runner” and the other is the main class.</a:t>
            </a:r>
          </a:p>
        </p:txBody>
      </p:sp>
    </p:spTree>
    <p:extLst>
      <p:ext uri="{BB962C8B-B14F-4D97-AF65-F5344CB8AC3E}">
        <p14:creationId xmlns:p14="http://schemas.microsoft.com/office/powerpoint/2010/main" val="102676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sz="2000" dirty="0" smtClean="0"/>
              <a:t>Smart computer, meaning it knows when to defend/protect itself from losing or offend/attack in order to win against the player.</a:t>
            </a:r>
          </a:p>
          <a:p>
            <a:r>
              <a:rPr lang="en-US" sz="2000" dirty="0" smtClean="0"/>
              <a:t>Prompts the player to choose whether he/she wants to be X or O and go first or second.</a:t>
            </a:r>
          </a:p>
          <a:p>
            <a:r>
              <a:rPr lang="en-US" sz="2000" dirty="0" smtClean="0"/>
              <a:t>Keeps  track of how many wins, losses and draws that occur, and allows the player to play multiple games in a row without restarting the program.</a:t>
            </a:r>
          </a:p>
          <a:p>
            <a:endParaRPr lang="en-US" sz="2000" dirty="0" smtClean="0"/>
          </a:p>
        </p:txBody>
      </p:sp>
    </p:spTree>
    <p:extLst>
      <p:ext uri="{BB962C8B-B14F-4D97-AF65-F5344CB8AC3E}">
        <p14:creationId xmlns:p14="http://schemas.microsoft.com/office/powerpoint/2010/main" val="71263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685801" y="2038350"/>
            <a:ext cx="10387013" cy="4819650"/>
          </a:xfrm>
        </p:spPr>
        <p:txBody>
          <a:bodyPr>
            <a:normAutofit fontScale="92500" lnSpcReduction="20000"/>
          </a:bodyPr>
          <a:lstStyle/>
          <a:p>
            <a:r>
              <a:rPr lang="en-US" sz="2000" dirty="0" smtClean="0"/>
              <a:t>TTT() </a:t>
            </a:r>
            <a:r>
              <a:rPr lang="mr-IN" sz="2000" dirty="0" smtClean="0"/>
              <a:t>–</a:t>
            </a:r>
            <a:r>
              <a:rPr lang="en-US" sz="2000" dirty="0" smtClean="0"/>
              <a:t> Constructor!</a:t>
            </a:r>
          </a:p>
          <a:p>
            <a:r>
              <a:rPr lang="en-US" sz="2000" dirty="0" smtClean="0"/>
              <a:t>run() </a:t>
            </a:r>
            <a:r>
              <a:rPr lang="mr-IN" sz="2000" dirty="0" smtClean="0"/>
              <a:t>–</a:t>
            </a:r>
            <a:r>
              <a:rPr lang="en-US" sz="2000" dirty="0" smtClean="0"/>
              <a:t> Runs the program!</a:t>
            </a:r>
          </a:p>
          <a:p>
            <a:r>
              <a:rPr lang="en-US" sz="2000" dirty="0"/>
              <a:t>reset</a:t>
            </a:r>
            <a:r>
              <a:rPr lang="en-US" sz="2000" dirty="0" smtClean="0"/>
              <a:t>() </a:t>
            </a:r>
            <a:r>
              <a:rPr lang="mr-IN" sz="2000" dirty="0" smtClean="0"/>
              <a:t>–</a:t>
            </a:r>
            <a:r>
              <a:rPr lang="en-US" sz="2000" dirty="0" smtClean="0"/>
              <a:t> Resets the values from previous game</a:t>
            </a:r>
          </a:p>
          <a:p>
            <a:r>
              <a:rPr lang="en-US" sz="2000" dirty="0" err="1" smtClean="0"/>
              <a:t>setBoard</a:t>
            </a:r>
            <a:r>
              <a:rPr lang="en-US" sz="2000" dirty="0" smtClean="0"/>
              <a:t>() </a:t>
            </a:r>
            <a:r>
              <a:rPr lang="mr-IN" sz="2000" dirty="0" smtClean="0"/>
              <a:t>–</a:t>
            </a:r>
            <a:r>
              <a:rPr lang="en-US" sz="2000" dirty="0" smtClean="0"/>
              <a:t> Sets values in new board from null to “N”</a:t>
            </a:r>
          </a:p>
          <a:p>
            <a:r>
              <a:rPr lang="en-US" sz="2000" dirty="0"/>
              <a:t>add(String l</a:t>
            </a:r>
            <a:r>
              <a:rPr lang="en-US" sz="2000" dirty="0" smtClean="0"/>
              <a:t>) </a:t>
            </a:r>
            <a:r>
              <a:rPr lang="mr-IN" sz="2000" dirty="0" smtClean="0"/>
              <a:t>–</a:t>
            </a:r>
            <a:r>
              <a:rPr lang="en-US" sz="2000" dirty="0" smtClean="0"/>
              <a:t> Adds Players type(X or O) to specific location on board</a:t>
            </a:r>
            <a:endParaRPr lang="en-US" sz="2000" dirty="0"/>
          </a:p>
          <a:p>
            <a:r>
              <a:rPr lang="en-US" sz="2000" dirty="0" err="1"/>
              <a:t>cpuFirstAdd</a:t>
            </a:r>
            <a:r>
              <a:rPr lang="en-US" sz="2000" dirty="0" smtClean="0"/>
              <a:t>() </a:t>
            </a:r>
            <a:r>
              <a:rPr lang="mr-IN" sz="2000" dirty="0" smtClean="0"/>
              <a:t>–</a:t>
            </a:r>
            <a:r>
              <a:rPr lang="en-US" sz="2000" dirty="0" smtClean="0"/>
              <a:t> Places CPUs type on random location when </a:t>
            </a:r>
            <a:r>
              <a:rPr lang="en-US" sz="2000" dirty="0" err="1" smtClean="0"/>
              <a:t>cpu</a:t>
            </a:r>
            <a:r>
              <a:rPr lang="en-US" sz="2000" dirty="0" smtClean="0"/>
              <a:t> goes first</a:t>
            </a:r>
            <a:endParaRPr lang="en-US" sz="2000" dirty="0"/>
          </a:p>
          <a:p>
            <a:r>
              <a:rPr lang="en-US" sz="2000" dirty="0" err="1"/>
              <a:t>cpuAdd</a:t>
            </a:r>
            <a:r>
              <a:rPr lang="en-US" sz="2000" dirty="0" smtClean="0"/>
              <a:t>() -  Places CPUs type at random location on the board when player goes first, and 				 		 then checks in the location is valid. if not, then retry. If its not the CPUs first 				  		 placing, then </a:t>
            </a:r>
            <a:r>
              <a:rPr lang="en-US" sz="2000" dirty="0" err="1" smtClean="0"/>
              <a:t>cpuOffense</a:t>
            </a:r>
            <a:r>
              <a:rPr lang="en-US" sz="2000" dirty="0" smtClean="0"/>
              <a:t>() is called</a:t>
            </a:r>
            <a:endParaRPr lang="en-US" sz="2000" dirty="0"/>
          </a:p>
          <a:p>
            <a:r>
              <a:rPr lang="en-US" sz="2000" dirty="0" err="1" smtClean="0"/>
              <a:t>cpuOffense</a:t>
            </a:r>
            <a:r>
              <a:rPr lang="en-US" sz="2000" dirty="0" smtClean="0"/>
              <a:t>() </a:t>
            </a:r>
            <a:r>
              <a:rPr lang="mr-IN" sz="2000" dirty="0" smtClean="0"/>
              <a:t>–</a:t>
            </a:r>
            <a:r>
              <a:rPr lang="en-US" sz="2000" dirty="0" smtClean="0"/>
              <a:t> </a:t>
            </a:r>
            <a:r>
              <a:rPr lang="en-US" sz="2000" dirty="0"/>
              <a:t>Checks who goes first, then does a search </a:t>
            </a:r>
            <a:r>
              <a:rPr lang="en-US" sz="2000" dirty="0" smtClean="0"/>
              <a:t>to see is the player can win next turn. If that 				is the case, </a:t>
            </a:r>
            <a:r>
              <a:rPr lang="en-US" sz="2000" dirty="0" err="1" smtClean="0"/>
              <a:t>cpuDefense</a:t>
            </a:r>
            <a:r>
              <a:rPr lang="en-US" sz="2000" dirty="0" smtClean="0"/>
              <a:t>() is called. </a:t>
            </a:r>
            <a:r>
              <a:rPr lang="en-US" sz="2000" dirty="0"/>
              <a:t>I</a:t>
            </a:r>
            <a:r>
              <a:rPr lang="en-US" sz="2000" dirty="0" smtClean="0"/>
              <a:t>f not, method finds CPU type on the board and 					adds the CPU type next to it. Offense is a priority over defense only if the CPU went 					first. </a:t>
            </a:r>
          </a:p>
          <a:p>
            <a:r>
              <a:rPr lang="en-US" sz="2000" dirty="0" err="1"/>
              <a:t>cpuDefense</a:t>
            </a:r>
            <a:r>
              <a:rPr lang="en-US" sz="2000" dirty="0" smtClean="0"/>
              <a:t>() </a:t>
            </a:r>
            <a:r>
              <a:rPr lang="mr-IN" sz="2000" dirty="0" smtClean="0"/>
              <a:t>–</a:t>
            </a:r>
            <a:r>
              <a:rPr lang="en-US" sz="2000" dirty="0" smtClean="0"/>
              <a:t> Searches  for Player type all across board and if there are two in the same row, 						column, or </a:t>
            </a:r>
            <a:r>
              <a:rPr lang="en-US" sz="2000" dirty="0" err="1" smtClean="0"/>
              <a:t>diag</a:t>
            </a:r>
            <a:r>
              <a:rPr lang="en-US" sz="2000" dirty="0" smtClean="0"/>
              <a:t>, CPU places value to block from winning.</a:t>
            </a:r>
            <a:endParaRPr lang="en-US" sz="2000" dirty="0"/>
          </a:p>
          <a:p>
            <a:endParaRPr lang="en-US" sz="2000" dirty="0" smtClean="0"/>
          </a:p>
          <a:p>
            <a:endParaRPr lang="en-US" sz="2000" dirty="0"/>
          </a:p>
        </p:txBody>
      </p:sp>
    </p:spTree>
    <p:extLst>
      <p:ext uri="{BB962C8B-B14F-4D97-AF65-F5344CB8AC3E}">
        <p14:creationId xmlns:p14="http://schemas.microsoft.com/office/powerpoint/2010/main" val="25477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(cont.)</a:t>
            </a:r>
            <a:endParaRPr lang="en-US" dirty="0"/>
          </a:p>
        </p:txBody>
      </p:sp>
      <p:sp>
        <p:nvSpPr>
          <p:cNvPr id="3" name="Content Placeholder 2"/>
          <p:cNvSpPr>
            <a:spLocks noGrp="1"/>
          </p:cNvSpPr>
          <p:nvPr>
            <p:ph idx="1"/>
          </p:nvPr>
        </p:nvSpPr>
        <p:spPr>
          <a:xfrm>
            <a:off x="685801" y="2886075"/>
            <a:ext cx="10131425" cy="2905125"/>
          </a:xfrm>
        </p:spPr>
        <p:txBody>
          <a:bodyPr>
            <a:noAutofit/>
          </a:bodyPr>
          <a:lstStyle/>
          <a:p>
            <a:r>
              <a:rPr lang="en-US" sz="2000" dirty="0" err="1"/>
              <a:t>isCellEmpty</a:t>
            </a:r>
            <a:r>
              <a:rPr lang="en-US" sz="2000" dirty="0"/>
              <a:t>(String l</a:t>
            </a:r>
            <a:r>
              <a:rPr lang="en-US" sz="2000" dirty="0" smtClean="0"/>
              <a:t>) </a:t>
            </a:r>
            <a:r>
              <a:rPr lang="mr-IN" sz="2000" dirty="0" smtClean="0"/>
              <a:t>–</a:t>
            </a:r>
            <a:r>
              <a:rPr lang="en-US" sz="2000" dirty="0" smtClean="0"/>
              <a:t> Checks if the location entered by player is empty on the Board</a:t>
            </a:r>
            <a:endParaRPr lang="en-US" sz="2000" dirty="0"/>
          </a:p>
          <a:p>
            <a:r>
              <a:rPr lang="en-US" sz="2000" dirty="0" err="1"/>
              <a:t>checkIfWin</a:t>
            </a:r>
            <a:r>
              <a:rPr lang="en-US" sz="2000" dirty="0" smtClean="0"/>
              <a:t>() </a:t>
            </a:r>
            <a:r>
              <a:rPr lang="mr-IN" sz="2000" dirty="0" smtClean="0"/>
              <a:t>–</a:t>
            </a:r>
            <a:r>
              <a:rPr lang="en-US" sz="2000" dirty="0" smtClean="0"/>
              <a:t> Searches rows, columns, and diagonals for 3 of the same type together.</a:t>
            </a:r>
            <a:endParaRPr lang="en-US" sz="2000" dirty="0"/>
          </a:p>
          <a:p>
            <a:r>
              <a:rPr lang="en-US" sz="2000" dirty="0" err="1" smtClean="0"/>
              <a:t>printWinner</a:t>
            </a:r>
            <a:r>
              <a:rPr lang="en-US" sz="2000" dirty="0" smtClean="0"/>
              <a:t>(</a:t>
            </a:r>
            <a:r>
              <a:rPr lang="en-US" sz="2000" dirty="0" err="1" smtClean="0"/>
              <a:t>int</a:t>
            </a:r>
            <a:r>
              <a:rPr lang="en-US" sz="2000" dirty="0" smtClean="0"/>
              <a:t> x) </a:t>
            </a:r>
            <a:r>
              <a:rPr lang="mr-IN" sz="2000" dirty="0" smtClean="0"/>
              <a:t>–</a:t>
            </a:r>
            <a:r>
              <a:rPr lang="en-US" sz="2000" dirty="0" smtClean="0"/>
              <a:t> Prints which player won based on the </a:t>
            </a:r>
            <a:r>
              <a:rPr lang="en-US" sz="2000" dirty="0" err="1" smtClean="0"/>
              <a:t>checkIfWin</a:t>
            </a:r>
            <a:r>
              <a:rPr lang="en-US" sz="2000" dirty="0" smtClean="0"/>
              <a:t>(). Also tracks winners</a:t>
            </a:r>
            <a:endParaRPr lang="en-US" sz="2000" dirty="0"/>
          </a:p>
          <a:p>
            <a:r>
              <a:rPr lang="en-US" sz="2000" dirty="0" err="1"/>
              <a:t>locSearch</a:t>
            </a:r>
            <a:r>
              <a:rPr lang="en-US" sz="2000" dirty="0"/>
              <a:t>(String s</a:t>
            </a:r>
            <a:r>
              <a:rPr lang="en-US" sz="2000" dirty="0" smtClean="0"/>
              <a:t>) </a:t>
            </a:r>
            <a:r>
              <a:rPr lang="mr-IN" sz="2000" dirty="0" smtClean="0"/>
              <a:t>–</a:t>
            </a:r>
            <a:r>
              <a:rPr lang="en-US" sz="2000" dirty="0" smtClean="0"/>
              <a:t> Checks is location entered by Player is a valid 					  						   location(A1,A2,A3,B1,B2,B3,C1,C2,C3)</a:t>
            </a:r>
            <a:endParaRPr lang="en-US" sz="2000" dirty="0"/>
          </a:p>
          <a:p>
            <a:r>
              <a:rPr lang="en-US" sz="2000" dirty="0" err="1"/>
              <a:t>isFilled</a:t>
            </a:r>
            <a:r>
              <a:rPr lang="en-US" sz="2000" dirty="0" smtClean="0"/>
              <a:t>() </a:t>
            </a:r>
            <a:r>
              <a:rPr lang="mr-IN" sz="2000" dirty="0" smtClean="0"/>
              <a:t>–</a:t>
            </a:r>
            <a:r>
              <a:rPr lang="en-US" sz="2000" dirty="0" smtClean="0"/>
              <a:t> checks if the board is completely filled or not. Method needed to check if it</a:t>
            </a:r>
            <a:r>
              <a:rPr lang="mr-IN" sz="2000" dirty="0" smtClean="0"/>
              <a:t>’</a:t>
            </a:r>
            <a:r>
              <a:rPr lang="en-US" sz="2000" dirty="0" smtClean="0"/>
              <a:t>s a 				draw as well as to keep playing.</a:t>
            </a:r>
            <a:endParaRPr lang="en-US" sz="2000" dirty="0"/>
          </a:p>
          <a:p>
            <a:r>
              <a:rPr lang="en-US" sz="2000" dirty="0" err="1"/>
              <a:t>firstPlay</a:t>
            </a:r>
            <a:r>
              <a:rPr lang="en-US" sz="2000" dirty="0"/>
              <a:t>(String s</a:t>
            </a:r>
            <a:r>
              <a:rPr lang="en-US" sz="2000" dirty="0" smtClean="0"/>
              <a:t>) </a:t>
            </a:r>
            <a:r>
              <a:rPr lang="mr-IN" sz="2000" dirty="0" smtClean="0"/>
              <a:t>–</a:t>
            </a:r>
            <a:r>
              <a:rPr lang="en-US" sz="2000" dirty="0" smtClean="0"/>
              <a:t> checks whether or not player wants to go first or not.</a:t>
            </a:r>
            <a:endParaRPr lang="en-US" sz="2000" dirty="0"/>
          </a:p>
          <a:p>
            <a:r>
              <a:rPr lang="en-US" sz="2000" dirty="0" err="1"/>
              <a:t>setUserType</a:t>
            </a:r>
            <a:r>
              <a:rPr lang="en-US" sz="2000" dirty="0"/>
              <a:t>(String s</a:t>
            </a:r>
            <a:r>
              <a:rPr lang="en-US" sz="2000" dirty="0" smtClean="0"/>
              <a:t>) </a:t>
            </a:r>
            <a:r>
              <a:rPr lang="mr-IN" sz="2000" dirty="0" smtClean="0"/>
              <a:t>–</a:t>
            </a:r>
            <a:r>
              <a:rPr lang="en-US" sz="2000" dirty="0" smtClean="0"/>
              <a:t> sets Player based on whether he/she picked X or O, and sets CPU to 						the opposite value</a:t>
            </a:r>
            <a:endParaRPr lang="en-US" sz="2000" dirty="0"/>
          </a:p>
          <a:p>
            <a:r>
              <a:rPr lang="en-US" sz="2000" dirty="0"/>
              <a:t>print</a:t>
            </a:r>
            <a:r>
              <a:rPr lang="en-US" sz="2000" dirty="0" smtClean="0"/>
              <a:t>() -  Prints the 2D Array in a Matrix format</a:t>
            </a:r>
            <a:endParaRPr lang="en-US" sz="2000" dirty="0"/>
          </a:p>
          <a:p>
            <a:endParaRPr lang="en-US" sz="2000" dirty="0"/>
          </a:p>
        </p:txBody>
      </p:sp>
    </p:spTree>
    <p:extLst>
      <p:ext uri="{BB962C8B-B14F-4D97-AF65-F5344CB8AC3E}">
        <p14:creationId xmlns:p14="http://schemas.microsoft.com/office/powerpoint/2010/main" val="27799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a:t>
            </a:r>
            <a:endParaRPr lang="en-US" dirty="0"/>
          </a:p>
        </p:txBody>
      </p:sp>
      <p:sp>
        <p:nvSpPr>
          <p:cNvPr id="3" name="Content Placeholder 2"/>
          <p:cNvSpPr>
            <a:spLocks noGrp="1"/>
          </p:cNvSpPr>
          <p:nvPr>
            <p:ph idx="1"/>
          </p:nvPr>
        </p:nvSpPr>
        <p:spPr/>
        <p:txBody>
          <a:bodyPr/>
          <a:lstStyle/>
          <a:p>
            <a:r>
              <a:rPr lang="en-US" dirty="0" smtClean="0"/>
              <a:t>My program was 1300 lines</a:t>
            </a:r>
            <a:r>
              <a:rPr lang="mr-IN" dirty="0" smtClean="0"/>
              <a:t>…</a:t>
            </a:r>
            <a:r>
              <a:rPr lang="en-US" dirty="0" smtClean="0"/>
              <a:t> there were spots where I had a bunch of cases, switch statements, and if else statements. I could shorten it and improve the efficiency.</a:t>
            </a:r>
          </a:p>
          <a:p>
            <a:r>
              <a:rPr lang="en-US" dirty="0" smtClean="0"/>
              <a:t>My checkers check the first row through third row, then the first column through the third column, and then the two diagonals. maybe I can check it in a randomized order so that the CPU can randomly decide where to block if the player has two options to win.</a:t>
            </a:r>
          </a:p>
          <a:p>
            <a:r>
              <a:rPr lang="en-US" dirty="0" smtClean="0"/>
              <a:t>I can make it GUI so that its more appealing.</a:t>
            </a:r>
          </a:p>
          <a:p>
            <a:r>
              <a:rPr lang="en-US" dirty="0"/>
              <a:t>W</a:t>
            </a:r>
            <a:r>
              <a:rPr lang="en-US" dirty="0" smtClean="0"/>
              <a:t>hen doing a </a:t>
            </a:r>
            <a:r>
              <a:rPr lang="en-US" dirty="0" err="1" smtClean="0"/>
              <a:t>locSearch</a:t>
            </a:r>
            <a:r>
              <a:rPr lang="en-US" dirty="0" smtClean="0"/>
              <a:t>(String s), if you type for example G6, it will say it is invalid because it creates substrings, parses them, and then checks them. If 6G was entered, it will crash with a parsing error or a string error because 6 is not a letter and G is not a number. I can add a simple try catch throw statement and if an error occurs just say the location is invalid to the Player</a:t>
            </a:r>
          </a:p>
        </p:txBody>
      </p:sp>
    </p:spTree>
    <p:extLst>
      <p:ext uri="{BB962C8B-B14F-4D97-AF65-F5344CB8AC3E}">
        <p14:creationId xmlns:p14="http://schemas.microsoft.com/office/powerpoint/2010/main" val="160282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lstStyle/>
          <a:p>
            <a:r>
              <a:rPr lang="en-US" dirty="0" smtClean="0"/>
              <a:t>I really enjoyed this project, but it was also very frustrating and time consuming. The hardest part was that I had a for loop with a switch statement inside with 8 cases inside that. I had breaks in every method and I accidentally put one after the switch statement. I spend about two hours debugging, fixing, and adding new methods to my code, until I realized I didn't need the break statement after the switch, and instead of breaks after each case, I needed </a:t>
            </a:r>
            <a:r>
              <a:rPr lang="en-US" smtClean="0"/>
              <a:t>continue.</a:t>
            </a:r>
            <a:endParaRPr lang="en-US" dirty="0" smtClean="0"/>
          </a:p>
        </p:txBody>
      </p:sp>
    </p:spTree>
    <p:extLst>
      <p:ext uri="{BB962C8B-B14F-4D97-AF65-F5344CB8AC3E}">
        <p14:creationId xmlns:p14="http://schemas.microsoft.com/office/powerpoint/2010/main" val="1328158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47</TotalTime>
  <Words>595</Words>
  <Application>Microsoft Macintosh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Mangal</vt:lpstr>
      <vt:lpstr>Arial</vt:lpstr>
      <vt:lpstr>Celestial</vt:lpstr>
      <vt:lpstr>Tic tac toe – Java project </vt:lpstr>
      <vt:lpstr>Introduction</vt:lpstr>
      <vt:lpstr>Features</vt:lpstr>
      <vt:lpstr>Methods</vt:lpstr>
      <vt:lpstr>Methods (cont.)</vt:lpstr>
      <vt:lpstr>improvement</vt:lpstr>
      <vt:lpstr>experience</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 Java project </dc:title>
  <dc:creator>Anthony Julius Asilo</dc:creator>
  <cp:lastModifiedBy>Anthony Julius Asilo</cp:lastModifiedBy>
  <cp:revision>6</cp:revision>
  <dcterms:created xsi:type="dcterms:W3CDTF">2018-04-27T23:21:38Z</dcterms:created>
  <dcterms:modified xsi:type="dcterms:W3CDTF">2018-04-28T00:08:46Z</dcterms:modified>
</cp:coreProperties>
</file>