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89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15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52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89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91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41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6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01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0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0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0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0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36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8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F0E8-AD54-47B9-81DC-7D028AA78E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5AD1-2928-46D2-B640-9EADF4A25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0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Transapp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</a:t>
            </a:r>
            <a:r>
              <a:rPr lang="es-ES" dirty="0" err="1" smtClean="0"/>
              <a:t>cfgs</a:t>
            </a:r>
            <a:r>
              <a:rPr lang="es-ES" dirty="0" smtClean="0"/>
              <a:t> </a:t>
            </a:r>
            <a:r>
              <a:rPr lang="es-ES" dirty="0" err="1" smtClean="0"/>
              <a:t>dau</a:t>
            </a:r>
            <a:r>
              <a:rPr lang="es-ES" dirty="0" smtClean="0"/>
              <a:t> 2019/2020</a:t>
            </a:r>
          </a:p>
          <a:p>
            <a:r>
              <a:rPr lang="es-ES" dirty="0" err="1" smtClean="0"/>
              <a:t>Ies</a:t>
            </a:r>
            <a:r>
              <a:rPr lang="es-ES" dirty="0" smtClean="0"/>
              <a:t> mar de Cádiz</a:t>
            </a:r>
          </a:p>
          <a:p>
            <a:r>
              <a:rPr lang="es-ES" dirty="0" smtClean="0"/>
              <a:t>Francisco miguel Jiménez </a:t>
            </a:r>
            <a:r>
              <a:rPr lang="es-ES" dirty="0" err="1" smtClean="0"/>
              <a:t>fernández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1" y="1953983"/>
            <a:ext cx="544906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8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77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hacer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Controlar inputs en </a:t>
            </a:r>
            <a:r>
              <a:rPr lang="es-ES" i="1" dirty="0" err="1" smtClean="0"/>
              <a:t>Backen</a:t>
            </a:r>
            <a:r>
              <a:rPr lang="es-ES" i="1" dirty="0" smtClean="0"/>
              <a:t> y </a:t>
            </a:r>
            <a:r>
              <a:rPr lang="es-ES" i="1" dirty="0" err="1" smtClean="0"/>
              <a:t>Fronten</a:t>
            </a:r>
            <a:endParaRPr lang="es-ES" i="1" dirty="0" smtClean="0"/>
          </a:p>
          <a:p>
            <a:r>
              <a:rPr lang="es-ES" dirty="0" smtClean="0"/>
              <a:t>Actualización de datos en el perfil</a:t>
            </a:r>
          </a:p>
          <a:p>
            <a:r>
              <a:rPr lang="es-ES" dirty="0" smtClean="0"/>
              <a:t>Implementar sistema de mensajería entre usuarios</a:t>
            </a:r>
          </a:p>
          <a:p>
            <a:r>
              <a:rPr lang="es-ES" dirty="0" smtClean="0"/>
              <a:t>Verificación por correo electrónico</a:t>
            </a:r>
          </a:p>
          <a:p>
            <a:r>
              <a:rPr lang="es-ES" dirty="0" smtClean="0"/>
              <a:t>Roles de usuario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0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59383" y="2272937"/>
            <a:ext cx="1384663" cy="888274"/>
          </a:xfrm>
        </p:spPr>
        <p:txBody>
          <a:bodyPr>
            <a:normAutofit fontScale="90000"/>
          </a:bodyPr>
          <a:lstStyle/>
          <a:p>
            <a:r>
              <a:rPr lang="es-ES" sz="7200" dirty="0" smtClean="0"/>
              <a:t>fin</a:t>
            </a:r>
            <a:endParaRPr lang="es-ES" sz="7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FRANCISCO MIGUEL JIMÉNEZ FERNÁNDEZ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3066779"/>
            <a:ext cx="4482409" cy="13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Fomentar el transporte de estudiantes a un bajo precio y con reducción del impacto ambiental</a:t>
            </a:r>
          </a:p>
          <a:p>
            <a:r>
              <a:rPr lang="es-ES" dirty="0" smtClean="0"/>
              <a:t>Promover el</a:t>
            </a:r>
            <a:r>
              <a:rPr lang="es-ES" i="1" dirty="0" smtClean="0"/>
              <a:t> car-</a:t>
            </a:r>
            <a:r>
              <a:rPr lang="es-ES" i="1" dirty="0" err="1" smtClean="0"/>
              <a:t>sharing</a:t>
            </a:r>
            <a:endParaRPr lang="es-ES" i="1" dirty="0" smtClean="0"/>
          </a:p>
          <a:p>
            <a:r>
              <a:rPr lang="es-ES" dirty="0" smtClean="0"/>
              <a:t>Agrupar todas las solicitudes realizadas mediante aplicaciones de mensajería instantánea en una misma web</a:t>
            </a:r>
          </a:p>
          <a:p>
            <a:r>
              <a:rPr lang="es-ES" dirty="0" smtClean="0"/>
              <a:t>Ahorrar tiempo en los desplazamientos al centro de estudios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Backend</a:t>
            </a:r>
            <a:r>
              <a:rPr lang="es-ES" i="1" dirty="0" smtClean="0"/>
              <a:t> </a:t>
            </a:r>
            <a:r>
              <a:rPr lang="es-ES" dirty="0" smtClean="0"/>
              <a:t>con </a:t>
            </a:r>
            <a:r>
              <a:rPr lang="es-ES" dirty="0" err="1" smtClean="0"/>
              <a:t>Servelts</a:t>
            </a:r>
            <a:r>
              <a:rPr lang="es-ES" dirty="0" smtClean="0"/>
              <a:t> y JSP</a:t>
            </a:r>
          </a:p>
          <a:p>
            <a:r>
              <a:rPr lang="es-ES" dirty="0" smtClean="0"/>
              <a:t>Base de datos con </a:t>
            </a:r>
            <a:r>
              <a:rPr lang="es-ES" dirty="0" err="1" smtClean="0"/>
              <a:t>Postgres</a:t>
            </a:r>
            <a:r>
              <a:rPr lang="es-ES" dirty="0" smtClean="0"/>
              <a:t> SQL</a:t>
            </a:r>
          </a:p>
          <a:p>
            <a:r>
              <a:rPr lang="es-ES" i="1" dirty="0" smtClean="0"/>
              <a:t>Front </a:t>
            </a:r>
            <a:r>
              <a:rPr lang="es-ES" i="1" dirty="0" err="1" smtClean="0"/>
              <a:t>responsive</a:t>
            </a:r>
            <a:r>
              <a:rPr lang="es-ES" i="1" dirty="0" smtClean="0"/>
              <a:t> </a:t>
            </a:r>
            <a:r>
              <a:rPr lang="es-ES" dirty="0" smtClean="0"/>
              <a:t>construido con </a:t>
            </a:r>
            <a:r>
              <a:rPr lang="es-ES" dirty="0" err="1" smtClean="0"/>
              <a:t>Boostrap</a:t>
            </a:r>
            <a:r>
              <a:rPr lang="es-ES" dirty="0" smtClean="0"/>
              <a:t> 4</a:t>
            </a:r>
          </a:p>
          <a:p>
            <a:r>
              <a:rPr lang="es-ES" dirty="0" smtClean="0"/>
              <a:t>Interacción del usuario con JavaScript y </a:t>
            </a:r>
            <a:r>
              <a:rPr lang="es-ES" dirty="0" err="1" smtClean="0"/>
              <a:t>Jquery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8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542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89" y="1623060"/>
            <a:ext cx="2257351" cy="425196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1201979"/>
            <a:ext cx="6848547" cy="46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perfil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8" y="1594168"/>
            <a:ext cx="8414067" cy="4837558"/>
          </a:xfrm>
        </p:spPr>
      </p:pic>
    </p:spTree>
    <p:extLst>
      <p:ext uri="{BB962C8B-B14F-4D97-AF65-F5344CB8AC3E}">
        <p14:creationId xmlns:p14="http://schemas.microsoft.com/office/powerpoint/2010/main" val="17347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07" y="1655128"/>
            <a:ext cx="2631573" cy="44027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64" y="1655128"/>
            <a:ext cx="7027141" cy="45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Publicar viaje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92288"/>
            <a:ext cx="5577955" cy="35417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44" y="618518"/>
            <a:ext cx="3785967" cy="58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Publicar un viaje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4" y="1602510"/>
            <a:ext cx="4460602" cy="27386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57803"/>
            <a:ext cx="5445396" cy="2212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53143"/>
            <a:ext cx="5445396" cy="27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 nosotros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7" y="1579971"/>
            <a:ext cx="8163049" cy="4119789"/>
          </a:xfrm>
        </p:spPr>
      </p:pic>
    </p:spTree>
    <p:extLst>
      <p:ext uri="{BB962C8B-B14F-4D97-AF65-F5344CB8AC3E}">
        <p14:creationId xmlns:p14="http://schemas.microsoft.com/office/powerpoint/2010/main" val="3923276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</TotalTime>
  <Words>123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Transapp </vt:lpstr>
      <vt:lpstr>objetivos</vt:lpstr>
      <vt:lpstr>tecnologías</vt:lpstr>
      <vt:lpstr>login</vt:lpstr>
      <vt:lpstr>perfil</vt:lpstr>
      <vt:lpstr>perfil</vt:lpstr>
      <vt:lpstr>Publicar viaje </vt:lpstr>
      <vt:lpstr>Publicar un viaje</vt:lpstr>
      <vt:lpstr>Sobre nosotros</vt:lpstr>
      <vt:lpstr>muro</vt:lpstr>
      <vt:lpstr>Por hacer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Transapp</dc:title>
  <dc:creator>Isabel Jiménez</dc:creator>
  <cp:lastModifiedBy>Isabel Jiménez </cp:lastModifiedBy>
  <cp:revision>5</cp:revision>
  <dcterms:created xsi:type="dcterms:W3CDTF">2020-06-18T18:36:07Z</dcterms:created>
  <dcterms:modified xsi:type="dcterms:W3CDTF">2020-06-18T19:16:35Z</dcterms:modified>
</cp:coreProperties>
</file>