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EBF7-A6A0-4BD9-988E-D042AAB8FC5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45AD-1672-4FBD-9C17-155601E6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EBF7-A6A0-4BD9-988E-D042AAB8FC5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45AD-1672-4FBD-9C17-155601E6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8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EBF7-A6A0-4BD9-988E-D042AAB8FC5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45AD-1672-4FBD-9C17-155601E6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9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EBF7-A6A0-4BD9-988E-D042AAB8FC5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45AD-1672-4FBD-9C17-155601E6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EBF7-A6A0-4BD9-988E-D042AAB8FC5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45AD-1672-4FBD-9C17-155601E6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6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EBF7-A6A0-4BD9-988E-D042AAB8FC5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45AD-1672-4FBD-9C17-155601E6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7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EBF7-A6A0-4BD9-988E-D042AAB8FC5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45AD-1672-4FBD-9C17-155601E6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8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EBF7-A6A0-4BD9-988E-D042AAB8FC5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45AD-1672-4FBD-9C17-155601E6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8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EBF7-A6A0-4BD9-988E-D042AAB8FC5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45AD-1672-4FBD-9C17-155601E6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EBF7-A6A0-4BD9-988E-D042AAB8FC5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45AD-1672-4FBD-9C17-155601E6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9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EBF7-A6A0-4BD9-988E-D042AAB8FC5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45AD-1672-4FBD-9C17-155601E6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2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EBF7-A6A0-4BD9-988E-D042AAB8FC5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845AD-1672-4FBD-9C17-155601E6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6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5C0054-66A0-45E2-A400-994968983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621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ABA5D5-BEED-4A6C-805C-8B922F4DE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89" y="0"/>
            <a:ext cx="484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 K</dc:creator>
  <cp:lastModifiedBy>Benj K</cp:lastModifiedBy>
  <cp:revision>1</cp:revision>
  <cp:lastPrinted>2019-01-28T05:49:58Z</cp:lastPrinted>
  <dcterms:created xsi:type="dcterms:W3CDTF">2019-01-28T05:48:38Z</dcterms:created>
  <dcterms:modified xsi:type="dcterms:W3CDTF">2019-01-28T05:50:35Z</dcterms:modified>
</cp:coreProperties>
</file>