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84" d="100"/>
          <a:sy n="84" d="100"/>
        </p:scale>
        <p:origin x="56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21-06-2024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pillilokesh/internship.git"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826936"/>
            <a:ext cx="11658600" cy="632224"/>
          </a:xfrm>
          <a:prstGeom prst="rect">
            <a:avLst/>
          </a:prstGeom>
        </p:spPr>
        <p:txBody>
          <a:bodyPr vert="horz" wrap="square" lIns="0" tIns="16510" rIns="0" bIns="0" rtlCol="0">
            <a:spAutoFit/>
          </a:bodyPr>
          <a:lstStyle/>
          <a:p>
            <a:pPr marL="3213735" algn="l">
              <a:lnSpc>
                <a:spcPct val="100000"/>
              </a:lnSpc>
              <a:spcBef>
                <a:spcPts val="130"/>
              </a:spcBef>
            </a:pPr>
            <a:r>
              <a:rPr lang="en-US" sz="4000" spc="15" dirty="0">
                <a:latin typeface="Times New Roman" panose="02020603050405020304" pitchFamily="18" charset="0"/>
                <a:cs typeface="Times New Roman" panose="02020603050405020304" pitchFamily="18" charset="0"/>
              </a:rPr>
              <a:t>            P</a:t>
            </a:r>
            <a:r>
              <a:rPr lang="en-IN" sz="4000" spc="15" dirty="0">
                <a:latin typeface="Times New Roman" panose="02020603050405020304" pitchFamily="18" charset="0"/>
                <a:cs typeface="Times New Roman" panose="02020603050405020304" pitchFamily="18" charset="0"/>
              </a:rPr>
              <a:t>ILLI LOKESH</a:t>
            </a:r>
            <a:endParaRPr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CDEA34-1B64-0694-CE16-6CD104F91F39}"/>
              </a:ext>
            </a:extLst>
          </p:cNvPr>
          <p:cNvSpPr txBox="1"/>
          <p:nvPr/>
        </p:nvSpPr>
        <p:spPr>
          <a:xfrm>
            <a:off x="2362200" y="2819400"/>
            <a:ext cx="6099048" cy="461665"/>
          </a:xfrm>
          <a:prstGeom prst="rect">
            <a:avLst/>
          </a:prstGeom>
          <a:noFill/>
        </p:spPr>
        <p:txBody>
          <a:bodyPr wrap="square">
            <a:spAutoFit/>
          </a:bodyPr>
          <a:lstStyle/>
          <a:p>
            <a:r>
              <a:rPr lang="en-IN" sz="2400" dirty="0">
                <a:hlinkClick r:id="rId2"/>
              </a:rPr>
              <a:t>https://github.com/pillilokesh/internship.git</a:t>
            </a:r>
            <a:endParaRPr lang="en-IN" sz="2400" dirty="0"/>
          </a:p>
        </p:txBody>
      </p:sp>
    </p:spTree>
    <p:extLst>
      <p:ext uri="{BB962C8B-B14F-4D97-AF65-F5344CB8AC3E}">
        <p14:creationId xmlns:p14="http://schemas.microsoft.com/office/powerpoint/2010/main" val="318159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6" name="Picture 2" descr="Security concept digital art, creative, 3D lock, computer security,  scanning, HD wallpaper | Peakpx">
            <a:extLst>
              <a:ext uri="{FF2B5EF4-FFF2-40B4-BE49-F238E27FC236}">
                <a16:creationId xmlns:a16="http://schemas.microsoft.com/office/drawing/2014/main" id="{7869EF60-ECBA-86DC-F694-9D89AC7DD4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971800"/>
            <a:ext cx="536448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TotalTime>
  <Words>1560</Words>
  <Application>Microsoft Office PowerPoint</Application>
  <PresentationFormat>Widescreen</PresentationFormat>
  <Paragraphs>106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            PILLI LOKESH</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LOKESH  PILLI</cp:lastModifiedBy>
  <cp:revision>11</cp:revision>
  <dcterms:created xsi:type="dcterms:W3CDTF">2024-06-03T05:48:59Z</dcterms:created>
  <dcterms:modified xsi:type="dcterms:W3CDTF">2024-06-21T05:38:42Z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