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7" r:id="rId3"/>
    <p:sldId id="257" r:id="rId4"/>
    <p:sldId id="264" r:id="rId5"/>
    <p:sldId id="258" r:id="rId6"/>
    <p:sldId id="263" r:id="rId7"/>
    <p:sldId id="260" r:id="rId8"/>
    <p:sldId id="259" r:id="rId9"/>
    <p:sldId id="272" r:id="rId10"/>
    <p:sldId id="266" r:id="rId11"/>
    <p:sldId id="268" r:id="rId12"/>
    <p:sldId id="269" r:id="rId13"/>
    <p:sldId id="270" r:id="rId14"/>
    <p:sldId id="274" r:id="rId15"/>
    <p:sldId id="271" r:id="rId16"/>
    <p:sldId id="273" r:id="rId17"/>
  </p:sldIdLst>
  <p:sldSz cx="9144000" cy="6858000" type="screen4x3"/>
  <p:notesSz cx="6858000" cy="9144000"/>
  <p:defaultTextStyle>
    <a:defPPr>
      <a:defRPr lang="fr-FR"/>
    </a:defPPr>
    <a:lvl1pPr marL="0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26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090"/>
    <a:srgbClr val="FCD5B5"/>
    <a:srgbClr val="800000"/>
    <a:srgbClr val="8A008A"/>
    <a:srgbClr val="660066"/>
    <a:srgbClr val="C800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4793" autoAdjust="0"/>
  </p:normalViewPr>
  <p:slideViewPr>
    <p:cSldViewPr>
      <p:cViewPr>
        <p:scale>
          <a:sx n="100" d="100"/>
          <a:sy n="100" d="100"/>
        </p:scale>
        <p:origin x="-1278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282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66316-034C-416A-AE06-6FE0DCD4C173}" type="datetimeFigureOut">
              <a:rPr lang="fr-FR" smtClean="0"/>
              <a:pPr/>
              <a:t>05/12/2014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F9034-9F99-42F6-BA56-79A09BAF726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49627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9C80D-C92A-476A-9551-402BB76F7DC1}" type="datetimeFigureOut">
              <a:rPr lang="fr-FR" smtClean="0"/>
              <a:pPr/>
              <a:t>05/12/2014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72944-C851-4D20-BB1E-02FE36BCF6C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555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51E0-5E2A-4791-A4C4-EF44FFADB4E1}" type="datetimeFigureOut">
              <a:rPr lang="fr-FR" smtClean="0"/>
              <a:pPr/>
              <a:t>05/12/2014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E68D-178F-436E-8736-B936F51CC6B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51E0-5E2A-4791-A4C4-EF44FFADB4E1}" type="datetimeFigureOut">
              <a:rPr lang="fr-FR" smtClean="0"/>
              <a:pPr/>
              <a:t>05/12/2014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E68D-178F-436E-8736-B936F51CC6B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51E0-5E2A-4791-A4C4-EF44FFADB4E1}" type="datetimeFigureOut">
              <a:rPr lang="fr-FR" smtClean="0"/>
              <a:pPr/>
              <a:t>05/12/2014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E68D-178F-436E-8736-B936F51CC6B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51E0-5E2A-4791-A4C4-EF44FFADB4E1}" type="datetimeFigureOut">
              <a:rPr lang="fr-FR" smtClean="0"/>
              <a:pPr/>
              <a:t>05/12/2014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E68D-178F-436E-8736-B936F51CC6B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51E0-5E2A-4791-A4C4-EF44FFADB4E1}" type="datetimeFigureOut">
              <a:rPr lang="fr-FR" smtClean="0"/>
              <a:pPr/>
              <a:t>05/12/2014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E68D-178F-436E-8736-B936F51CC6B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51E0-5E2A-4791-A4C4-EF44FFADB4E1}" type="datetimeFigureOut">
              <a:rPr lang="fr-FR" smtClean="0"/>
              <a:pPr/>
              <a:t>05/12/2014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E68D-178F-436E-8736-B936F51CC6B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51E0-5E2A-4791-A4C4-EF44FFADB4E1}" type="datetimeFigureOut">
              <a:rPr lang="fr-FR" smtClean="0"/>
              <a:pPr/>
              <a:t>05/12/2014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E68D-178F-436E-8736-B936F51CC6B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7282"/>
            <a:ext cx="8229600" cy="1143000"/>
          </a:xfrm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51E0-5E2A-4791-A4C4-EF44FFADB4E1}" type="datetimeFigureOut">
              <a:rPr lang="fr-FR" smtClean="0"/>
              <a:pPr/>
              <a:t>05/12/2014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E68D-178F-436E-8736-B936F51CC6B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51E0-5E2A-4791-A4C4-EF44FFADB4E1}" type="datetimeFigureOut">
              <a:rPr lang="fr-FR" smtClean="0"/>
              <a:pPr/>
              <a:t>05/12/2014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E68D-178F-436E-8736-B936F51CC6B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51E0-5E2A-4791-A4C4-EF44FFADB4E1}" type="datetimeFigureOut">
              <a:rPr lang="fr-FR" smtClean="0"/>
              <a:pPr/>
              <a:t>05/12/2014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E68D-178F-436E-8736-B936F51CC6B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5" indent="0">
              <a:buNone/>
              <a:defRPr sz="2800"/>
            </a:lvl2pPr>
            <a:lvl3pPr marL="914290" indent="0">
              <a:buNone/>
              <a:defRPr sz="2400"/>
            </a:lvl3pPr>
            <a:lvl4pPr marL="1371435" indent="0">
              <a:buNone/>
              <a:defRPr sz="2000"/>
            </a:lvl4pPr>
            <a:lvl5pPr marL="1828581" indent="0">
              <a:buNone/>
              <a:defRPr sz="2000"/>
            </a:lvl5pPr>
            <a:lvl6pPr marL="2285726" indent="0">
              <a:buNone/>
              <a:defRPr sz="2000"/>
            </a:lvl6pPr>
            <a:lvl7pPr marL="2742871" indent="0">
              <a:buNone/>
              <a:defRPr sz="2000"/>
            </a:lvl7pPr>
            <a:lvl8pPr marL="3200016" indent="0">
              <a:buNone/>
              <a:defRPr sz="2000"/>
            </a:lvl8pPr>
            <a:lvl9pPr marL="3657161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51E0-5E2A-4791-A4C4-EF44FFADB4E1}" type="datetimeFigureOut">
              <a:rPr lang="fr-FR" smtClean="0"/>
              <a:pPr/>
              <a:t>05/12/2014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E68D-178F-436E-8736-B936F51CC6B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  <a:prstGeom prst="rect">
            <a:avLst/>
          </a:prstGeom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B51E0-5E2A-4791-A4C4-EF44FFADB4E1}" type="datetimeFigureOut">
              <a:rPr lang="fr-FR" smtClean="0"/>
              <a:pPr/>
              <a:t>05/12/2014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8E68D-178F-436E-8736-B936F51CC6B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9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9" indent="-342859" algn="l" defTabSz="91429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1" indent="-285716" algn="l" defTabSz="91429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3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8" indent="-228573" algn="l" defTabSz="91429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3" indent="-228573" algn="l" defTabSz="91429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8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3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89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34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image" Target="../media/image8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271067095836_2013-10-29.gif"/>
          <p:cNvPicPr>
            <a:picLocks noChangeAspect="1"/>
          </p:cNvPicPr>
          <p:nvPr/>
        </p:nvPicPr>
        <p:blipFill>
          <a:blip r:embed="rId2" cstate="print">
            <a:lum bright="-20000" contrast="20000"/>
          </a:blip>
          <a:srcRect l="8263" r="9838"/>
          <a:stretch>
            <a:fillRect/>
          </a:stretch>
        </p:blipFill>
        <p:spPr>
          <a:xfrm>
            <a:off x="4767673" y="1519510"/>
            <a:ext cx="4134891" cy="2629571"/>
          </a:xfrm>
          <a:prstGeom prst="rect">
            <a:avLst/>
          </a:prstGeom>
        </p:spPr>
      </p:pic>
      <p:sp>
        <p:nvSpPr>
          <p:cNvPr id="13" name="Flèche droite 12"/>
          <p:cNvSpPr/>
          <p:nvPr/>
        </p:nvSpPr>
        <p:spPr>
          <a:xfrm rot="20420560">
            <a:off x="1157681" y="3091296"/>
            <a:ext cx="5151743" cy="2088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fr-FR" dirty="0"/>
          </a:p>
        </p:txBody>
      </p:sp>
      <p:pic>
        <p:nvPicPr>
          <p:cNvPr id="1028" name="Picture 4" descr="http://www.coffretsdechantiers.com/boutique/images_produits/cbe-z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10749" t="14286" r="10428" b="14282"/>
          <a:stretch>
            <a:fillRect/>
          </a:stretch>
        </p:blipFill>
        <p:spPr bwMode="auto">
          <a:xfrm>
            <a:off x="1043608" y="4797154"/>
            <a:ext cx="1476000" cy="2012727"/>
          </a:xfrm>
          <a:prstGeom prst="rect">
            <a:avLst/>
          </a:prstGeom>
          <a:noFill/>
        </p:spPr>
      </p:pic>
      <p:pic>
        <p:nvPicPr>
          <p:cNvPr id="1026" name="Picture 2" descr="http://www.lelotenaction.org/medias/images/linky-1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5200" t="9441" r="31961" b="6560"/>
          <a:stretch>
            <a:fillRect/>
          </a:stretch>
        </p:blipFill>
        <p:spPr bwMode="auto">
          <a:xfrm>
            <a:off x="1" y="3356992"/>
            <a:ext cx="1468963" cy="2160240"/>
          </a:xfrm>
          <a:prstGeom prst="rect">
            <a:avLst/>
          </a:prstGeom>
          <a:noFill/>
        </p:spPr>
      </p:pic>
      <p:grpSp>
        <p:nvGrpSpPr>
          <p:cNvPr id="15" name="Groupe 14"/>
          <p:cNvGrpSpPr/>
          <p:nvPr/>
        </p:nvGrpSpPr>
        <p:grpSpPr>
          <a:xfrm>
            <a:off x="2578935" y="3141168"/>
            <a:ext cx="2209091" cy="1800000"/>
            <a:chOff x="2578933" y="2565104"/>
            <a:chExt cx="2209091" cy="1800000"/>
          </a:xfrm>
        </p:grpSpPr>
        <p:pic>
          <p:nvPicPr>
            <p:cNvPr id="1041" name="Picture 17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00FF00"/>
                </a:clrFrom>
                <a:clrTo>
                  <a:srgbClr val="00FF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578933" y="2565104"/>
              <a:ext cx="2209091" cy="180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8" name="Picture 14" descr="http://wiki.openelec.tv/images/b/be/Raspberry-Pi-logo.jpg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197234" y="2657126"/>
              <a:ext cx="1270427" cy="1131914"/>
            </a:xfrm>
            <a:prstGeom prst="rect">
              <a:avLst/>
            </a:prstGeom>
            <a:noFill/>
          </p:spPr>
        </p:pic>
      </p:grpSp>
      <p:sp>
        <p:nvSpPr>
          <p:cNvPr id="10" name="Titr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29" tIns="45715" rIns="91429" bIns="45715" rtlCol="0" anchor="ctr">
            <a:normAutofit fontScale="92500"/>
          </a:bodyPr>
          <a:lstStyle/>
          <a:p>
            <a:pPr marL="0" marR="0" lvl="0" indent="0" algn="ctr" defTabSz="91429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ILLUSTRATION DU PROJET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29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fr-FR" dirty="0" smtClean="0">
                <a:latin typeface="Arial Black" pitchFamily="34" charset="0"/>
              </a:rPr>
              <a:t>AFFICHAGE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0" y="6281937"/>
            <a:ext cx="97160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A6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5761580" y="2708921"/>
            <a:ext cx="2628000" cy="3456385"/>
          </a:xfrm>
          <a:prstGeom prst="roundRect">
            <a:avLst>
              <a:gd name="adj" fmla="val 1299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TELEPHONE / TABLETTE</a:t>
            </a:r>
            <a:endParaRPr lang="fr-FR" b="1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754421" y="1700808"/>
            <a:ext cx="2693099" cy="44644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RASPBERRY PI</a:t>
            </a:r>
            <a:endParaRPr lang="fr-FR" b="1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855233" y="2276873"/>
            <a:ext cx="2448272" cy="38108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OS Linux (Weezy)</a:t>
            </a:r>
            <a:endParaRPr lang="fr-FR" b="1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1490205" y="2924944"/>
            <a:ext cx="1080120" cy="136815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/>
              <a:t>Base de donnée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441101" y="4913847"/>
            <a:ext cx="1178328" cy="10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fr-FR" dirty="0" smtClean="0"/>
              <a:t>Interface serveur</a:t>
            </a:r>
            <a:endParaRPr lang="fr-FR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4033388" y="2708921"/>
            <a:ext cx="1584176" cy="3456385"/>
          </a:xfrm>
          <a:prstGeom prst="roundRect">
            <a:avLst>
              <a:gd name="adj" fmla="val 1299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ORDINATEUR</a:t>
            </a:r>
            <a:endParaRPr lang="fr-FR" b="1" dirty="0"/>
          </a:p>
        </p:txBody>
      </p:sp>
      <p:sp>
        <p:nvSpPr>
          <p:cNvPr id="31" name="Flèche vers le bas 30"/>
          <p:cNvSpPr/>
          <p:nvPr/>
        </p:nvSpPr>
        <p:spPr>
          <a:xfrm>
            <a:off x="1814265" y="4186364"/>
            <a:ext cx="432000" cy="82681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105396" y="3356993"/>
            <a:ext cx="4176464" cy="2752746"/>
          </a:xfrm>
          <a:prstGeom prst="roundRect">
            <a:avLst>
              <a:gd name="adj" fmla="val 12913"/>
            </a:avLst>
          </a:prstGeom>
          <a:solidFill>
            <a:srgbClr val="FCD5B5">
              <a:alpha val="80000"/>
            </a:srgbClr>
          </a:solidFill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OS Windows / Linux</a:t>
            </a:r>
            <a:endParaRPr lang="fr-FR" b="1" dirty="0"/>
          </a:p>
        </p:txBody>
      </p:sp>
      <p:sp>
        <p:nvSpPr>
          <p:cNvPr id="35" name="Rectangle à coins arrondis 34"/>
          <p:cNvSpPr/>
          <p:nvPr/>
        </p:nvSpPr>
        <p:spPr>
          <a:xfrm>
            <a:off x="1513109" y="3679749"/>
            <a:ext cx="86400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A61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4177404" y="3933057"/>
            <a:ext cx="4032448" cy="2107679"/>
          </a:xfrm>
          <a:prstGeom prst="roundRect">
            <a:avLst>
              <a:gd name="adj" fmla="val 12913"/>
            </a:avLst>
          </a:prstGeom>
          <a:solidFill>
            <a:srgbClr val="FAC090">
              <a:alpha val="60000"/>
            </a:srgbClr>
          </a:solidFill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/>
              <a:t>Navigateur Web</a:t>
            </a:r>
            <a:endParaRPr lang="fr-FR" dirty="0"/>
          </a:p>
        </p:txBody>
      </p:sp>
      <p:sp>
        <p:nvSpPr>
          <p:cNvPr id="46" name="Rectangle à coins arrondis 45"/>
          <p:cNvSpPr/>
          <p:nvPr/>
        </p:nvSpPr>
        <p:spPr>
          <a:xfrm>
            <a:off x="6326069" y="4437112"/>
            <a:ext cx="1584000" cy="1512168"/>
          </a:xfrm>
          <a:prstGeom prst="roundRect">
            <a:avLst>
              <a:gd name="adj" fmla="val 11041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Visualisation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8" name="Rectangle à coins arrondis 47"/>
          <p:cNvSpPr/>
          <p:nvPr/>
        </p:nvSpPr>
        <p:spPr>
          <a:xfrm>
            <a:off x="6372369" y="5335934"/>
            <a:ext cx="86400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A63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8" name="Flèche droite 17"/>
          <p:cNvSpPr/>
          <p:nvPr/>
        </p:nvSpPr>
        <p:spPr>
          <a:xfrm>
            <a:off x="2593228" y="5157192"/>
            <a:ext cx="3852000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3" name="Connecteur droit avec flèche 32"/>
          <p:cNvCxnSpPr/>
          <p:nvPr/>
        </p:nvCxnSpPr>
        <p:spPr>
          <a:xfrm flipH="1">
            <a:off x="2510423" y="5770147"/>
            <a:ext cx="3888000" cy="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prstDash val="sysDash"/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à coins arrondis 43"/>
          <p:cNvSpPr/>
          <p:nvPr/>
        </p:nvSpPr>
        <p:spPr>
          <a:xfrm>
            <a:off x="4390861" y="4437112"/>
            <a:ext cx="1440000" cy="1512168"/>
          </a:xfrm>
          <a:prstGeom prst="roundRect">
            <a:avLst>
              <a:gd name="adj" fmla="val 11041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Interface client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5" name="Rectangle à coins arrondis 44"/>
          <p:cNvSpPr/>
          <p:nvPr/>
        </p:nvSpPr>
        <p:spPr>
          <a:xfrm>
            <a:off x="4414011" y="5326917"/>
            <a:ext cx="86400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A62</a:t>
            </a:r>
            <a:endParaRPr lang="fr-FR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à coins arrondis 83"/>
          <p:cNvSpPr/>
          <p:nvPr/>
        </p:nvSpPr>
        <p:spPr>
          <a:xfrm>
            <a:off x="7461845" y="3284985"/>
            <a:ext cx="1620000" cy="3275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ACQUISITION - STOCKAGE</a:t>
            </a:r>
            <a:endParaRPr lang="fr-FR" b="1" dirty="0"/>
          </a:p>
        </p:txBody>
      </p:sp>
      <p:sp>
        <p:nvSpPr>
          <p:cNvPr id="85" name="Rectangle à coins arrondis 84"/>
          <p:cNvSpPr/>
          <p:nvPr/>
        </p:nvSpPr>
        <p:spPr>
          <a:xfrm>
            <a:off x="1907704" y="1772817"/>
            <a:ext cx="5400600" cy="4788040"/>
          </a:xfrm>
          <a:prstGeom prst="roundRect">
            <a:avLst>
              <a:gd name="adj" fmla="val 8644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r>
              <a:rPr lang="fr-FR" b="1" dirty="0" smtClean="0"/>
              <a:t>CONDITIONNEMENT</a:t>
            </a:r>
            <a:endParaRPr lang="fr-FR" b="1" dirty="0"/>
          </a:p>
        </p:txBody>
      </p:sp>
      <p:sp>
        <p:nvSpPr>
          <p:cNvPr id="83" name="Rectangle à coins arrondis 82"/>
          <p:cNvSpPr/>
          <p:nvPr/>
        </p:nvSpPr>
        <p:spPr>
          <a:xfrm>
            <a:off x="122362" y="3284985"/>
            <a:ext cx="1641327" cy="32758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COMPTEUR ERDF</a:t>
            </a:r>
            <a:endParaRPr lang="fr-FR" b="1" dirty="0"/>
          </a:p>
        </p:txBody>
      </p:sp>
      <p:cxnSp>
        <p:nvCxnSpPr>
          <p:cNvPr id="81" name="Connecteur droit 80"/>
          <p:cNvCxnSpPr/>
          <p:nvPr/>
        </p:nvCxnSpPr>
        <p:spPr>
          <a:xfrm>
            <a:off x="5610035" y="3203740"/>
            <a:ext cx="0" cy="1224136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re 29"/>
          <p:cNvSpPr txBox="1">
            <a:spLocks/>
          </p:cNvSpPr>
          <p:nvPr/>
        </p:nvSpPr>
        <p:spPr>
          <a:xfrm>
            <a:off x="457200" y="229682"/>
            <a:ext cx="8229600" cy="1143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29" tIns="45715" rIns="91429" bIns="45715" rtlCol="0" anchor="ctr">
            <a:normAutofit/>
          </a:bodyPr>
          <a:lstStyle/>
          <a:p>
            <a:pPr marL="0" marR="0" lvl="0" indent="0" algn="ctr" defTabSz="91429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SCHEMA</a:t>
            </a:r>
            <a:r>
              <a:rPr kumimoji="0" lang="fr-FR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 DEMODULATION</a:t>
            </a:r>
            <a:endParaRPr kumimoji="0" lang="fr-F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02035" y="3419764"/>
            <a:ext cx="216000" cy="79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e 11"/>
          <p:cNvGrpSpPr/>
          <p:nvPr/>
        </p:nvGrpSpPr>
        <p:grpSpPr>
          <a:xfrm>
            <a:off x="6444208" y="4437112"/>
            <a:ext cx="629006" cy="1416345"/>
            <a:chOff x="3779912" y="2564904"/>
            <a:chExt cx="792088" cy="1287760"/>
          </a:xfrm>
        </p:grpSpPr>
        <p:cxnSp>
          <p:nvCxnSpPr>
            <p:cNvPr id="7" name="Connecteur droit 6"/>
            <p:cNvCxnSpPr/>
            <p:nvPr/>
          </p:nvCxnSpPr>
          <p:spPr>
            <a:xfrm>
              <a:off x="3779912" y="3140968"/>
              <a:ext cx="79208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>
              <a:off x="3779912" y="3284984"/>
              <a:ext cx="79208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 flipH="1">
              <a:off x="4175956" y="3284984"/>
              <a:ext cx="0" cy="567680"/>
            </a:xfrm>
            <a:prstGeom prst="line">
              <a:avLst/>
            </a:prstGeom>
            <a:ln w="28575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 flipH="1">
              <a:off x="4175956" y="2564904"/>
              <a:ext cx="0" cy="567680"/>
            </a:xfrm>
            <a:prstGeom prst="line">
              <a:avLst/>
            </a:prstGeom>
            <a:ln w="285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e 56"/>
          <p:cNvGrpSpPr/>
          <p:nvPr/>
        </p:nvGrpSpPr>
        <p:grpSpPr>
          <a:xfrm>
            <a:off x="3557819" y="4271187"/>
            <a:ext cx="1809405" cy="1728192"/>
            <a:chOff x="2637310" y="2924944"/>
            <a:chExt cx="1809405" cy="1728192"/>
          </a:xfrm>
        </p:grpSpPr>
        <p:sp>
          <p:nvSpPr>
            <p:cNvPr id="13" name="Rectangle 12"/>
            <p:cNvSpPr/>
            <p:nvPr/>
          </p:nvSpPr>
          <p:spPr>
            <a:xfrm>
              <a:off x="2709318" y="2924944"/>
              <a:ext cx="1646658" cy="1728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" name="Groupe 16"/>
            <p:cNvGrpSpPr/>
            <p:nvPr/>
          </p:nvGrpSpPr>
          <p:grpSpPr>
            <a:xfrm>
              <a:off x="2771800" y="3573016"/>
              <a:ext cx="360000" cy="432048"/>
              <a:chOff x="2843808" y="3573016"/>
              <a:chExt cx="360000" cy="432048"/>
            </a:xfrm>
          </p:grpSpPr>
          <p:sp>
            <p:nvSpPr>
              <p:cNvPr id="14" name="Triangle isocèle 13"/>
              <p:cNvSpPr/>
              <p:nvPr/>
            </p:nvSpPr>
            <p:spPr>
              <a:xfrm>
                <a:off x="2843808" y="3573016"/>
                <a:ext cx="360000" cy="432048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6" name="Connecteur droit 15"/>
              <p:cNvCxnSpPr/>
              <p:nvPr/>
            </p:nvCxnSpPr>
            <p:spPr>
              <a:xfrm>
                <a:off x="2843808" y="3573016"/>
                <a:ext cx="36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e 17"/>
            <p:cNvGrpSpPr/>
            <p:nvPr/>
          </p:nvGrpSpPr>
          <p:grpSpPr>
            <a:xfrm flipV="1">
              <a:off x="3246715" y="3573016"/>
              <a:ext cx="366350" cy="432048"/>
              <a:chOff x="2843808" y="3573016"/>
              <a:chExt cx="366350" cy="432048"/>
            </a:xfrm>
          </p:grpSpPr>
          <p:sp>
            <p:nvSpPr>
              <p:cNvPr id="19" name="Triangle isocèle 18"/>
              <p:cNvSpPr/>
              <p:nvPr/>
            </p:nvSpPr>
            <p:spPr>
              <a:xfrm>
                <a:off x="2850158" y="3573016"/>
                <a:ext cx="360000" cy="432048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0" name="Connecteur droit 19"/>
              <p:cNvCxnSpPr/>
              <p:nvPr/>
            </p:nvCxnSpPr>
            <p:spPr>
              <a:xfrm>
                <a:off x="2843808" y="3573016"/>
                <a:ext cx="36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Connecteur droit 21"/>
            <p:cNvCxnSpPr/>
            <p:nvPr/>
          </p:nvCxnSpPr>
          <p:spPr>
            <a:xfrm>
              <a:off x="2939631" y="4221088"/>
              <a:ext cx="50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>
              <a:off x="2939631" y="3356992"/>
              <a:ext cx="50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 flipV="1">
              <a:off x="2951800" y="3356992"/>
              <a:ext cx="0" cy="8640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V="1">
              <a:off x="3433065" y="3356992"/>
              <a:ext cx="0" cy="8640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2637945" y="3082148"/>
              <a:ext cx="57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 flipV="1">
              <a:off x="3203848" y="3068960"/>
              <a:ext cx="0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>
              <a:off x="2637310" y="4496464"/>
              <a:ext cx="57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 flipV="1">
              <a:off x="3203848" y="4221088"/>
              <a:ext cx="0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/>
            <p:cNvCxnSpPr/>
            <p:nvPr/>
          </p:nvCxnSpPr>
          <p:spPr>
            <a:xfrm>
              <a:off x="3707904" y="3601594"/>
              <a:ext cx="288032" cy="14401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/>
            <p:cNvCxnSpPr/>
            <p:nvPr/>
          </p:nvCxnSpPr>
          <p:spPr>
            <a:xfrm>
              <a:off x="3707904" y="3745610"/>
              <a:ext cx="288032" cy="14401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 flipH="1">
              <a:off x="4067944" y="3519012"/>
              <a:ext cx="0" cy="54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 flipH="1" flipV="1">
              <a:off x="4194715" y="3082104"/>
              <a:ext cx="252000" cy="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 flipH="1" flipV="1">
              <a:off x="4194715" y="4496420"/>
              <a:ext cx="252000" cy="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 flipH="1">
              <a:off x="4208723" y="3068960"/>
              <a:ext cx="0" cy="504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>
              <a:off x="4209290" y="4005064"/>
              <a:ext cx="0" cy="503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 flipH="1">
              <a:off x="4067944" y="3565873"/>
              <a:ext cx="144016" cy="1163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 flipH="1" flipV="1">
              <a:off x="4067944" y="3897007"/>
              <a:ext cx="144016" cy="115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Connecteur droit 60"/>
          <p:cNvCxnSpPr/>
          <p:nvPr/>
        </p:nvCxnSpPr>
        <p:spPr>
          <a:xfrm>
            <a:off x="1194006" y="4428100"/>
            <a:ext cx="972000" cy="0"/>
          </a:xfrm>
          <a:prstGeom prst="line">
            <a:avLst/>
          </a:prstGeom>
          <a:ln w="285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764812" y="4434873"/>
            <a:ext cx="432048" cy="144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528440" y="4434449"/>
            <a:ext cx="252000" cy="0"/>
          </a:xfrm>
          <a:prstGeom prst="lin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>
            <a:off x="541140" y="4437112"/>
            <a:ext cx="0" cy="1404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 flipV="1">
            <a:off x="518915" y="5842663"/>
            <a:ext cx="1656000" cy="1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lipse 57"/>
          <p:cNvSpPr/>
          <p:nvPr/>
        </p:nvSpPr>
        <p:spPr>
          <a:xfrm>
            <a:off x="179512" y="4725147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>
              <a:spcBef>
                <a:spcPts val="600"/>
              </a:spcBef>
            </a:pPr>
            <a:endParaRPr lang="fr-FR" sz="4400" b="1" dirty="0">
              <a:solidFill>
                <a:schemeClr val="tx1"/>
              </a:solidFill>
            </a:endParaRPr>
          </a:p>
        </p:txBody>
      </p:sp>
      <p:cxnSp>
        <p:nvCxnSpPr>
          <p:cNvPr id="73" name="Connecteur droit 72"/>
          <p:cNvCxnSpPr/>
          <p:nvPr/>
        </p:nvCxnSpPr>
        <p:spPr>
          <a:xfrm flipH="1">
            <a:off x="1467181" y="4581128"/>
            <a:ext cx="0" cy="1260000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 flipH="1">
            <a:off x="1194006" y="4585891"/>
            <a:ext cx="288000" cy="0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>
            <a:off x="5148344" y="4421526"/>
            <a:ext cx="252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>
            <a:off x="5141995" y="5845522"/>
            <a:ext cx="252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796136" y="4293096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0" name="Groupe 89"/>
          <p:cNvGrpSpPr/>
          <p:nvPr/>
        </p:nvGrpSpPr>
        <p:grpSpPr>
          <a:xfrm>
            <a:off x="5263752" y="2665776"/>
            <a:ext cx="678391" cy="532398"/>
            <a:chOff x="5292080" y="1384434"/>
            <a:chExt cx="678392" cy="532398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5523275" y="1700808"/>
              <a:ext cx="216000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>
              <a:off x="5631275" y="1700808"/>
              <a:ext cx="0" cy="216024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ZoneTexte 88"/>
            <p:cNvSpPr txBox="1"/>
            <p:nvPr/>
          </p:nvSpPr>
          <p:spPr>
            <a:xfrm>
              <a:off x="5292080" y="1384434"/>
              <a:ext cx="678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>
                  <a:solidFill>
                    <a:schemeClr val="accent2"/>
                  </a:solidFill>
                </a:rPr>
                <a:t>P3V3</a:t>
              </a:r>
              <a:endParaRPr lang="fr-FR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07" name="Groupe 106"/>
          <p:cNvGrpSpPr/>
          <p:nvPr/>
        </p:nvGrpSpPr>
        <p:grpSpPr>
          <a:xfrm>
            <a:off x="5220032" y="5848697"/>
            <a:ext cx="792088" cy="754939"/>
            <a:chOff x="6372200" y="1449925"/>
            <a:chExt cx="792088" cy="754939"/>
          </a:xfrm>
        </p:grpSpPr>
        <p:cxnSp>
          <p:nvCxnSpPr>
            <p:cNvPr id="108" name="Connecteur droit 107"/>
            <p:cNvCxnSpPr/>
            <p:nvPr/>
          </p:nvCxnSpPr>
          <p:spPr>
            <a:xfrm>
              <a:off x="6372200" y="1700808"/>
              <a:ext cx="792088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/>
            <p:cNvCxnSpPr/>
            <p:nvPr/>
          </p:nvCxnSpPr>
          <p:spPr>
            <a:xfrm>
              <a:off x="6480244" y="1772816"/>
              <a:ext cx="576000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/>
            <p:nvPr/>
          </p:nvCxnSpPr>
          <p:spPr>
            <a:xfrm>
              <a:off x="6588244" y="1844824"/>
              <a:ext cx="360000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>
            <a:xfrm flipV="1">
              <a:off x="6768244" y="1449925"/>
              <a:ext cx="0" cy="241176"/>
            </a:xfrm>
            <a:prstGeom prst="line">
              <a:avLst/>
            </a:prstGeom>
            <a:ln w="28575">
              <a:solidFill>
                <a:schemeClr val="tx2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ZoneTexte 111"/>
            <p:cNvSpPr txBox="1"/>
            <p:nvPr/>
          </p:nvSpPr>
          <p:spPr>
            <a:xfrm>
              <a:off x="6453095" y="1835532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>
                  <a:solidFill>
                    <a:schemeClr val="tx2"/>
                  </a:solidFill>
                </a:rPr>
                <a:t>GND</a:t>
              </a:r>
              <a:endParaRPr lang="fr-FR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17" name="Groupe 116"/>
          <p:cNvGrpSpPr/>
          <p:nvPr/>
        </p:nvGrpSpPr>
        <p:grpSpPr>
          <a:xfrm>
            <a:off x="6569170" y="1873400"/>
            <a:ext cx="629006" cy="1907067"/>
            <a:chOff x="6732240" y="1412776"/>
            <a:chExt cx="792088" cy="1907067"/>
          </a:xfrm>
        </p:grpSpPr>
        <p:grpSp>
          <p:nvGrpSpPr>
            <p:cNvPr id="98" name="Groupe 97"/>
            <p:cNvGrpSpPr/>
            <p:nvPr/>
          </p:nvGrpSpPr>
          <p:grpSpPr>
            <a:xfrm>
              <a:off x="6732240" y="1916832"/>
              <a:ext cx="792088" cy="711696"/>
              <a:chOff x="6732240" y="1340768"/>
              <a:chExt cx="792088" cy="711696"/>
            </a:xfrm>
          </p:grpSpPr>
          <p:cxnSp>
            <p:nvCxnSpPr>
              <p:cNvPr id="92" name="Connecteur droit 91"/>
              <p:cNvCxnSpPr/>
              <p:nvPr/>
            </p:nvCxnSpPr>
            <p:spPr>
              <a:xfrm>
                <a:off x="6732240" y="1628800"/>
                <a:ext cx="79208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cteur droit 92"/>
              <p:cNvCxnSpPr/>
              <p:nvPr/>
            </p:nvCxnSpPr>
            <p:spPr>
              <a:xfrm>
                <a:off x="6732240" y="1772816"/>
                <a:ext cx="79208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cteur droit 94"/>
              <p:cNvCxnSpPr/>
              <p:nvPr/>
            </p:nvCxnSpPr>
            <p:spPr>
              <a:xfrm>
                <a:off x="7128284" y="1340768"/>
                <a:ext cx="0" cy="2796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necteur droit 96"/>
              <p:cNvCxnSpPr/>
              <p:nvPr/>
            </p:nvCxnSpPr>
            <p:spPr>
              <a:xfrm>
                <a:off x="7128284" y="1772816"/>
                <a:ext cx="0" cy="2796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e 105"/>
            <p:cNvGrpSpPr/>
            <p:nvPr/>
          </p:nvGrpSpPr>
          <p:grpSpPr>
            <a:xfrm>
              <a:off x="6732240" y="2564904"/>
              <a:ext cx="792088" cy="754939"/>
              <a:chOff x="6372200" y="1449925"/>
              <a:chExt cx="792088" cy="754939"/>
            </a:xfrm>
          </p:grpSpPr>
          <p:cxnSp>
            <p:nvCxnSpPr>
              <p:cNvPr id="99" name="Connecteur droit 98"/>
              <p:cNvCxnSpPr/>
              <p:nvPr/>
            </p:nvCxnSpPr>
            <p:spPr>
              <a:xfrm>
                <a:off x="6372200" y="1700808"/>
                <a:ext cx="792088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necteur droit 99"/>
              <p:cNvCxnSpPr/>
              <p:nvPr/>
            </p:nvCxnSpPr>
            <p:spPr>
              <a:xfrm>
                <a:off x="6480244" y="1772816"/>
                <a:ext cx="576000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necteur droit 100"/>
              <p:cNvCxnSpPr/>
              <p:nvPr/>
            </p:nvCxnSpPr>
            <p:spPr>
              <a:xfrm>
                <a:off x="6588244" y="1844824"/>
                <a:ext cx="360000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necteur droit 101"/>
              <p:cNvCxnSpPr/>
              <p:nvPr/>
            </p:nvCxnSpPr>
            <p:spPr>
              <a:xfrm flipV="1">
                <a:off x="6768244" y="1449925"/>
                <a:ext cx="0" cy="241176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ZoneTexte 103"/>
              <p:cNvSpPr txBox="1"/>
              <p:nvPr/>
            </p:nvSpPr>
            <p:spPr>
              <a:xfrm>
                <a:off x="6453095" y="1835532"/>
                <a:ext cx="630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 smtClean="0">
                    <a:solidFill>
                      <a:schemeClr val="tx2"/>
                    </a:solidFill>
                  </a:rPr>
                  <a:t>GND</a:t>
                </a:r>
                <a:endParaRPr lang="fr-FR" b="1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113" name="Groupe 112"/>
            <p:cNvGrpSpPr/>
            <p:nvPr/>
          </p:nvGrpSpPr>
          <p:grpSpPr>
            <a:xfrm>
              <a:off x="6789089" y="1412776"/>
              <a:ext cx="678391" cy="532398"/>
              <a:chOff x="5292080" y="1384434"/>
              <a:chExt cx="678391" cy="532398"/>
            </a:xfrm>
          </p:grpSpPr>
          <p:cxnSp>
            <p:nvCxnSpPr>
              <p:cNvPr id="114" name="Connecteur droit 113"/>
              <p:cNvCxnSpPr/>
              <p:nvPr/>
            </p:nvCxnSpPr>
            <p:spPr>
              <a:xfrm>
                <a:off x="5523275" y="1700808"/>
                <a:ext cx="216000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necteur droit 114"/>
              <p:cNvCxnSpPr/>
              <p:nvPr/>
            </p:nvCxnSpPr>
            <p:spPr>
              <a:xfrm>
                <a:off x="5631275" y="1700808"/>
                <a:ext cx="0" cy="216024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ZoneTexte 115"/>
              <p:cNvSpPr txBox="1"/>
              <p:nvPr/>
            </p:nvSpPr>
            <p:spPr>
              <a:xfrm>
                <a:off x="5292080" y="1384434"/>
                <a:ext cx="6783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 smtClean="0">
                    <a:solidFill>
                      <a:schemeClr val="accent2"/>
                    </a:solidFill>
                  </a:rPr>
                  <a:t>P3V3</a:t>
                </a:r>
                <a:endParaRPr lang="fr-FR" b="1" dirty="0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19" name="ZoneTexte 118"/>
          <p:cNvSpPr txBox="1"/>
          <p:nvPr/>
        </p:nvSpPr>
        <p:spPr>
          <a:xfrm>
            <a:off x="2959070" y="4518569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R1</a:t>
            </a:r>
            <a:endParaRPr lang="fr-FR" b="1" dirty="0"/>
          </a:p>
        </p:txBody>
      </p:sp>
      <p:cxnSp>
        <p:nvCxnSpPr>
          <p:cNvPr id="122" name="Connecteur droit 121"/>
          <p:cNvCxnSpPr/>
          <p:nvPr/>
        </p:nvCxnSpPr>
        <p:spPr>
          <a:xfrm>
            <a:off x="3441535" y="4437112"/>
            <a:ext cx="0" cy="1404000"/>
          </a:xfrm>
          <a:prstGeom prst="line">
            <a:avLst/>
          </a:prstGeom>
          <a:ln w="2857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3333535" y="4741859"/>
            <a:ext cx="216000" cy="79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ZoneTexte 124"/>
          <p:cNvSpPr txBox="1"/>
          <p:nvPr/>
        </p:nvSpPr>
        <p:spPr>
          <a:xfrm>
            <a:off x="3707904" y="3851755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U</a:t>
            </a:r>
            <a:r>
              <a:rPr lang="fr-FR" b="1" dirty="0" smtClean="0"/>
              <a:t>1</a:t>
            </a:r>
            <a:endParaRPr lang="fr-FR" b="1" dirty="0"/>
          </a:p>
        </p:txBody>
      </p:sp>
      <p:sp>
        <p:nvSpPr>
          <p:cNvPr id="126" name="ZoneTexte 125"/>
          <p:cNvSpPr txBox="1"/>
          <p:nvPr/>
        </p:nvSpPr>
        <p:spPr>
          <a:xfrm>
            <a:off x="5004048" y="363578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R2</a:t>
            </a:r>
            <a:endParaRPr lang="fr-FR" b="1" dirty="0"/>
          </a:p>
        </p:txBody>
      </p:sp>
      <p:sp>
        <p:nvSpPr>
          <p:cNvPr id="127" name="ZoneTexte 126"/>
          <p:cNvSpPr txBox="1"/>
          <p:nvPr/>
        </p:nvSpPr>
        <p:spPr>
          <a:xfrm>
            <a:off x="5946223" y="386104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R3</a:t>
            </a:r>
            <a:endParaRPr lang="fr-FR" b="1" dirty="0"/>
          </a:p>
        </p:txBody>
      </p:sp>
      <p:sp>
        <p:nvSpPr>
          <p:cNvPr id="128" name="ZoneTexte 127"/>
          <p:cNvSpPr txBox="1"/>
          <p:nvPr/>
        </p:nvSpPr>
        <p:spPr>
          <a:xfrm>
            <a:off x="6175225" y="530120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C2</a:t>
            </a:r>
            <a:endParaRPr lang="fr-FR" b="1" dirty="0"/>
          </a:p>
        </p:txBody>
      </p:sp>
      <p:sp>
        <p:nvSpPr>
          <p:cNvPr id="129" name="ZoneTexte 128"/>
          <p:cNvSpPr txBox="1"/>
          <p:nvPr/>
        </p:nvSpPr>
        <p:spPr>
          <a:xfrm>
            <a:off x="6372200" y="223343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C1</a:t>
            </a:r>
            <a:endParaRPr lang="fr-FR" b="1" dirty="0"/>
          </a:p>
        </p:txBody>
      </p:sp>
      <p:sp>
        <p:nvSpPr>
          <p:cNvPr id="132" name="ZoneTexte 131"/>
          <p:cNvSpPr txBox="1"/>
          <p:nvPr/>
        </p:nvSpPr>
        <p:spPr>
          <a:xfrm>
            <a:off x="1907704" y="58679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I-</a:t>
            </a:r>
            <a:endParaRPr lang="fr-FR" dirty="0"/>
          </a:p>
        </p:txBody>
      </p:sp>
      <p:sp>
        <p:nvSpPr>
          <p:cNvPr id="133" name="ZoneTexte 132"/>
          <p:cNvSpPr txBox="1"/>
          <p:nvPr/>
        </p:nvSpPr>
        <p:spPr>
          <a:xfrm>
            <a:off x="1907704" y="399808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I+</a:t>
            </a:r>
            <a:endParaRPr lang="fr-FR" dirty="0"/>
          </a:p>
        </p:txBody>
      </p:sp>
      <p:sp>
        <p:nvSpPr>
          <p:cNvPr id="134" name="ZoneTexte 133"/>
          <p:cNvSpPr txBox="1"/>
          <p:nvPr/>
        </p:nvSpPr>
        <p:spPr>
          <a:xfrm>
            <a:off x="6895308" y="4096355"/>
            <a:ext cx="39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Vs</a:t>
            </a:r>
            <a:endParaRPr lang="fr-FR" dirty="0"/>
          </a:p>
        </p:txBody>
      </p:sp>
      <p:cxnSp>
        <p:nvCxnSpPr>
          <p:cNvPr id="6" name="Connecteur droit 5"/>
          <p:cNvCxnSpPr>
            <a:stCxn id="58" idx="2"/>
            <a:endCxn id="58" idx="6"/>
          </p:cNvCxnSpPr>
          <p:nvPr/>
        </p:nvCxnSpPr>
        <p:spPr>
          <a:xfrm>
            <a:off x="179512" y="5085187"/>
            <a:ext cx="7200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/>
          <p:cNvGrpSpPr/>
          <p:nvPr/>
        </p:nvGrpSpPr>
        <p:grpSpPr>
          <a:xfrm>
            <a:off x="2094440" y="4769007"/>
            <a:ext cx="870478" cy="639633"/>
            <a:chOff x="292199" y="2058066"/>
            <a:chExt cx="870478" cy="639633"/>
          </a:xfrm>
        </p:grpSpPr>
        <p:sp>
          <p:nvSpPr>
            <p:cNvPr id="21" name="Forme libre 20"/>
            <p:cNvSpPr/>
            <p:nvPr/>
          </p:nvSpPr>
          <p:spPr>
            <a:xfrm flipV="1">
              <a:off x="346438" y="2058066"/>
              <a:ext cx="762001" cy="190514"/>
            </a:xfrm>
            <a:custGeom>
              <a:avLst/>
              <a:gdLst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95250 w 719137"/>
                <a:gd name="connsiteY2" fmla="*/ 100012 h 229048"/>
                <a:gd name="connsiteX3" fmla="*/ 109537 w 719137"/>
                <a:gd name="connsiteY3" fmla="*/ 66675 h 229048"/>
                <a:gd name="connsiteX4" fmla="*/ 123825 w 719137"/>
                <a:gd name="connsiteY4" fmla="*/ 33337 h 229048"/>
                <a:gd name="connsiteX5" fmla="*/ 152400 w 719137"/>
                <a:gd name="connsiteY5" fmla="*/ 14287 h 229048"/>
                <a:gd name="connsiteX6" fmla="*/ 180975 w 719137"/>
                <a:gd name="connsiteY6" fmla="*/ 0 h 229048"/>
                <a:gd name="connsiteX7" fmla="*/ 223837 w 719137"/>
                <a:gd name="connsiteY7" fmla="*/ 4762 h 229048"/>
                <a:gd name="connsiteX8" fmla="*/ 238125 w 719137"/>
                <a:gd name="connsiteY8" fmla="*/ 9525 h 229048"/>
                <a:gd name="connsiteX9" fmla="*/ 242887 w 719137"/>
                <a:gd name="connsiteY9" fmla="*/ 23812 h 229048"/>
                <a:gd name="connsiteX10" fmla="*/ 252412 w 719137"/>
                <a:gd name="connsiteY10" fmla="*/ 42862 h 229048"/>
                <a:gd name="connsiteX11" fmla="*/ 261937 w 719137"/>
                <a:gd name="connsiteY11" fmla="*/ 71437 h 229048"/>
                <a:gd name="connsiteX12" fmla="*/ 266700 w 719137"/>
                <a:gd name="connsiteY12" fmla="*/ 104775 h 229048"/>
                <a:gd name="connsiteX13" fmla="*/ 276225 w 719137"/>
                <a:gd name="connsiteY13" fmla="*/ 190500 h 229048"/>
                <a:gd name="connsiteX14" fmla="*/ 328612 w 719137"/>
                <a:gd name="connsiteY14" fmla="*/ 185737 h 229048"/>
                <a:gd name="connsiteX15" fmla="*/ 333375 w 719137"/>
                <a:gd name="connsiteY15" fmla="*/ 119062 h 229048"/>
                <a:gd name="connsiteX16" fmla="*/ 342900 w 719137"/>
                <a:gd name="connsiteY16" fmla="*/ 90487 h 229048"/>
                <a:gd name="connsiteX17" fmla="*/ 357187 w 719137"/>
                <a:gd name="connsiteY17" fmla="*/ 61912 h 229048"/>
                <a:gd name="connsiteX18" fmla="*/ 371475 w 719137"/>
                <a:gd name="connsiteY18" fmla="*/ 52387 h 229048"/>
                <a:gd name="connsiteX19" fmla="*/ 381000 w 719137"/>
                <a:gd name="connsiteY19" fmla="*/ 38100 h 229048"/>
                <a:gd name="connsiteX20" fmla="*/ 409575 w 719137"/>
                <a:gd name="connsiteY20" fmla="*/ 28575 h 229048"/>
                <a:gd name="connsiteX21" fmla="*/ 438150 w 719137"/>
                <a:gd name="connsiteY21" fmla="*/ 33337 h 229048"/>
                <a:gd name="connsiteX22" fmla="*/ 452437 w 719137"/>
                <a:gd name="connsiteY22" fmla="*/ 38100 h 229048"/>
                <a:gd name="connsiteX23" fmla="*/ 457200 w 719137"/>
                <a:gd name="connsiteY23" fmla="*/ 52387 h 229048"/>
                <a:gd name="connsiteX24" fmla="*/ 476250 w 719137"/>
                <a:gd name="connsiteY24" fmla="*/ 80962 h 229048"/>
                <a:gd name="connsiteX25" fmla="*/ 485775 w 719137"/>
                <a:gd name="connsiteY25" fmla="*/ 109537 h 229048"/>
                <a:gd name="connsiteX26" fmla="*/ 490537 w 719137"/>
                <a:gd name="connsiteY26" fmla="*/ 123825 h 229048"/>
                <a:gd name="connsiteX27" fmla="*/ 485775 w 719137"/>
                <a:gd name="connsiteY27" fmla="*/ 195262 h 229048"/>
                <a:gd name="connsiteX28" fmla="*/ 481012 w 719137"/>
                <a:gd name="connsiteY28" fmla="*/ 171450 h 229048"/>
                <a:gd name="connsiteX29" fmla="*/ 485775 w 719137"/>
                <a:gd name="connsiteY29" fmla="*/ 123825 h 229048"/>
                <a:gd name="connsiteX30" fmla="*/ 495300 w 719137"/>
                <a:gd name="connsiteY30" fmla="*/ 95250 h 229048"/>
                <a:gd name="connsiteX31" fmla="*/ 523875 w 719137"/>
                <a:gd name="connsiteY31" fmla="*/ 80962 h 229048"/>
                <a:gd name="connsiteX32" fmla="*/ 590550 w 719137"/>
                <a:gd name="connsiteY32" fmla="*/ 85725 h 229048"/>
                <a:gd name="connsiteX33" fmla="*/ 609600 w 719137"/>
                <a:gd name="connsiteY33" fmla="*/ 114300 h 229048"/>
                <a:gd name="connsiteX34" fmla="*/ 614362 w 719137"/>
                <a:gd name="connsiteY34" fmla="*/ 138112 h 229048"/>
                <a:gd name="connsiteX35" fmla="*/ 619125 w 719137"/>
                <a:gd name="connsiteY35" fmla="*/ 157162 h 229048"/>
                <a:gd name="connsiteX36" fmla="*/ 623887 w 719137"/>
                <a:gd name="connsiteY36" fmla="*/ 180975 h 229048"/>
                <a:gd name="connsiteX37" fmla="*/ 633412 w 719137"/>
                <a:gd name="connsiteY37" fmla="*/ 223837 h 229048"/>
                <a:gd name="connsiteX38" fmla="*/ 719137 w 719137"/>
                <a:gd name="connsiteY38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09537 w 719137"/>
                <a:gd name="connsiteY2" fmla="*/ 66675 h 229048"/>
                <a:gd name="connsiteX3" fmla="*/ 123825 w 719137"/>
                <a:gd name="connsiteY3" fmla="*/ 33337 h 229048"/>
                <a:gd name="connsiteX4" fmla="*/ 152400 w 719137"/>
                <a:gd name="connsiteY4" fmla="*/ 14287 h 229048"/>
                <a:gd name="connsiteX5" fmla="*/ 180975 w 719137"/>
                <a:gd name="connsiteY5" fmla="*/ 0 h 229048"/>
                <a:gd name="connsiteX6" fmla="*/ 223837 w 719137"/>
                <a:gd name="connsiteY6" fmla="*/ 4762 h 229048"/>
                <a:gd name="connsiteX7" fmla="*/ 238125 w 719137"/>
                <a:gd name="connsiteY7" fmla="*/ 9525 h 229048"/>
                <a:gd name="connsiteX8" fmla="*/ 242887 w 719137"/>
                <a:gd name="connsiteY8" fmla="*/ 23812 h 229048"/>
                <a:gd name="connsiteX9" fmla="*/ 252412 w 719137"/>
                <a:gd name="connsiteY9" fmla="*/ 42862 h 229048"/>
                <a:gd name="connsiteX10" fmla="*/ 261937 w 719137"/>
                <a:gd name="connsiteY10" fmla="*/ 71437 h 229048"/>
                <a:gd name="connsiteX11" fmla="*/ 266700 w 719137"/>
                <a:gd name="connsiteY11" fmla="*/ 104775 h 229048"/>
                <a:gd name="connsiteX12" fmla="*/ 276225 w 719137"/>
                <a:gd name="connsiteY12" fmla="*/ 190500 h 229048"/>
                <a:gd name="connsiteX13" fmla="*/ 328612 w 719137"/>
                <a:gd name="connsiteY13" fmla="*/ 185737 h 229048"/>
                <a:gd name="connsiteX14" fmla="*/ 333375 w 719137"/>
                <a:gd name="connsiteY14" fmla="*/ 119062 h 229048"/>
                <a:gd name="connsiteX15" fmla="*/ 342900 w 719137"/>
                <a:gd name="connsiteY15" fmla="*/ 90487 h 229048"/>
                <a:gd name="connsiteX16" fmla="*/ 357187 w 719137"/>
                <a:gd name="connsiteY16" fmla="*/ 61912 h 229048"/>
                <a:gd name="connsiteX17" fmla="*/ 371475 w 719137"/>
                <a:gd name="connsiteY17" fmla="*/ 52387 h 229048"/>
                <a:gd name="connsiteX18" fmla="*/ 381000 w 719137"/>
                <a:gd name="connsiteY18" fmla="*/ 38100 h 229048"/>
                <a:gd name="connsiteX19" fmla="*/ 409575 w 719137"/>
                <a:gd name="connsiteY19" fmla="*/ 28575 h 229048"/>
                <a:gd name="connsiteX20" fmla="*/ 438150 w 719137"/>
                <a:gd name="connsiteY20" fmla="*/ 33337 h 229048"/>
                <a:gd name="connsiteX21" fmla="*/ 452437 w 719137"/>
                <a:gd name="connsiteY21" fmla="*/ 38100 h 229048"/>
                <a:gd name="connsiteX22" fmla="*/ 457200 w 719137"/>
                <a:gd name="connsiteY22" fmla="*/ 52387 h 229048"/>
                <a:gd name="connsiteX23" fmla="*/ 476250 w 719137"/>
                <a:gd name="connsiteY23" fmla="*/ 80962 h 229048"/>
                <a:gd name="connsiteX24" fmla="*/ 485775 w 719137"/>
                <a:gd name="connsiteY24" fmla="*/ 109537 h 229048"/>
                <a:gd name="connsiteX25" fmla="*/ 490537 w 719137"/>
                <a:gd name="connsiteY25" fmla="*/ 123825 h 229048"/>
                <a:gd name="connsiteX26" fmla="*/ 485775 w 719137"/>
                <a:gd name="connsiteY26" fmla="*/ 195262 h 229048"/>
                <a:gd name="connsiteX27" fmla="*/ 481012 w 719137"/>
                <a:gd name="connsiteY27" fmla="*/ 171450 h 229048"/>
                <a:gd name="connsiteX28" fmla="*/ 485775 w 719137"/>
                <a:gd name="connsiteY28" fmla="*/ 123825 h 229048"/>
                <a:gd name="connsiteX29" fmla="*/ 495300 w 719137"/>
                <a:gd name="connsiteY29" fmla="*/ 95250 h 229048"/>
                <a:gd name="connsiteX30" fmla="*/ 523875 w 719137"/>
                <a:gd name="connsiteY30" fmla="*/ 80962 h 229048"/>
                <a:gd name="connsiteX31" fmla="*/ 590550 w 719137"/>
                <a:gd name="connsiteY31" fmla="*/ 85725 h 229048"/>
                <a:gd name="connsiteX32" fmla="*/ 609600 w 719137"/>
                <a:gd name="connsiteY32" fmla="*/ 114300 h 229048"/>
                <a:gd name="connsiteX33" fmla="*/ 614362 w 719137"/>
                <a:gd name="connsiteY33" fmla="*/ 138112 h 229048"/>
                <a:gd name="connsiteX34" fmla="*/ 619125 w 719137"/>
                <a:gd name="connsiteY34" fmla="*/ 157162 h 229048"/>
                <a:gd name="connsiteX35" fmla="*/ 623887 w 719137"/>
                <a:gd name="connsiteY35" fmla="*/ 180975 h 229048"/>
                <a:gd name="connsiteX36" fmla="*/ 633412 w 719137"/>
                <a:gd name="connsiteY36" fmla="*/ 223837 h 229048"/>
                <a:gd name="connsiteX37" fmla="*/ 719137 w 719137"/>
                <a:gd name="connsiteY37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23825 w 719137"/>
                <a:gd name="connsiteY2" fmla="*/ 33337 h 229048"/>
                <a:gd name="connsiteX3" fmla="*/ 152400 w 719137"/>
                <a:gd name="connsiteY3" fmla="*/ 14287 h 229048"/>
                <a:gd name="connsiteX4" fmla="*/ 180975 w 719137"/>
                <a:gd name="connsiteY4" fmla="*/ 0 h 229048"/>
                <a:gd name="connsiteX5" fmla="*/ 223837 w 719137"/>
                <a:gd name="connsiteY5" fmla="*/ 4762 h 229048"/>
                <a:gd name="connsiteX6" fmla="*/ 238125 w 719137"/>
                <a:gd name="connsiteY6" fmla="*/ 9525 h 229048"/>
                <a:gd name="connsiteX7" fmla="*/ 242887 w 719137"/>
                <a:gd name="connsiteY7" fmla="*/ 23812 h 229048"/>
                <a:gd name="connsiteX8" fmla="*/ 252412 w 719137"/>
                <a:gd name="connsiteY8" fmla="*/ 42862 h 229048"/>
                <a:gd name="connsiteX9" fmla="*/ 261937 w 719137"/>
                <a:gd name="connsiteY9" fmla="*/ 71437 h 229048"/>
                <a:gd name="connsiteX10" fmla="*/ 266700 w 719137"/>
                <a:gd name="connsiteY10" fmla="*/ 104775 h 229048"/>
                <a:gd name="connsiteX11" fmla="*/ 276225 w 719137"/>
                <a:gd name="connsiteY11" fmla="*/ 190500 h 229048"/>
                <a:gd name="connsiteX12" fmla="*/ 328612 w 719137"/>
                <a:gd name="connsiteY12" fmla="*/ 185737 h 229048"/>
                <a:gd name="connsiteX13" fmla="*/ 333375 w 719137"/>
                <a:gd name="connsiteY13" fmla="*/ 119062 h 229048"/>
                <a:gd name="connsiteX14" fmla="*/ 342900 w 719137"/>
                <a:gd name="connsiteY14" fmla="*/ 90487 h 229048"/>
                <a:gd name="connsiteX15" fmla="*/ 357187 w 719137"/>
                <a:gd name="connsiteY15" fmla="*/ 61912 h 229048"/>
                <a:gd name="connsiteX16" fmla="*/ 371475 w 719137"/>
                <a:gd name="connsiteY16" fmla="*/ 52387 h 229048"/>
                <a:gd name="connsiteX17" fmla="*/ 381000 w 719137"/>
                <a:gd name="connsiteY17" fmla="*/ 38100 h 229048"/>
                <a:gd name="connsiteX18" fmla="*/ 409575 w 719137"/>
                <a:gd name="connsiteY18" fmla="*/ 28575 h 229048"/>
                <a:gd name="connsiteX19" fmla="*/ 438150 w 719137"/>
                <a:gd name="connsiteY19" fmla="*/ 33337 h 229048"/>
                <a:gd name="connsiteX20" fmla="*/ 452437 w 719137"/>
                <a:gd name="connsiteY20" fmla="*/ 38100 h 229048"/>
                <a:gd name="connsiteX21" fmla="*/ 457200 w 719137"/>
                <a:gd name="connsiteY21" fmla="*/ 52387 h 229048"/>
                <a:gd name="connsiteX22" fmla="*/ 476250 w 719137"/>
                <a:gd name="connsiteY22" fmla="*/ 80962 h 229048"/>
                <a:gd name="connsiteX23" fmla="*/ 485775 w 719137"/>
                <a:gd name="connsiteY23" fmla="*/ 109537 h 229048"/>
                <a:gd name="connsiteX24" fmla="*/ 490537 w 719137"/>
                <a:gd name="connsiteY24" fmla="*/ 123825 h 229048"/>
                <a:gd name="connsiteX25" fmla="*/ 485775 w 719137"/>
                <a:gd name="connsiteY25" fmla="*/ 195262 h 229048"/>
                <a:gd name="connsiteX26" fmla="*/ 481012 w 719137"/>
                <a:gd name="connsiteY26" fmla="*/ 171450 h 229048"/>
                <a:gd name="connsiteX27" fmla="*/ 485775 w 719137"/>
                <a:gd name="connsiteY27" fmla="*/ 123825 h 229048"/>
                <a:gd name="connsiteX28" fmla="*/ 495300 w 719137"/>
                <a:gd name="connsiteY28" fmla="*/ 95250 h 229048"/>
                <a:gd name="connsiteX29" fmla="*/ 523875 w 719137"/>
                <a:gd name="connsiteY29" fmla="*/ 80962 h 229048"/>
                <a:gd name="connsiteX30" fmla="*/ 590550 w 719137"/>
                <a:gd name="connsiteY30" fmla="*/ 85725 h 229048"/>
                <a:gd name="connsiteX31" fmla="*/ 609600 w 719137"/>
                <a:gd name="connsiteY31" fmla="*/ 114300 h 229048"/>
                <a:gd name="connsiteX32" fmla="*/ 614362 w 719137"/>
                <a:gd name="connsiteY32" fmla="*/ 138112 h 229048"/>
                <a:gd name="connsiteX33" fmla="*/ 619125 w 719137"/>
                <a:gd name="connsiteY33" fmla="*/ 157162 h 229048"/>
                <a:gd name="connsiteX34" fmla="*/ 623887 w 719137"/>
                <a:gd name="connsiteY34" fmla="*/ 180975 h 229048"/>
                <a:gd name="connsiteX35" fmla="*/ 633412 w 719137"/>
                <a:gd name="connsiteY35" fmla="*/ 223837 h 229048"/>
                <a:gd name="connsiteX36" fmla="*/ 719137 w 719137"/>
                <a:gd name="connsiteY36" fmla="*/ 223837 h 229048"/>
                <a:gd name="connsiteX0" fmla="*/ 0 w 719137"/>
                <a:gd name="connsiteY0" fmla="*/ 187666 h 230977"/>
                <a:gd name="connsiteX1" fmla="*/ 90487 w 719137"/>
                <a:gd name="connsiteY1" fmla="*/ 182904 h 230977"/>
                <a:gd name="connsiteX2" fmla="*/ 152400 w 719137"/>
                <a:gd name="connsiteY2" fmla="*/ 16216 h 230977"/>
                <a:gd name="connsiteX3" fmla="*/ 180975 w 719137"/>
                <a:gd name="connsiteY3" fmla="*/ 1929 h 230977"/>
                <a:gd name="connsiteX4" fmla="*/ 223837 w 719137"/>
                <a:gd name="connsiteY4" fmla="*/ 6691 h 230977"/>
                <a:gd name="connsiteX5" fmla="*/ 238125 w 719137"/>
                <a:gd name="connsiteY5" fmla="*/ 11454 h 230977"/>
                <a:gd name="connsiteX6" fmla="*/ 242887 w 719137"/>
                <a:gd name="connsiteY6" fmla="*/ 25741 h 230977"/>
                <a:gd name="connsiteX7" fmla="*/ 252412 w 719137"/>
                <a:gd name="connsiteY7" fmla="*/ 44791 h 230977"/>
                <a:gd name="connsiteX8" fmla="*/ 261937 w 719137"/>
                <a:gd name="connsiteY8" fmla="*/ 73366 h 230977"/>
                <a:gd name="connsiteX9" fmla="*/ 266700 w 719137"/>
                <a:gd name="connsiteY9" fmla="*/ 106704 h 230977"/>
                <a:gd name="connsiteX10" fmla="*/ 276225 w 719137"/>
                <a:gd name="connsiteY10" fmla="*/ 192429 h 230977"/>
                <a:gd name="connsiteX11" fmla="*/ 328612 w 719137"/>
                <a:gd name="connsiteY11" fmla="*/ 187666 h 230977"/>
                <a:gd name="connsiteX12" fmla="*/ 333375 w 719137"/>
                <a:gd name="connsiteY12" fmla="*/ 120991 h 230977"/>
                <a:gd name="connsiteX13" fmla="*/ 342900 w 719137"/>
                <a:gd name="connsiteY13" fmla="*/ 92416 h 230977"/>
                <a:gd name="connsiteX14" fmla="*/ 357187 w 719137"/>
                <a:gd name="connsiteY14" fmla="*/ 63841 h 230977"/>
                <a:gd name="connsiteX15" fmla="*/ 371475 w 719137"/>
                <a:gd name="connsiteY15" fmla="*/ 54316 h 230977"/>
                <a:gd name="connsiteX16" fmla="*/ 381000 w 719137"/>
                <a:gd name="connsiteY16" fmla="*/ 40029 h 230977"/>
                <a:gd name="connsiteX17" fmla="*/ 409575 w 719137"/>
                <a:gd name="connsiteY17" fmla="*/ 30504 h 230977"/>
                <a:gd name="connsiteX18" fmla="*/ 438150 w 719137"/>
                <a:gd name="connsiteY18" fmla="*/ 35266 h 230977"/>
                <a:gd name="connsiteX19" fmla="*/ 452437 w 719137"/>
                <a:gd name="connsiteY19" fmla="*/ 40029 h 230977"/>
                <a:gd name="connsiteX20" fmla="*/ 457200 w 719137"/>
                <a:gd name="connsiteY20" fmla="*/ 54316 h 230977"/>
                <a:gd name="connsiteX21" fmla="*/ 476250 w 719137"/>
                <a:gd name="connsiteY21" fmla="*/ 82891 h 230977"/>
                <a:gd name="connsiteX22" fmla="*/ 485775 w 719137"/>
                <a:gd name="connsiteY22" fmla="*/ 111466 h 230977"/>
                <a:gd name="connsiteX23" fmla="*/ 490537 w 719137"/>
                <a:gd name="connsiteY23" fmla="*/ 125754 h 230977"/>
                <a:gd name="connsiteX24" fmla="*/ 485775 w 719137"/>
                <a:gd name="connsiteY24" fmla="*/ 197191 h 230977"/>
                <a:gd name="connsiteX25" fmla="*/ 481012 w 719137"/>
                <a:gd name="connsiteY25" fmla="*/ 173379 h 230977"/>
                <a:gd name="connsiteX26" fmla="*/ 485775 w 719137"/>
                <a:gd name="connsiteY26" fmla="*/ 125754 h 230977"/>
                <a:gd name="connsiteX27" fmla="*/ 495300 w 719137"/>
                <a:gd name="connsiteY27" fmla="*/ 97179 h 230977"/>
                <a:gd name="connsiteX28" fmla="*/ 523875 w 719137"/>
                <a:gd name="connsiteY28" fmla="*/ 82891 h 230977"/>
                <a:gd name="connsiteX29" fmla="*/ 590550 w 719137"/>
                <a:gd name="connsiteY29" fmla="*/ 87654 h 230977"/>
                <a:gd name="connsiteX30" fmla="*/ 609600 w 719137"/>
                <a:gd name="connsiteY30" fmla="*/ 116229 h 230977"/>
                <a:gd name="connsiteX31" fmla="*/ 614362 w 719137"/>
                <a:gd name="connsiteY31" fmla="*/ 140041 h 230977"/>
                <a:gd name="connsiteX32" fmla="*/ 619125 w 719137"/>
                <a:gd name="connsiteY32" fmla="*/ 159091 h 230977"/>
                <a:gd name="connsiteX33" fmla="*/ 623887 w 719137"/>
                <a:gd name="connsiteY33" fmla="*/ 182904 h 230977"/>
                <a:gd name="connsiteX34" fmla="*/ 633412 w 719137"/>
                <a:gd name="connsiteY34" fmla="*/ 225766 h 230977"/>
                <a:gd name="connsiteX35" fmla="*/ 719137 w 719137"/>
                <a:gd name="connsiteY35" fmla="*/ 225766 h 230977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23837 w 719137"/>
                <a:gd name="connsiteY3" fmla="*/ 4762 h 229048"/>
                <a:gd name="connsiteX4" fmla="*/ 238125 w 719137"/>
                <a:gd name="connsiteY4" fmla="*/ 9525 h 229048"/>
                <a:gd name="connsiteX5" fmla="*/ 242887 w 719137"/>
                <a:gd name="connsiteY5" fmla="*/ 23812 h 229048"/>
                <a:gd name="connsiteX6" fmla="*/ 252412 w 719137"/>
                <a:gd name="connsiteY6" fmla="*/ 42862 h 229048"/>
                <a:gd name="connsiteX7" fmla="*/ 261937 w 719137"/>
                <a:gd name="connsiteY7" fmla="*/ 71437 h 229048"/>
                <a:gd name="connsiteX8" fmla="*/ 266700 w 719137"/>
                <a:gd name="connsiteY8" fmla="*/ 104775 h 229048"/>
                <a:gd name="connsiteX9" fmla="*/ 276225 w 719137"/>
                <a:gd name="connsiteY9" fmla="*/ 190500 h 229048"/>
                <a:gd name="connsiteX10" fmla="*/ 328612 w 719137"/>
                <a:gd name="connsiteY10" fmla="*/ 185737 h 229048"/>
                <a:gd name="connsiteX11" fmla="*/ 333375 w 719137"/>
                <a:gd name="connsiteY11" fmla="*/ 119062 h 229048"/>
                <a:gd name="connsiteX12" fmla="*/ 342900 w 719137"/>
                <a:gd name="connsiteY12" fmla="*/ 90487 h 229048"/>
                <a:gd name="connsiteX13" fmla="*/ 357187 w 719137"/>
                <a:gd name="connsiteY13" fmla="*/ 61912 h 229048"/>
                <a:gd name="connsiteX14" fmla="*/ 371475 w 719137"/>
                <a:gd name="connsiteY14" fmla="*/ 52387 h 229048"/>
                <a:gd name="connsiteX15" fmla="*/ 381000 w 719137"/>
                <a:gd name="connsiteY15" fmla="*/ 38100 h 229048"/>
                <a:gd name="connsiteX16" fmla="*/ 409575 w 719137"/>
                <a:gd name="connsiteY16" fmla="*/ 28575 h 229048"/>
                <a:gd name="connsiteX17" fmla="*/ 438150 w 719137"/>
                <a:gd name="connsiteY17" fmla="*/ 33337 h 229048"/>
                <a:gd name="connsiteX18" fmla="*/ 452437 w 719137"/>
                <a:gd name="connsiteY18" fmla="*/ 38100 h 229048"/>
                <a:gd name="connsiteX19" fmla="*/ 457200 w 719137"/>
                <a:gd name="connsiteY19" fmla="*/ 52387 h 229048"/>
                <a:gd name="connsiteX20" fmla="*/ 476250 w 719137"/>
                <a:gd name="connsiteY20" fmla="*/ 80962 h 229048"/>
                <a:gd name="connsiteX21" fmla="*/ 485775 w 719137"/>
                <a:gd name="connsiteY21" fmla="*/ 109537 h 229048"/>
                <a:gd name="connsiteX22" fmla="*/ 490537 w 719137"/>
                <a:gd name="connsiteY22" fmla="*/ 123825 h 229048"/>
                <a:gd name="connsiteX23" fmla="*/ 485775 w 719137"/>
                <a:gd name="connsiteY23" fmla="*/ 195262 h 229048"/>
                <a:gd name="connsiteX24" fmla="*/ 481012 w 719137"/>
                <a:gd name="connsiteY24" fmla="*/ 171450 h 229048"/>
                <a:gd name="connsiteX25" fmla="*/ 485775 w 719137"/>
                <a:gd name="connsiteY25" fmla="*/ 123825 h 229048"/>
                <a:gd name="connsiteX26" fmla="*/ 495300 w 719137"/>
                <a:gd name="connsiteY26" fmla="*/ 95250 h 229048"/>
                <a:gd name="connsiteX27" fmla="*/ 523875 w 719137"/>
                <a:gd name="connsiteY27" fmla="*/ 80962 h 229048"/>
                <a:gd name="connsiteX28" fmla="*/ 590550 w 719137"/>
                <a:gd name="connsiteY28" fmla="*/ 85725 h 229048"/>
                <a:gd name="connsiteX29" fmla="*/ 609600 w 719137"/>
                <a:gd name="connsiteY29" fmla="*/ 114300 h 229048"/>
                <a:gd name="connsiteX30" fmla="*/ 614362 w 719137"/>
                <a:gd name="connsiteY30" fmla="*/ 138112 h 229048"/>
                <a:gd name="connsiteX31" fmla="*/ 619125 w 719137"/>
                <a:gd name="connsiteY31" fmla="*/ 157162 h 229048"/>
                <a:gd name="connsiteX32" fmla="*/ 623887 w 719137"/>
                <a:gd name="connsiteY32" fmla="*/ 180975 h 229048"/>
                <a:gd name="connsiteX33" fmla="*/ 633412 w 719137"/>
                <a:gd name="connsiteY33" fmla="*/ 223837 h 229048"/>
                <a:gd name="connsiteX34" fmla="*/ 719137 w 719137"/>
                <a:gd name="connsiteY34" fmla="*/ 223837 h 229048"/>
                <a:gd name="connsiteX0" fmla="*/ 0 w 719137"/>
                <a:gd name="connsiteY0" fmla="*/ 197041 h 240352"/>
                <a:gd name="connsiteX1" fmla="*/ 90487 w 719137"/>
                <a:gd name="connsiteY1" fmla="*/ 192279 h 240352"/>
                <a:gd name="connsiteX2" fmla="*/ 180975 w 719137"/>
                <a:gd name="connsiteY2" fmla="*/ 11304 h 240352"/>
                <a:gd name="connsiteX3" fmla="*/ 238125 w 719137"/>
                <a:gd name="connsiteY3" fmla="*/ 20829 h 240352"/>
                <a:gd name="connsiteX4" fmla="*/ 242887 w 719137"/>
                <a:gd name="connsiteY4" fmla="*/ 35116 h 240352"/>
                <a:gd name="connsiteX5" fmla="*/ 252412 w 719137"/>
                <a:gd name="connsiteY5" fmla="*/ 54166 h 240352"/>
                <a:gd name="connsiteX6" fmla="*/ 261937 w 719137"/>
                <a:gd name="connsiteY6" fmla="*/ 82741 h 240352"/>
                <a:gd name="connsiteX7" fmla="*/ 266700 w 719137"/>
                <a:gd name="connsiteY7" fmla="*/ 116079 h 240352"/>
                <a:gd name="connsiteX8" fmla="*/ 276225 w 719137"/>
                <a:gd name="connsiteY8" fmla="*/ 201804 h 240352"/>
                <a:gd name="connsiteX9" fmla="*/ 328612 w 719137"/>
                <a:gd name="connsiteY9" fmla="*/ 197041 h 240352"/>
                <a:gd name="connsiteX10" fmla="*/ 333375 w 719137"/>
                <a:gd name="connsiteY10" fmla="*/ 130366 h 240352"/>
                <a:gd name="connsiteX11" fmla="*/ 342900 w 719137"/>
                <a:gd name="connsiteY11" fmla="*/ 101791 h 240352"/>
                <a:gd name="connsiteX12" fmla="*/ 357187 w 719137"/>
                <a:gd name="connsiteY12" fmla="*/ 73216 h 240352"/>
                <a:gd name="connsiteX13" fmla="*/ 371475 w 719137"/>
                <a:gd name="connsiteY13" fmla="*/ 63691 h 240352"/>
                <a:gd name="connsiteX14" fmla="*/ 381000 w 719137"/>
                <a:gd name="connsiteY14" fmla="*/ 49404 h 240352"/>
                <a:gd name="connsiteX15" fmla="*/ 409575 w 719137"/>
                <a:gd name="connsiteY15" fmla="*/ 39879 h 240352"/>
                <a:gd name="connsiteX16" fmla="*/ 438150 w 719137"/>
                <a:gd name="connsiteY16" fmla="*/ 44641 h 240352"/>
                <a:gd name="connsiteX17" fmla="*/ 452437 w 719137"/>
                <a:gd name="connsiteY17" fmla="*/ 49404 h 240352"/>
                <a:gd name="connsiteX18" fmla="*/ 457200 w 719137"/>
                <a:gd name="connsiteY18" fmla="*/ 63691 h 240352"/>
                <a:gd name="connsiteX19" fmla="*/ 476250 w 719137"/>
                <a:gd name="connsiteY19" fmla="*/ 92266 h 240352"/>
                <a:gd name="connsiteX20" fmla="*/ 485775 w 719137"/>
                <a:gd name="connsiteY20" fmla="*/ 120841 h 240352"/>
                <a:gd name="connsiteX21" fmla="*/ 490537 w 719137"/>
                <a:gd name="connsiteY21" fmla="*/ 135129 h 240352"/>
                <a:gd name="connsiteX22" fmla="*/ 485775 w 719137"/>
                <a:gd name="connsiteY22" fmla="*/ 206566 h 240352"/>
                <a:gd name="connsiteX23" fmla="*/ 481012 w 719137"/>
                <a:gd name="connsiteY23" fmla="*/ 182754 h 240352"/>
                <a:gd name="connsiteX24" fmla="*/ 485775 w 719137"/>
                <a:gd name="connsiteY24" fmla="*/ 135129 h 240352"/>
                <a:gd name="connsiteX25" fmla="*/ 495300 w 719137"/>
                <a:gd name="connsiteY25" fmla="*/ 106554 h 240352"/>
                <a:gd name="connsiteX26" fmla="*/ 523875 w 719137"/>
                <a:gd name="connsiteY26" fmla="*/ 92266 h 240352"/>
                <a:gd name="connsiteX27" fmla="*/ 590550 w 719137"/>
                <a:gd name="connsiteY27" fmla="*/ 97029 h 240352"/>
                <a:gd name="connsiteX28" fmla="*/ 609600 w 719137"/>
                <a:gd name="connsiteY28" fmla="*/ 125604 h 240352"/>
                <a:gd name="connsiteX29" fmla="*/ 614362 w 719137"/>
                <a:gd name="connsiteY29" fmla="*/ 149416 h 240352"/>
                <a:gd name="connsiteX30" fmla="*/ 619125 w 719137"/>
                <a:gd name="connsiteY30" fmla="*/ 168466 h 240352"/>
                <a:gd name="connsiteX31" fmla="*/ 623887 w 719137"/>
                <a:gd name="connsiteY31" fmla="*/ 192279 h 240352"/>
                <a:gd name="connsiteX32" fmla="*/ 633412 w 719137"/>
                <a:gd name="connsiteY32" fmla="*/ 235141 h 240352"/>
                <a:gd name="connsiteX33" fmla="*/ 719137 w 719137"/>
                <a:gd name="connsiteY33" fmla="*/ 235141 h 240352"/>
                <a:gd name="connsiteX0" fmla="*/ 0 w 719137"/>
                <a:gd name="connsiteY0" fmla="*/ 197041 h 240352"/>
                <a:gd name="connsiteX1" fmla="*/ 90487 w 719137"/>
                <a:gd name="connsiteY1" fmla="*/ 192279 h 240352"/>
                <a:gd name="connsiteX2" fmla="*/ 180975 w 719137"/>
                <a:gd name="connsiteY2" fmla="*/ 11304 h 240352"/>
                <a:gd name="connsiteX3" fmla="*/ 238125 w 719137"/>
                <a:gd name="connsiteY3" fmla="*/ 20829 h 240352"/>
                <a:gd name="connsiteX4" fmla="*/ 252412 w 719137"/>
                <a:gd name="connsiteY4" fmla="*/ 54166 h 240352"/>
                <a:gd name="connsiteX5" fmla="*/ 261937 w 719137"/>
                <a:gd name="connsiteY5" fmla="*/ 82741 h 240352"/>
                <a:gd name="connsiteX6" fmla="*/ 266700 w 719137"/>
                <a:gd name="connsiteY6" fmla="*/ 116079 h 240352"/>
                <a:gd name="connsiteX7" fmla="*/ 276225 w 719137"/>
                <a:gd name="connsiteY7" fmla="*/ 201804 h 240352"/>
                <a:gd name="connsiteX8" fmla="*/ 328612 w 719137"/>
                <a:gd name="connsiteY8" fmla="*/ 197041 h 240352"/>
                <a:gd name="connsiteX9" fmla="*/ 333375 w 719137"/>
                <a:gd name="connsiteY9" fmla="*/ 130366 h 240352"/>
                <a:gd name="connsiteX10" fmla="*/ 342900 w 719137"/>
                <a:gd name="connsiteY10" fmla="*/ 101791 h 240352"/>
                <a:gd name="connsiteX11" fmla="*/ 357187 w 719137"/>
                <a:gd name="connsiteY11" fmla="*/ 73216 h 240352"/>
                <a:gd name="connsiteX12" fmla="*/ 371475 w 719137"/>
                <a:gd name="connsiteY12" fmla="*/ 63691 h 240352"/>
                <a:gd name="connsiteX13" fmla="*/ 381000 w 719137"/>
                <a:gd name="connsiteY13" fmla="*/ 49404 h 240352"/>
                <a:gd name="connsiteX14" fmla="*/ 409575 w 719137"/>
                <a:gd name="connsiteY14" fmla="*/ 39879 h 240352"/>
                <a:gd name="connsiteX15" fmla="*/ 438150 w 719137"/>
                <a:gd name="connsiteY15" fmla="*/ 44641 h 240352"/>
                <a:gd name="connsiteX16" fmla="*/ 452437 w 719137"/>
                <a:gd name="connsiteY16" fmla="*/ 49404 h 240352"/>
                <a:gd name="connsiteX17" fmla="*/ 457200 w 719137"/>
                <a:gd name="connsiteY17" fmla="*/ 63691 h 240352"/>
                <a:gd name="connsiteX18" fmla="*/ 476250 w 719137"/>
                <a:gd name="connsiteY18" fmla="*/ 92266 h 240352"/>
                <a:gd name="connsiteX19" fmla="*/ 485775 w 719137"/>
                <a:gd name="connsiteY19" fmla="*/ 120841 h 240352"/>
                <a:gd name="connsiteX20" fmla="*/ 490537 w 719137"/>
                <a:gd name="connsiteY20" fmla="*/ 135129 h 240352"/>
                <a:gd name="connsiteX21" fmla="*/ 485775 w 719137"/>
                <a:gd name="connsiteY21" fmla="*/ 206566 h 240352"/>
                <a:gd name="connsiteX22" fmla="*/ 481012 w 719137"/>
                <a:gd name="connsiteY22" fmla="*/ 182754 h 240352"/>
                <a:gd name="connsiteX23" fmla="*/ 485775 w 719137"/>
                <a:gd name="connsiteY23" fmla="*/ 135129 h 240352"/>
                <a:gd name="connsiteX24" fmla="*/ 495300 w 719137"/>
                <a:gd name="connsiteY24" fmla="*/ 106554 h 240352"/>
                <a:gd name="connsiteX25" fmla="*/ 523875 w 719137"/>
                <a:gd name="connsiteY25" fmla="*/ 92266 h 240352"/>
                <a:gd name="connsiteX26" fmla="*/ 590550 w 719137"/>
                <a:gd name="connsiteY26" fmla="*/ 97029 h 240352"/>
                <a:gd name="connsiteX27" fmla="*/ 609600 w 719137"/>
                <a:gd name="connsiteY27" fmla="*/ 125604 h 240352"/>
                <a:gd name="connsiteX28" fmla="*/ 614362 w 719137"/>
                <a:gd name="connsiteY28" fmla="*/ 149416 h 240352"/>
                <a:gd name="connsiteX29" fmla="*/ 619125 w 719137"/>
                <a:gd name="connsiteY29" fmla="*/ 168466 h 240352"/>
                <a:gd name="connsiteX30" fmla="*/ 623887 w 719137"/>
                <a:gd name="connsiteY30" fmla="*/ 192279 h 240352"/>
                <a:gd name="connsiteX31" fmla="*/ 633412 w 719137"/>
                <a:gd name="connsiteY31" fmla="*/ 235141 h 240352"/>
                <a:gd name="connsiteX32" fmla="*/ 719137 w 719137"/>
                <a:gd name="connsiteY32" fmla="*/ 235141 h 240352"/>
                <a:gd name="connsiteX0" fmla="*/ 0 w 719137"/>
                <a:gd name="connsiteY0" fmla="*/ 191388 h 234699"/>
                <a:gd name="connsiteX1" fmla="*/ 90487 w 719137"/>
                <a:gd name="connsiteY1" fmla="*/ 186626 h 234699"/>
                <a:gd name="connsiteX2" fmla="*/ 180975 w 719137"/>
                <a:gd name="connsiteY2" fmla="*/ 5651 h 234699"/>
                <a:gd name="connsiteX3" fmla="*/ 252412 w 719137"/>
                <a:gd name="connsiteY3" fmla="*/ 48513 h 234699"/>
                <a:gd name="connsiteX4" fmla="*/ 261937 w 719137"/>
                <a:gd name="connsiteY4" fmla="*/ 77088 h 234699"/>
                <a:gd name="connsiteX5" fmla="*/ 266700 w 719137"/>
                <a:gd name="connsiteY5" fmla="*/ 110426 h 234699"/>
                <a:gd name="connsiteX6" fmla="*/ 276225 w 719137"/>
                <a:gd name="connsiteY6" fmla="*/ 196151 h 234699"/>
                <a:gd name="connsiteX7" fmla="*/ 328612 w 719137"/>
                <a:gd name="connsiteY7" fmla="*/ 191388 h 234699"/>
                <a:gd name="connsiteX8" fmla="*/ 333375 w 719137"/>
                <a:gd name="connsiteY8" fmla="*/ 124713 h 234699"/>
                <a:gd name="connsiteX9" fmla="*/ 342900 w 719137"/>
                <a:gd name="connsiteY9" fmla="*/ 96138 h 234699"/>
                <a:gd name="connsiteX10" fmla="*/ 357187 w 719137"/>
                <a:gd name="connsiteY10" fmla="*/ 67563 h 234699"/>
                <a:gd name="connsiteX11" fmla="*/ 371475 w 719137"/>
                <a:gd name="connsiteY11" fmla="*/ 58038 h 234699"/>
                <a:gd name="connsiteX12" fmla="*/ 381000 w 719137"/>
                <a:gd name="connsiteY12" fmla="*/ 43751 h 234699"/>
                <a:gd name="connsiteX13" fmla="*/ 409575 w 719137"/>
                <a:gd name="connsiteY13" fmla="*/ 34226 h 234699"/>
                <a:gd name="connsiteX14" fmla="*/ 438150 w 719137"/>
                <a:gd name="connsiteY14" fmla="*/ 38988 h 234699"/>
                <a:gd name="connsiteX15" fmla="*/ 452437 w 719137"/>
                <a:gd name="connsiteY15" fmla="*/ 43751 h 234699"/>
                <a:gd name="connsiteX16" fmla="*/ 457200 w 719137"/>
                <a:gd name="connsiteY16" fmla="*/ 58038 h 234699"/>
                <a:gd name="connsiteX17" fmla="*/ 476250 w 719137"/>
                <a:gd name="connsiteY17" fmla="*/ 86613 h 234699"/>
                <a:gd name="connsiteX18" fmla="*/ 485775 w 719137"/>
                <a:gd name="connsiteY18" fmla="*/ 115188 h 234699"/>
                <a:gd name="connsiteX19" fmla="*/ 490537 w 719137"/>
                <a:gd name="connsiteY19" fmla="*/ 129476 h 234699"/>
                <a:gd name="connsiteX20" fmla="*/ 485775 w 719137"/>
                <a:gd name="connsiteY20" fmla="*/ 200913 h 234699"/>
                <a:gd name="connsiteX21" fmla="*/ 481012 w 719137"/>
                <a:gd name="connsiteY21" fmla="*/ 177101 h 234699"/>
                <a:gd name="connsiteX22" fmla="*/ 485775 w 719137"/>
                <a:gd name="connsiteY22" fmla="*/ 129476 h 234699"/>
                <a:gd name="connsiteX23" fmla="*/ 495300 w 719137"/>
                <a:gd name="connsiteY23" fmla="*/ 100901 h 234699"/>
                <a:gd name="connsiteX24" fmla="*/ 523875 w 719137"/>
                <a:gd name="connsiteY24" fmla="*/ 86613 h 234699"/>
                <a:gd name="connsiteX25" fmla="*/ 590550 w 719137"/>
                <a:gd name="connsiteY25" fmla="*/ 91376 h 234699"/>
                <a:gd name="connsiteX26" fmla="*/ 609600 w 719137"/>
                <a:gd name="connsiteY26" fmla="*/ 119951 h 234699"/>
                <a:gd name="connsiteX27" fmla="*/ 614362 w 719137"/>
                <a:gd name="connsiteY27" fmla="*/ 143763 h 234699"/>
                <a:gd name="connsiteX28" fmla="*/ 619125 w 719137"/>
                <a:gd name="connsiteY28" fmla="*/ 162813 h 234699"/>
                <a:gd name="connsiteX29" fmla="*/ 623887 w 719137"/>
                <a:gd name="connsiteY29" fmla="*/ 186626 h 234699"/>
                <a:gd name="connsiteX30" fmla="*/ 633412 w 719137"/>
                <a:gd name="connsiteY30" fmla="*/ 229488 h 234699"/>
                <a:gd name="connsiteX31" fmla="*/ 719137 w 719137"/>
                <a:gd name="connsiteY31" fmla="*/ 229488 h 234699"/>
                <a:gd name="connsiteX0" fmla="*/ 0 w 719137"/>
                <a:gd name="connsiteY0" fmla="*/ 188671 h 231982"/>
                <a:gd name="connsiteX1" fmla="*/ 90487 w 719137"/>
                <a:gd name="connsiteY1" fmla="*/ 183909 h 231982"/>
                <a:gd name="connsiteX2" fmla="*/ 180975 w 719137"/>
                <a:gd name="connsiteY2" fmla="*/ 2934 h 231982"/>
                <a:gd name="connsiteX3" fmla="*/ 261937 w 719137"/>
                <a:gd name="connsiteY3" fmla="*/ 74371 h 231982"/>
                <a:gd name="connsiteX4" fmla="*/ 266700 w 719137"/>
                <a:gd name="connsiteY4" fmla="*/ 107709 h 231982"/>
                <a:gd name="connsiteX5" fmla="*/ 276225 w 719137"/>
                <a:gd name="connsiteY5" fmla="*/ 193434 h 231982"/>
                <a:gd name="connsiteX6" fmla="*/ 328612 w 719137"/>
                <a:gd name="connsiteY6" fmla="*/ 188671 h 231982"/>
                <a:gd name="connsiteX7" fmla="*/ 333375 w 719137"/>
                <a:gd name="connsiteY7" fmla="*/ 121996 h 231982"/>
                <a:gd name="connsiteX8" fmla="*/ 342900 w 719137"/>
                <a:gd name="connsiteY8" fmla="*/ 93421 h 231982"/>
                <a:gd name="connsiteX9" fmla="*/ 357187 w 719137"/>
                <a:gd name="connsiteY9" fmla="*/ 64846 h 231982"/>
                <a:gd name="connsiteX10" fmla="*/ 371475 w 719137"/>
                <a:gd name="connsiteY10" fmla="*/ 55321 h 231982"/>
                <a:gd name="connsiteX11" fmla="*/ 381000 w 719137"/>
                <a:gd name="connsiteY11" fmla="*/ 41034 h 231982"/>
                <a:gd name="connsiteX12" fmla="*/ 409575 w 719137"/>
                <a:gd name="connsiteY12" fmla="*/ 31509 h 231982"/>
                <a:gd name="connsiteX13" fmla="*/ 438150 w 719137"/>
                <a:gd name="connsiteY13" fmla="*/ 36271 h 231982"/>
                <a:gd name="connsiteX14" fmla="*/ 452437 w 719137"/>
                <a:gd name="connsiteY14" fmla="*/ 41034 h 231982"/>
                <a:gd name="connsiteX15" fmla="*/ 457200 w 719137"/>
                <a:gd name="connsiteY15" fmla="*/ 55321 h 231982"/>
                <a:gd name="connsiteX16" fmla="*/ 476250 w 719137"/>
                <a:gd name="connsiteY16" fmla="*/ 83896 h 231982"/>
                <a:gd name="connsiteX17" fmla="*/ 485775 w 719137"/>
                <a:gd name="connsiteY17" fmla="*/ 112471 h 231982"/>
                <a:gd name="connsiteX18" fmla="*/ 490537 w 719137"/>
                <a:gd name="connsiteY18" fmla="*/ 126759 h 231982"/>
                <a:gd name="connsiteX19" fmla="*/ 485775 w 719137"/>
                <a:gd name="connsiteY19" fmla="*/ 198196 h 231982"/>
                <a:gd name="connsiteX20" fmla="*/ 481012 w 719137"/>
                <a:gd name="connsiteY20" fmla="*/ 174384 h 231982"/>
                <a:gd name="connsiteX21" fmla="*/ 485775 w 719137"/>
                <a:gd name="connsiteY21" fmla="*/ 126759 h 231982"/>
                <a:gd name="connsiteX22" fmla="*/ 495300 w 719137"/>
                <a:gd name="connsiteY22" fmla="*/ 98184 h 231982"/>
                <a:gd name="connsiteX23" fmla="*/ 523875 w 719137"/>
                <a:gd name="connsiteY23" fmla="*/ 83896 h 231982"/>
                <a:gd name="connsiteX24" fmla="*/ 590550 w 719137"/>
                <a:gd name="connsiteY24" fmla="*/ 88659 h 231982"/>
                <a:gd name="connsiteX25" fmla="*/ 609600 w 719137"/>
                <a:gd name="connsiteY25" fmla="*/ 117234 h 231982"/>
                <a:gd name="connsiteX26" fmla="*/ 614362 w 719137"/>
                <a:gd name="connsiteY26" fmla="*/ 141046 h 231982"/>
                <a:gd name="connsiteX27" fmla="*/ 619125 w 719137"/>
                <a:gd name="connsiteY27" fmla="*/ 160096 h 231982"/>
                <a:gd name="connsiteX28" fmla="*/ 623887 w 719137"/>
                <a:gd name="connsiteY28" fmla="*/ 183909 h 231982"/>
                <a:gd name="connsiteX29" fmla="*/ 633412 w 719137"/>
                <a:gd name="connsiteY29" fmla="*/ 226771 h 231982"/>
                <a:gd name="connsiteX30" fmla="*/ 719137 w 719137"/>
                <a:gd name="connsiteY30" fmla="*/ 226771 h 231982"/>
                <a:gd name="connsiteX0" fmla="*/ 0 w 719137"/>
                <a:gd name="connsiteY0" fmla="*/ 187011 h 230322"/>
                <a:gd name="connsiteX1" fmla="*/ 90487 w 719137"/>
                <a:gd name="connsiteY1" fmla="*/ 182249 h 230322"/>
                <a:gd name="connsiteX2" fmla="*/ 180975 w 719137"/>
                <a:gd name="connsiteY2" fmla="*/ 1274 h 230322"/>
                <a:gd name="connsiteX3" fmla="*/ 266700 w 719137"/>
                <a:gd name="connsiteY3" fmla="*/ 106049 h 230322"/>
                <a:gd name="connsiteX4" fmla="*/ 276225 w 719137"/>
                <a:gd name="connsiteY4" fmla="*/ 191774 h 230322"/>
                <a:gd name="connsiteX5" fmla="*/ 328612 w 719137"/>
                <a:gd name="connsiteY5" fmla="*/ 187011 h 230322"/>
                <a:gd name="connsiteX6" fmla="*/ 333375 w 719137"/>
                <a:gd name="connsiteY6" fmla="*/ 120336 h 230322"/>
                <a:gd name="connsiteX7" fmla="*/ 342900 w 719137"/>
                <a:gd name="connsiteY7" fmla="*/ 91761 h 230322"/>
                <a:gd name="connsiteX8" fmla="*/ 357187 w 719137"/>
                <a:gd name="connsiteY8" fmla="*/ 63186 h 230322"/>
                <a:gd name="connsiteX9" fmla="*/ 371475 w 719137"/>
                <a:gd name="connsiteY9" fmla="*/ 53661 h 230322"/>
                <a:gd name="connsiteX10" fmla="*/ 381000 w 719137"/>
                <a:gd name="connsiteY10" fmla="*/ 39374 h 230322"/>
                <a:gd name="connsiteX11" fmla="*/ 409575 w 719137"/>
                <a:gd name="connsiteY11" fmla="*/ 29849 h 230322"/>
                <a:gd name="connsiteX12" fmla="*/ 438150 w 719137"/>
                <a:gd name="connsiteY12" fmla="*/ 34611 h 230322"/>
                <a:gd name="connsiteX13" fmla="*/ 452437 w 719137"/>
                <a:gd name="connsiteY13" fmla="*/ 39374 h 230322"/>
                <a:gd name="connsiteX14" fmla="*/ 457200 w 719137"/>
                <a:gd name="connsiteY14" fmla="*/ 53661 h 230322"/>
                <a:gd name="connsiteX15" fmla="*/ 476250 w 719137"/>
                <a:gd name="connsiteY15" fmla="*/ 82236 h 230322"/>
                <a:gd name="connsiteX16" fmla="*/ 485775 w 719137"/>
                <a:gd name="connsiteY16" fmla="*/ 110811 h 230322"/>
                <a:gd name="connsiteX17" fmla="*/ 490537 w 719137"/>
                <a:gd name="connsiteY17" fmla="*/ 125099 h 230322"/>
                <a:gd name="connsiteX18" fmla="*/ 485775 w 719137"/>
                <a:gd name="connsiteY18" fmla="*/ 196536 h 230322"/>
                <a:gd name="connsiteX19" fmla="*/ 481012 w 719137"/>
                <a:gd name="connsiteY19" fmla="*/ 172724 h 230322"/>
                <a:gd name="connsiteX20" fmla="*/ 485775 w 719137"/>
                <a:gd name="connsiteY20" fmla="*/ 125099 h 230322"/>
                <a:gd name="connsiteX21" fmla="*/ 495300 w 719137"/>
                <a:gd name="connsiteY21" fmla="*/ 96524 h 230322"/>
                <a:gd name="connsiteX22" fmla="*/ 523875 w 719137"/>
                <a:gd name="connsiteY22" fmla="*/ 82236 h 230322"/>
                <a:gd name="connsiteX23" fmla="*/ 590550 w 719137"/>
                <a:gd name="connsiteY23" fmla="*/ 86999 h 230322"/>
                <a:gd name="connsiteX24" fmla="*/ 609600 w 719137"/>
                <a:gd name="connsiteY24" fmla="*/ 115574 h 230322"/>
                <a:gd name="connsiteX25" fmla="*/ 614362 w 719137"/>
                <a:gd name="connsiteY25" fmla="*/ 139386 h 230322"/>
                <a:gd name="connsiteX26" fmla="*/ 619125 w 719137"/>
                <a:gd name="connsiteY26" fmla="*/ 158436 h 230322"/>
                <a:gd name="connsiteX27" fmla="*/ 623887 w 719137"/>
                <a:gd name="connsiteY27" fmla="*/ 182249 h 230322"/>
                <a:gd name="connsiteX28" fmla="*/ 633412 w 719137"/>
                <a:gd name="connsiteY28" fmla="*/ 225111 h 230322"/>
                <a:gd name="connsiteX29" fmla="*/ 719137 w 719137"/>
                <a:gd name="connsiteY29" fmla="*/ 225111 h 230322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328612 w 719137"/>
                <a:gd name="connsiteY4" fmla="*/ 185737 h 229048"/>
                <a:gd name="connsiteX5" fmla="*/ 333375 w 719137"/>
                <a:gd name="connsiteY5" fmla="*/ 119062 h 229048"/>
                <a:gd name="connsiteX6" fmla="*/ 342900 w 719137"/>
                <a:gd name="connsiteY6" fmla="*/ 90487 h 229048"/>
                <a:gd name="connsiteX7" fmla="*/ 357187 w 719137"/>
                <a:gd name="connsiteY7" fmla="*/ 61912 h 229048"/>
                <a:gd name="connsiteX8" fmla="*/ 371475 w 719137"/>
                <a:gd name="connsiteY8" fmla="*/ 52387 h 229048"/>
                <a:gd name="connsiteX9" fmla="*/ 381000 w 719137"/>
                <a:gd name="connsiteY9" fmla="*/ 38100 h 229048"/>
                <a:gd name="connsiteX10" fmla="*/ 409575 w 719137"/>
                <a:gd name="connsiteY10" fmla="*/ 28575 h 229048"/>
                <a:gd name="connsiteX11" fmla="*/ 438150 w 719137"/>
                <a:gd name="connsiteY11" fmla="*/ 33337 h 229048"/>
                <a:gd name="connsiteX12" fmla="*/ 452437 w 719137"/>
                <a:gd name="connsiteY12" fmla="*/ 38100 h 229048"/>
                <a:gd name="connsiteX13" fmla="*/ 457200 w 719137"/>
                <a:gd name="connsiteY13" fmla="*/ 52387 h 229048"/>
                <a:gd name="connsiteX14" fmla="*/ 476250 w 719137"/>
                <a:gd name="connsiteY14" fmla="*/ 80962 h 229048"/>
                <a:gd name="connsiteX15" fmla="*/ 485775 w 719137"/>
                <a:gd name="connsiteY15" fmla="*/ 109537 h 229048"/>
                <a:gd name="connsiteX16" fmla="*/ 490537 w 719137"/>
                <a:gd name="connsiteY16" fmla="*/ 123825 h 229048"/>
                <a:gd name="connsiteX17" fmla="*/ 485775 w 719137"/>
                <a:gd name="connsiteY17" fmla="*/ 195262 h 229048"/>
                <a:gd name="connsiteX18" fmla="*/ 481012 w 719137"/>
                <a:gd name="connsiteY18" fmla="*/ 171450 h 229048"/>
                <a:gd name="connsiteX19" fmla="*/ 485775 w 719137"/>
                <a:gd name="connsiteY19" fmla="*/ 123825 h 229048"/>
                <a:gd name="connsiteX20" fmla="*/ 495300 w 719137"/>
                <a:gd name="connsiteY20" fmla="*/ 95250 h 229048"/>
                <a:gd name="connsiteX21" fmla="*/ 523875 w 719137"/>
                <a:gd name="connsiteY21" fmla="*/ 80962 h 229048"/>
                <a:gd name="connsiteX22" fmla="*/ 590550 w 719137"/>
                <a:gd name="connsiteY22" fmla="*/ 85725 h 229048"/>
                <a:gd name="connsiteX23" fmla="*/ 609600 w 719137"/>
                <a:gd name="connsiteY23" fmla="*/ 114300 h 229048"/>
                <a:gd name="connsiteX24" fmla="*/ 614362 w 719137"/>
                <a:gd name="connsiteY24" fmla="*/ 138112 h 229048"/>
                <a:gd name="connsiteX25" fmla="*/ 619125 w 719137"/>
                <a:gd name="connsiteY25" fmla="*/ 157162 h 229048"/>
                <a:gd name="connsiteX26" fmla="*/ 623887 w 719137"/>
                <a:gd name="connsiteY26" fmla="*/ 180975 h 229048"/>
                <a:gd name="connsiteX27" fmla="*/ 633412 w 719137"/>
                <a:gd name="connsiteY27" fmla="*/ 223837 h 229048"/>
                <a:gd name="connsiteX28" fmla="*/ 719137 w 719137"/>
                <a:gd name="connsiteY28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333375 w 719137"/>
                <a:gd name="connsiteY4" fmla="*/ 119062 h 229048"/>
                <a:gd name="connsiteX5" fmla="*/ 342900 w 719137"/>
                <a:gd name="connsiteY5" fmla="*/ 90487 h 229048"/>
                <a:gd name="connsiteX6" fmla="*/ 357187 w 719137"/>
                <a:gd name="connsiteY6" fmla="*/ 61912 h 229048"/>
                <a:gd name="connsiteX7" fmla="*/ 371475 w 719137"/>
                <a:gd name="connsiteY7" fmla="*/ 52387 h 229048"/>
                <a:gd name="connsiteX8" fmla="*/ 381000 w 719137"/>
                <a:gd name="connsiteY8" fmla="*/ 38100 h 229048"/>
                <a:gd name="connsiteX9" fmla="*/ 409575 w 719137"/>
                <a:gd name="connsiteY9" fmla="*/ 28575 h 229048"/>
                <a:gd name="connsiteX10" fmla="*/ 438150 w 719137"/>
                <a:gd name="connsiteY10" fmla="*/ 33337 h 229048"/>
                <a:gd name="connsiteX11" fmla="*/ 452437 w 719137"/>
                <a:gd name="connsiteY11" fmla="*/ 38100 h 229048"/>
                <a:gd name="connsiteX12" fmla="*/ 457200 w 719137"/>
                <a:gd name="connsiteY12" fmla="*/ 52387 h 229048"/>
                <a:gd name="connsiteX13" fmla="*/ 476250 w 719137"/>
                <a:gd name="connsiteY13" fmla="*/ 80962 h 229048"/>
                <a:gd name="connsiteX14" fmla="*/ 485775 w 719137"/>
                <a:gd name="connsiteY14" fmla="*/ 109537 h 229048"/>
                <a:gd name="connsiteX15" fmla="*/ 490537 w 719137"/>
                <a:gd name="connsiteY15" fmla="*/ 123825 h 229048"/>
                <a:gd name="connsiteX16" fmla="*/ 485775 w 719137"/>
                <a:gd name="connsiteY16" fmla="*/ 195262 h 229048"/>
                <a:gd name="connsiteX17" fmla="*/ 481012 w 719137"/>
                <a:gd name="connsiteY17" fmla="*/ 171450 h 229048"/>
                <a:gd name="connsiteX18" fmla="*/ 485775 w 719137"/>
                <a:gd name="connsiteY18" fmla="*/ 123825 h 229048"/>
                <a:gd name="connsiteX19" fmla="*/ 495300 w 719137"/>
                <a:gd name="connsiteY19" fmla="*/ 95250 h 229048"/>
                <a:gd name="connsiteX20" fmla="*/ 523875 w 719137"/>
                <a:gd name="connsiteY20" fmla="*/ 80962 h 229048"/>
                <a:gd name="connsiteX21" fmla="*/ 590550 w 719137"/>
                <a:gd name="connsiteY21" fmla="*/ 85725 h 229048"/>
                <a:gd name="connsiteX22" fmla="*/ 609600 w 719137"/>
                <a:gd name="connsiteY22" fmla="*/ 114300 h 229048"/>
                <a:gd name="connsiteX23" fmla="*/ 614362 w 719137"/>
                <a:gd name="connsiteY23" fmla="*/ 138112 h 229048"/>
                <a:gd name="connsiteX24" fmla="*/ 619125 w 719137"/>
                <a:gd name="connsiteY24" fmla="*/ 157162 h 229048"/>
                <a:gd name="connsiteX25" fmla="*/ 623887 w 719137"/>
                <a:gd name="connsiteY25" fmla="*/ 180975 h 229048"/>
                <a:gd name="connsiteX26" fmla="*/ 633412 w 719137"/>
                <a:gd name="connsiteY26" fmla="*/ 223837 h 229048"/>
                <a:gd name="connsiteX27" fmla="*/ 719137 w 719137"/>
                <a:gd name="connsiteY27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342900 w 719137"/>
                <a:gd name="connsiteY4" fmla="*/ 90487 h 229048"/>
                <a:gd name="connsiteX5" fmla="*/ 357187 w 719137"/>
                <a:gd name="connsiteY5" fmla="*/ 61912 h 229048"/>
                <a:gd name="connsiteX6" fmla="*/ 371475 w 719137"/>
                <a:gd name="connsiteY6" fmla="*/ 52387 h 229048"/>
                <a:gd name="connsiteX7" fmla="*/ 381000 w 719137"/>
                <a:gd name="connsiteY7" fmla="*/ 38100 h 229048"/>
                <a:gd name="connsiteX8" fmla="*/ 409575 w 719137"/>
                <a:gd name="connsiteY8" fmla="*/ 28575 h 229048"/>
                <a:gd name="connsiteX9" fmla="*/ 438150 w 719137"/>
                <a:gd name="connsiteY9" fmla="*/ 33337 h 229048"/>
                <a:gd name="connsiteX10" fmla="*/ 452437 w 719137"/>
                <a:gd name="connsiteY10" fmla="*/ 38100 h 229048"/>
                <a:gd name="connsiteX11" fmla="*/ 457200 w 719137"/>
                <a:gd name="connsiteY11" fmla="*/ 52387 h 229048"/>
                <a:gd name="connsiteX12" fmla="*/ 476250 w 719137"/>
                <a:gd name="connsiteY12" fmla="*/ 80962 h 229048"/>
                <a:gd name="connsiteX13" fmla="*/ 485775 w 719137"/>
                <a:gd name="connsiteY13" fmla="*/ 109537 h 229048"/>
                <a:gd name="connsiteX14" fmla="*/ 490537 w 719137"/>
                <a:gd name="connsiteY14" fmla="*/ 123825 h 229048"/>
                <a:gd name="connsiteX15" fmla="*/ 485775 w 719137"/>
                <a:gd name="connsiteY15" fmla="*/ 195262 h 229048"/>
                <a:gd name="connsiteX16" fmla="*/ 481012 w 719137"/>
                <a:gd name="connsiteY16" fmla="*/ 171450 h 229048"/>
                <a:gd name="connsiteX17" fmla="*/ 485775 w 719137"/>
                <a:gd name="connsiteY17" fmla="*/ 123825 h 229048"/>
                <a:gd name="connsiteX18" fmla="*/ 495300 w 719137"/>
                <a:gd name="connsiteY18" fmla="*/ 95250 h 229048"/>
                <a:gd name="connsiteX19" fmla="*/ 523875 w 719137"/>
                <a:gd name="connsiteY19" fmla="*/ 80962 h 229048"/>
                <a:gd name="connsiteX20" fmla="*/ 590550 w 719137"/>
                <a:gd name="connsiteY20" fmla="*/ 85725 h 229048"/>
                <a:gd name="connsiteX21" fmla="*/ 609600 w 719137"/>
                <a:gd name="connsiteY21" fmla="*/ 114300 h 229048"/>
                <a:gd name="connsiteX22" fmla="*/ 614362 w 719137"/>
                <a:gd name="connsiteY22" fmla="*/ 138112 h 229048"/>
                <a:gd name="connsiteX23" fmla="*/ 619125 w 719137"/>
                <a:gd name="connsiteY23" fmla="*/ 157162 h 229048"/>
                <a:gd name="connsiteX24" fmla="*/ 623887 w 719137"/>
                <a:gd name="connsiteY24" fmla="*/ 180975 h 229048"/>
                <a:gd name="connsiteX25" fmla="*/ 633412 w 719137"/>
                <a:gd name="connsiteY25" fmla="*/ 223837 h 229048"/>
                <a:gd name="connsiteX26" fmla="*/ 719137 w 719137"/>
                <a:gd name="connsiteY26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357187 w 719137"/>
                <a:gd name="connsiteY4" fmla="*/ 61912 h 229048"/>
                <a:gd name="connsiteX5" fmla="*/ 371475 w 719137"/>
                <a:gd name="connsiteY5" fmla="*/ 52387 h 229048"/>
                <a:gd name="connsiteX6" fmla="*/ 381000 w 719137"/>
                <a:gd name="connsiteY6" fmla="*/ 38100 h 229048"/>
                <a:gd name="connsiteX7" fmla="*/ 409575 w 719137"/>
                <a:gd name="connsiteY7" fmla="*/ 28575 h 229048"/>
                <a:gd name="connsiteX8" fmla="*/ 438150 w 719137"/>
                <a:gd name="connsiteY8" fmla="*/ 33337 h 229048"/>
                <a:gd name="connsiteX9" fmla="*/ 452437 w 719137"/>
                <a:gd name="connsiteY9" fmla="*/ 38100 h 229048"/>
                <a:gd name="connsiteX10" fmla="*/ 457200 w 719137"/>
                <a:gd name="connsiteY10" fmla="*/ 52387 h 229048"/>
                <a:gd name="connsiteX11" fmla="*/ 476250 w 719137"/>
                <a:gd name="connsiteY11" fmla="*/ 80962 h 229048"/>
                <a:gd name="connsiteX12" fmla="*/ 485775 w 719137"/>
                <a:gd name="connsiteY12" fmla="*/ 109537 h 229048"/>
                <a:gd name="connsiteX13" fmla="*/ 490537 w 719137"/>
                <a:gd name="connsiteY13" fmla="*/ 123825 h 229048"/>
                <a:gd name="connsiteX14" fmla="*/ 485775 w 719137"/>
                <a:gd name="connsiteY14" fmla="*/ 195262 h 229048"/>
                <a:gd name="connsiteX15" fmla="*/ 481012 w 719137"/>
                <a:gd name="connsiteY15" fmla="*/ 171450 h 229048"/>
                <a:gd name="connsiteX16" fmla="*/ 485775 w 719137"/>
                <a:gd name="connsiteY16" fmla="*/ 123825 h 229048"/>
                <a:gd name="connsiteX17" fmla="*/ 495300 w 719137"/>
                <a:gd name="connsiteY17" fmla="*/ 95250 h 229048"/>
                <a:gd name="connsiteX18" fmla="*/ 523875 w 719137"/>
                <a:gd name="connsiteY18" fmla="*/ 80962 h 229048"/>
                <a:gd name="connsiteX19" fmla="*/ 590550 w 719137"/>
                <a:gd name="connsiteY19" fmla="*/ 85725 h 229048"/>
                <a:gd name="connsiteX20" fmla="*/ 609600 w 719137"/>
                <a:gd name="connsiteY20" fmla="*/ 114300 h 229048"/>
                <a:gd name="connsiteX21" fmla="*/ 614362 w 719137"/>
                <a:gd name="connsiteY21" fmla="*/ 138112 h 229048"/>
                <a:gd name="connsiteX22" fmla="*/ 619125 w 719137"/>
                <a:gd name="connsiteY22" fmla="*/ 157162 h 229048"/>
                <a:gd name="connsiteX23" fmla="*/ 623887 w 719137"/>
                <a:gd name="connsiteY23" fmla="*/ 180975 h 229048"/>
                <a:gd name="connsiteX24" fmla="*/ 633412 w 719137"/>
                <a:gd name="connsiteY24" fmla="*/ 223837 h 229048"/>
                <a:gd name="connsiteX25" fmla="*/ 719137 w 719137"/>
                <a:gd name="connsiteY25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371475 w 719137"/>
                <a:gd name="connsiteY4" fmla="*/ 52387 h 229048"/>
                <a:gd name="connsiteX5" fmla="*/ 381000 w 719137"/>
                <a:gd name="connsiteY5" fmla="*/ 38100 h 229048"/>
                <a:gd name="connsiteX6" fmla="*/ 409575 w 719137"/>
                <a:gd name="connsiteY6" fmla="*/ 28575 h 229048"/>
                <a:gd name="connsiteX7" fmla="*/ 438150 w 719137"/>
                <a:gd name="connsiteY7" fmla="*/ 33337 h 229048"/>
                <a:gd name="connsiteX8" fmla="*/ 452437 w 719137"/>
                <a:gd name="connsiteY8" fmla="*/ 38100 h 229048"/>
                <a:gd name="connsiteX9" fmla="*/ 457200 w 719137"/>
                <a:gd name="connsiteY9" fmla="*/ 52387 h 229048"/>
                <a:gd name="connsiteX10" fmla="*/ 476250 w 719137"/>
                <a:gd name="connsiteY10" fmla="*/ 80962 h 229048"/>
                <a:gd name="connsiteX11" fmla="*/ 485775 w 719137"/>
                <a:gd name="connsiteY11" fmla="*/ 109537 h 229048"/>
                <a:gd name="connsiteX12" fmla="*/ 490537 w 719137"/>
                <a:gd name="connsiteY12" fmla="*/ 123825 h 229048"/>
                <a:gd name="connsiteX13" fmla="*/ 485775 w 719137"/>
                <a:gd name="connsiteY13" fmla="*/ 195262 h 229048"/>
                <a:gd name="connsiteX14" fmla="*/ 481012 w 719137"/>
                <a:gd name="connsiteY14" fmla="*/ 171450 h 229048"/>
                <a:gd name="connsiteX15" fmla="*/ 485775 w 719137"/>
                <a:gd name="connsiteY15" fmla="*/ 123825 h 229048"/>
                <a:gd name="connsiteX16" fmla="*/ 495300 w 719137"/>
                <a:gd name="connsiteY16" fmla="*/ 95250 h 229048"/>
                <a:gd name="connsiteX17" fmla="*/ 523875 w 719137"/>
                <a:gd name="connsiteY17" fmla="*/ 80962 h 229048"/>
                <a:gd name="connsiteX18" fmla="*/ 590550 w 719137"/>
                <a:gd name="connsiteY18" fmla="*/ 85725 h 229048"/>
                <a:gd name="connsiteX19" fmla="*/ 609600 w 719137"/>
                <a:gd name="connsiteY19" fmla="*/ 114300 h 229048"/>
                <a:gd name="connsiteX20" fmla="*/ 614362 w 719137"/>
                <a:gd name="connsiteY20" fmla="*/ 138112 h 229048"/>
                <a:gd name="connsiteX21" fmla="*/ 619125 w 719137"/>
                <a:gd name="connsiteY21" fmla="*/ 157162 h 229048"/>
                <a:gd name="connsiteX22" fmla="*/ 623887 w 719137"/>
                <a:gd name="connsiteY22" fmla="*/ 180975 h 229048"/>
                <a:gd name="connsiteX23" fmla="*/ 633412 w 719137"/>
                <a:gd name="connsiteY23" fmla="*/ 223837 h 229048"/>
                <a:gd name="connsiteX24" fmla="*/ 719137 w 719137"/>
                <a:gd name="connsiteY24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381000 w 719137"/>
                <a:gd name="connsiteY4" fmla="*/ 38100 h 229048"/>
                <a:gd name="connsiteX5" fmla="*/ 409575 w 719137"/>
                <a:gd name="connsiteY5" fmla="*/ 28575 h 229048"/>
                <a:gd name="connsiteX6" fmla="*/ 438150 w 719137"/>
                <a:gd name="connsiteY6" fmla="*/ 33337 h 229048"/>
                <a:gd name="connsiteX7" fmla="*/ 452437 w 719137"/>
                <a:gd name="connsiteY7" fmla="*/ 38100 h 229048"/>
                <a:gd name="connsiteX8" fmla="*/ 457200 w 719137"/>
                <a:gd name="connsiteY8" fmla="*/ 52387 h 229048"/>
                <a:gd name="connsiteX9" fmla="*/ 476250 w 719137"/>
                <a:gd name="connsiteY9" fmla="*/ 80962 h 229048"/>
                <a:gd name="connsiteX10" fmla="*/ 485775 w 719137"/>
                <a:gd name="connsiteY10" fmla="*/ 109537 h 229048"/>
                <a:gd name="connsiteX11" fmla="*/ 490537 w 719137"/>
                <a:gd name="connsiteY11" fmla="*/ 123825 h 229048"/>
                <a:gd name="connsiteX12" fmla="*/ 485775 w 719137"/>
                <a:gd name="connsiteY12" fmla="*/ 195262 h 229048"/>
                <a:gd name="connsiteX13" fmla="*/ 481012 w 719137"/>
                <a:gd name="connsiteY13" fmla="*/ 171450 h 229048"/>
                <a:gd name="connsiteX14" fmla="*/ 485775 w 719137"/>
                <a:gd name="connsiteY14" fmla="*/ 123825 h 229048"/>
                <a:gd name="connsiteX15" fmla="*/ 495300 w 719137"/>
                <a:gd name="connsiteY15" fmla="*/ 95250 h 229048"/>
                <a:gd name="connsiteX16" fmla="*/ 523875 w 719137"/>
                <a:gd name="connsiteY16" fmla="*/ 80962 h 229048"/>
                <a:gd name="connsiteX17" fmla="*/ 590550 w 719137"/>
                <a:gd name="connsiteY17" fmla="*/ 85725 h 229048"/>
                <a:gd name="connsiteX18" fmla="*/ 609600 w 719137"/>
                <a:gd name="connsiteY18" fmla="*/ 114300 h 229048"/>
                <a:gd name="connsiteX19" fmla="*/ 614362 w 719137"/>
                <a:gd name="connsiteY19" fmla="*/ 138112 h 229048"/>
                <a:gd name="connsiteX20" fmla="*/ 619125 w 719137"/>
                <a:gd name="connsiteY20" fmla="*/ 157162 h 229048"/>
                <a:gd name="connsiteX21" fmla="*/ 623887 w 719137"/>
                <a:gd name="connsiteY21" fmla="*/ 180975 h 229048"/>
                <a:gd name="connsiteX22" fmla="*/ 633412 w 719137"/>
                <a:gd name="connsiteY22" fmla="*/ 223837 h 229048"/>
                <a:gd name="connsiteX23" fmla="*/ 719137 w 719137"/>
                <a:gd name="connsiteY23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409575 w 719137"/>
                <a:gd name="connsiteY4" fmla="*/ 28575 h 229048"/>
                <a:gd name="connsiteX5" fmla="*/ 438150 w 719137"/>
                <a:gd name="connsiteY5" fmla="*/ 33337 h 229048"/>
                <a:gd name="connsiteX6" fmla="*/ 452437 w 719137"/>
                <a:gd name="connsiteY6" fmla="*/ 38100 h 229048"/>
                <a:gd name="connsiteX7" fmla="*/ 457200 w 719137"/>
                <a:gd name="connsiteY7" fmla="*/ 52387 h 229048"/>
                <a:gd name="connsiteX8" fmla="*/ 476250 w 719137"/>
                <a:gd name="connsiteY8" fmla="*/ 80962 h 229048"/>
                <a:gd name="connsiteX9" fmla="*/ 485775 w 719137"/>
                <a:gd name="connsiteY9" fmla="*/ 109537 h 229048"/>
                <a:gd name="connsiteX10" fmla="*/ 490537 w 719137"/>
                <a:gd name="connsiteY10" fmla="*/ 123825 h 229048"/>
                <a:gd name="connsiteX11" fmla="*/ 485775 w 719137"/>
                <a:gd name="connsiteY11" fmla="*/ 195262 h 229048"/>
                <a:gd name="connsiteX12" fmla="*/ 481012 w 719137"/>
                <a:gd name="connsiteY12" fmla="*/ 171450 h 229048"/>
                <a:gd name="connsiteX13" fmla="*/ 485775 w 719137"/>
                <a:gd name="connsiteY13" fmla="*/ 123825 h 229048"/>
                <a:gd name="connsiteX14" fmla="*/ 495300 w 719137"/>
                <a:gd name="connsiteY14" fmla="*/ 95250 h 229048"/>
                <a:gd name="connsiteX15" fmla="*/ 523875 w 719137"/>
                <a:gd name="connsiteY15" fmla="*/ 80962 h 229048"/>
                <a:gd name="connsiteX16" fmla="*/ 590550 w 719137"/>
                <a:gd name="connsiteY16" fmla="*/ 85725 h 229048"/>
                <a:gd name="connsiteX17" fmla="*/ 609600 w 719137"/>
                <a:gd name="connsiteY17" fmla="*/ 114300 h 229048"/>
                <a:gd name="connsiteX18" fmla="*/ 614362 w 719137"/>
                <a:gd name="connsiteY18" fmla="*/ 138112 h 229048"/>
                <a:gd name="connsiteX19" fmla="*/ 619125 w 719137"/>
                <a:gd name="connsiteY19" fmla="*/ 157162 h 229048"/>
                <a:gd name="connsiteX20" fmla="*/ 623887 w 719137"/>
                <a:gd name="connsiteY20" fmla="*/ 180975 h 229048"/>
                <a:gd name="connsiteX21" fmla="*/ 633412 w 719137"/>
                <a:gd name="connsiteY21" fmla="*/ 223837 h 229048"/>
                <a:gd name="connsiteX22" fmla="*/ 719137 w 719137"/>
                <a:gd name="connsiteY22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409575 w 719137"/>
                <a:gd name="connsiteY4" fmla="*/ 28575 h 229048"/>
                <a:gd name="connsiteX5" fmla="*/ 452437 w 719137"/>
                <a:gd name="connsiteY5" fmla="*/ 38100 h 229048"/>
                <a:gd name="connsiteX6" fmla="*/ 457200 w 719137"/>
                <a:gd name="connsiteY6" fmla="*/ 52387 h 229048"/>
                <a:gd name="connsiteX7" fmla="*/ 476250 w 719137"/>
                <a:gd name="connsiteY7" fmla="*/ 80962 h 229048"/>
                <a:gd name="connsiteX8" fmla="*/ 485775 w 719137"/>
                <a:gd name="connsiteY8" fmla="*/ 109537 h 229048"/>
                <a:gd name="connsiteX9" fmla="*/ 490537 w 719137"/>
                <a:gd name="connsiteY9" fmla="*/ 123825 h 229048"/>
                <a:gd name="connsiteX10" fmla="*/ 485775 w 719137"/>
                <a:gd name="connsiteY10" fmla="*/ 195262 h 229048"/>
                <a:gd name="connsiteX11" fmla="*/ 481012 w 719137"/>
                <a:gd name="connsiteY11" fmla="*/ 171450 h 229048"/>
                <a:gd name="connsiteX12" fmla="*/ 485775 w 719137"/>
                <a:gd name="connsiteY12" fmla="*/ 123825 h 229048"/>
                <a:gd name="connsiteX13" fmla="*/ 495300 w 719137"/>
                <a:gd name="connsiteY13" fmla="*/ 95250 h 229048"/>
                <a:gd name="connsiteX14" fmla="*/ 523875 w 719137"/>
                <a:gd name="connsiteY14" fmla="*/ 80962 h 229048"/>
                <a:gd name="connsiteX15" fmla="*/ 590550 w 719137"/>
                <a:gd name="connsiteY15" fmla="*/ 85725 h 229048"/>
                <a:gd name="connsiteX16" fmla="*/ 609600 w 719137"/>
                <a:gd name="connsiteY16" fmla="*/ 114300 h 229048"/>
                <a:gd name="connsiteX17" fmla="*/ 614362 w 719137"/>
                <a:gd name="connsiteY17" fmla="*/ 138112 h 229048"/>
                <a:gd name="connsiteX18" fmla="*/ 619125 w 719137"/>
                <a:gd name="connsiteY18" fmla="*/ 157162 h 229048"/>
                <a:gd name="connsiteX19" fmla="*/ 623887 w 719137"/>
                <a:gd name="connsiteY19" fmla="*/ 180975 h 229048"/>
                <a:gd name="connsiteX20" fmla="*/ 633412 w 719137"/>
                <a:gd name="connsiteY20" fmla="*/ 223837 h 229048"/>
                <a:gd name="connsiteX21" fmla="*/ 719137 w 719137"/>
                <a:gd name="connsiteY21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409575 w 719137"/>
                <a:gd name="connsiteY4" fmla="*/ 28575 h 229048"/>
                <a:gd name="connsiteX5" fmla="*/ 457200 w 719137"/>
                <a:gd name="connsiteY5" fmla="*/ 52387 h 229048"/>
                <a:gd name="connsiteX6" fmla="*/ 476250 w 719137"/>
                <a:gd name="connsiteY6" fmla="*/ 80962 h 229048"/>
                <a:gd name="connsiteX7" fmla="*/ 485775 w 719137"/>
                <a:gd name="connsiteY7" fmla="*/ 109537 h 229048"/>
                <a:gd name="connsiteX8" fmla="*/ 490537 w 719137"/>
                <a:gd name="connsiteY8" fmla="*/ 123825 h 229048"/>
                <a:gd name="connsiteX9" fmla="*/ 485775 w 719137"/>
                <a:gd name="connsiteY9" fmla="*/ 195262 h 229048"/>
                <a:gd name="connsiteX10" fmla="*/ 481012 w 719137"/>
                <a:gd name="connsiteY10" fmla="*/ 171450 h 229048"/>
                <a:gd name="connsiteX11" fmla="*/ 485775 w 719137"/>
                <a:gd name="connsiteY11" fmla="*/ 123825 h 229048"/>
                <a:gd name="connsiteX12" fmla="*/ 495300 w 719137"/>
                <a:gd name="connsiteY12" fmla="*/ 95250 h 229048"/>
                <a:gd name="connsiteX13" fmla="*/ 523875 w 719137"/>
                <a:gd name="connsiteY13" fmla="*/ 80962 h 229048"/>
                <a:gd name="connsiteX14" fmla="*/ 590550 w 719137"/>
                <a:gd name="connsiteY14" fmla="*/ 85725 h 229048"/>
                <a:gd name="connsiteX15" fmla="*/ 609600 w 719137"/>
                <a:gd name="connsiteY15" fmla="*/ 114300 h 229048"/>
                <a:gd name="connsiteX16" fmla="*/ 614362 w 719137"/>
                <a:gd name="connsiteY16" fmla="*/ 138112 h 229048"/>
                <a:gd name="connsiteX17" fmla="*/ 619125 w 719137"/>
                <a:gd name="connsiteY17" fmla="*/ 157162 h 229048"/>
                <a:gd name="connsiteX18" fmla="*/ 623887 w 719137"/>
                <a:gd name="connsiteY18" fmla="*/ 180975 h 229048"/>
                <a:gd name="connsiteX19" fmla="*/ 633412 w 719137"/>
                <a:gd name="connsiteY19" fmla="*/ 223837 h 229048"/>
                <a:gd name="connsiteX20" fmla="*/ 719137 w 719137"/>
                <a:gd name="connsiteY20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409575 w 719137"/>
                <a:gd name="connsiteY4" fmla="*/ 28575 h 229048"/>
                <a:gd name="connsiteX5" fmla="*/ 476250 w 719137"/>
                <a:gd name="connsiteY5" fmla="*/ 80962 h 229048"/>
                <a:gd name="connsiteX6" fmla="*/ 485775 w 719137"/>
                <a:gd name="connsiteY6" fmla="*/ 109537 h 229048"/>
                <a:gd name="connsiteX7" fmla="*/ 490537 w 719137"/>
                <a:gd name="connsiteY7" fmla="*/ 123825 h 229048"/>
                <a:gd name="connsiteX8" fmla="*/ 485775 w 719137"/>
                <a:gd name="connsiteY8" fmla="*/ 195262 h 229048"/>
                <a:gd name="connsiteX9" fmla="*/ 481012 w 719137"/>
                <a:gd name="connsiteY9" fmla="*/ 171450 h 229048"/>
                <a:gd name="connsiteX10" fmla="*/ 485775 w 719137"/>
                <a:gd name="connsiteY10" fmla="*/ 123825 h 229048"/>
                <a:gd name="connsiteX11" fmla="*/ 495300 w 719137"/>
                <a:gd name="connsiteY11" fmla="*/ 95250 h 229048"/>
                <a:gd name="connsiteX12" fmla="*/ 523875 w 719137"/>
                <a:gd name="connsiteY12" fmla="*/ 80962 h 229048"/>
                <a:gd name="connsiteX13" fmla="*/ 590550 w 719137"/>
                <a:gd name="connsiteY13" fmla="*/ 85725 h 229048"/>
                <a:gd name="connsiteX14" fmla="*/ 609600 w 719137"/>
                <a:gd name="connsiteY14" fmla="*/ 114300 h 229048"/>
                <a:gd name="connsiteX15" fmla="*/ 614362 w 719137"/>
                <a:gd name="connsiteY15" fmla="*/ 138112 h 229048"/>
                <a:gd name="connsiteX16" fmla="*/ 619125 w 719137"/>
                <a:gd name="connsiteY16" fmla="*/ 157162 h 229048"/>
                <a:gd name="connsiteX17" fmla="*/ 623887 w 719137"/>
                <a:gd name="connsiteY17" fmla="*/ 180975 h 229048"/>
                <a:gd name="connsiteX18" fmla="*/ 633412 w 719137"/>
                <a:gd name="connsiteY18" fmla="*/ 223837 h 229048"/>
                <a:gd name="connsiteX19" fmla="*/ 719137 w 719137"/>
                <a:gd name="connsiteY19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409575 w 719137"/>
                <a:gd name="connsiteY4" fmla="*/ 28575 h 229048"/>
                <a:gd name="connsiteX5" fmla="*/ 485775 w 719137"/>
                <a:gd name="connsiteY5" fmla="*/ 109537 h 229048"/>
                <a:gd name="connsiteX6" fmla="*/ 490537 w 719137"/>
                <a:gd name="connsiteY6" fmla="*/ 123825 h 229048"/>
                <a:gd name="connsiteX7" fmla="*/ 485775 w 719137"/>
                <a:gd name="connsiteY7" fmla="*/ 195262 h 229048"/>
                <a:gd name="connsiteX8" fmla="*/ 481012 w 719137"/>
                <a:gd name="connsiteY8" fmla="*/ 171450 h 229048"/>
                <a:gd name="connsiteX9" fmla="*/ 485775 w 719137"/>
                <a:gd name="connsiteY9" fmla="*/ 123825 h 229048"/>
                <a:gd name="connsiteX10" fmla="*/ 495300 w 719137"/>
                <a:gd name="connsiteY10" fmla="*/ 95250 h 229048"/>
                <a:gd name="connsiteX11" fmla="*/ 523875 w 719137"/>
                <a:gd name="connsiteY11" fmla="*/ 80962 h 229048"/>
                <a:gd name="connsiteX12" fmla="*/ 590550 w 719137"/>
                <a:gd name="connsiteY12" fmla="*/ 85725 h 229048"/>
                <a:gd name="connsiteX13" fmla="*/ 609600 w 719137"/>
                <a:gd name="connsiteY13" fmla="*/ 114300 h 229048"/>
                <a:gd name="connsiteX14" fmla="*/ 614362 w 719137"/>
                <a:gd name="connsiteY14" fmla="*/ 138112 h 229048"/>
                <a:gd name="connsiteX15" fmla="*/ 619125 w 719137"/>
                <a:gd name="connsiteY15" fmla="*/ 157162 h 229048"/>
                <a:gd name="connsiteX16" fmla="*/ 623887 w 719137"/>
                <a:gd name="connsiteY16" fmla="*/ 180975 h 229048"/>
                <a:gd name="connsiteX17" fmla="*/ 633412 w 719137"/>
                <a:gd name="connsiteY17" fmla="*/ 223837 h 229048"/>
                <a:gd name="connsiteX18" fmla="*/ 719137 w 719137"/>
                <a:gd name="connsiteY18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409575 w 719137"/>
                <a:gd name="connsiteY4" fmla="*/ 28575 h 229048"/>
                <a:gd name="connsiteX5" fmla="*/ 490537 w 719137"/>
                <a:gd name="connsiteY5" fmla="*/ 123825 h 229048"/>
                <a:gd name="connsiteX6" fmla="*/ 485775 w 719137"/>
                <a:gd name="connsiteY6" fmla="*/ 195262 h 229048"/>
                <a:gd name="connsiteX7" fmla="*/ 481012 w 719137"/>
                <a:gd name="connsiteY7" fmla="*/ 171450 h 229048"/>
                <a:gd name="connsiteX8" fmla="*/ 485775 w 719137"/>
                <a:gd name="connsiteY8" fmla="*/ 123825 h 229048"/>
                <a:gd name="connsiteX9" fmla="*/ 495300 w 719137"/>
                <a:gd name="connsiteY9" fmla="*/ 95250 h 229048"/>
                <a:gd name="connsiteX10" fmla="*/ 523875 w 719137"/>
                <a:gd name="connsiteY10" fmla="*/ 80962 h 229048"/>
                <a:gd name="connsiteX11" fmla="*/ 590550 w 719137"/>
                <a:gd name="connsiteY11" fmla="*/ 85725 h 229048"/>
                <a:gd name="connsiteX12" fmla="*/ 609600 w 719137"/>
                <a:gd name="connsiteY12" fmla="*/ 114300 h 229048"/>
                <a:gd name="connsiteX13" fmla="*/ 614362 w 719137"/>
                <a:gd name="connsiteY13" fmla="*/ 138112 h 229048"/>
                <a:gd name="connsiteX14" fmla="*/ 619125 w 719137"/>
                <a:gd name="connsiteY14" fmla="*/ 157162 h 229048"/>
                <a:gd name="connsiteX15" fmla="*/ 623887 w 719137"/>
                <a:gd name="connsiteY15" fmla="*/ 180975 h 229048"/>
                <a:gd name="connsiteX16" fmla="*/ 633412 w 719137"/>
                <a:gd name="connsiteY16" fmla="*/ 223837 h 229048"/>
                <a:gd name="connsiteX17" fmla="*/ 719137 w 719137"/>
                <a:gd name="connsiteY17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409575 w 719137"/>
                <a:gd name="connsiteY4" fmla="*/ 28575 h 229048"/>
                <a:gd name="connsiteX5" fmla="*/ 490537 w 719137"/>
                <a:gd name="connsiteY5" fmla="*/ 123825 h 229048"/>
                <a:gd name="connsiteX6" fmla="*/ 485775 w 719137"/>
                <a:gd name="connsiteY6" fmla="*/ 195262 h 229048"/>
                <a:gd name="connsiteX7" fmla="*/ 481012 w 719137"/>
                <a:gd name="connsiteY7" fmla="*/ 171450 h 229048"/>
                <a:gd name="connsiteX8" fmla="*/ 495300 w 719137"/>
                <a:gd name="connsiteY8" fmla="*/ 95250 h 229048"/>
                <a:gd name="connsiteX9" fmla="*/ 523875 w 719137"/>
                <a:gd name="connsiteY9" fmla="*/ 80962 h 229048"/>
                <a:gd name="connsiteX10" fmla="*/ 590550 w 719137"/>
                <a:gd name="connsiteY10" fmla="*/ 85725 h 229048"/>
                <a:gd name="connsiteX11" fmla="*/ 609600 w 719137"/>
                <a:gd name="connsiteY11" fmla="*/ 114300 h 229048"/>
                <a:gd name="connsiteX12" fmla="*/ 614362 w 719137"/>
                <a:gd name="connsiteY12" fmla="*/ 138112 h 229048"/>
                <a:gd name="connsiteX13" fmla="*/ 619125 w 719137"/>
                <a:gd name="connsiteY13" fmla="*/ 157162 h 229048"/>
                <a:gd name="connsiteX14" fmla="*/ 623887 w 719137"/>
                <a:gd name="connsiteY14" fmla="*/ 180975 h 229048"/>
                <a:gd name="connsiteX15" fmla="*/ 633412 w 719137"/>
                <a:gd name="connsiteY15" fmla="*/ 223837 h 229048"/>
                <a:gd name="connsiteX16" fmla="*/ 719137 w 719137"/>
                <a:gd name="connsiteY16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409575 w 719137"/>
                <a:gd name="connsiteY4" fmla="*/ 28575 h 229048"/>
                <a:gd name="connsiteX5" fmla="*/ 490537 w 719137"/>
                <a:gd name="connsiteY5" fmla="*/ 123825 h 229048"/>
                <a:gd name="connsiteX6" fmla="*/ 485775 w 719137"/>
                <a:gd name="connsiteY6" fmla="*/ 195262 h 229048"/>
                <a:gd name="connsiteX7" fmla="*/ 495300 w 719137"/>
                <a:gd name="connsiteY7" fmla="*/ 95250 h 229048"/>
                <a:gd name="connsiteX8" fmla="*/ 523875 w 719137"/>
                <a:gd name="connsiteY8" fmla="*/ 80962 h 229048"/>
                <a:gd name="connsiteX9" fmla="*/ 590550 w 719137"/>
                <a:gd name="connsiteY9" fmla="*/ 85725 h 229048"/>
                <a:gd name="connsiteX10" fmla="*/ 609600 w 719137"/>
                <a:gd name="connsiteY10" fmla="*/ 114300 h 229048"/>
                <a:gd name="connsiteX11" fmla="*/ 614362 w 719137"/>
                <a:gd name="connsiteY11" fmla="*/ 138112 h 229048"/>
                <a:gd name="connsiteX12" fmla="*/ 619125 w 719137"/>
                <a:gd name="connsiteY12" fmla="*/ 157162 h 229048"/>
                <a:gd name="connsiteX13" fmla="*/ 623887 w 719137"/>
                <a:gd name="connsiteY13" fmla="*/ 180975 h 229048"/>
                <a:gd name="connsiteX14" fmla="*/ 633412 w 719137"/>
                <a:gd name="connsiteY14" fmla="*/ 223837 h 229048"/>
                <a:gd name="connsiteX15" fmla="*/ 719137 w 719137"/>
                <a:gd name="connsiteY15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409575 w 719137"/>
                <a:gd name="connsiteY4" fmla="*/ 28575 h 229048"/>
                <a:gd name="connsiteX5" fmla="*/ 485775 w 719137"/>
                <a:gd name="connsiteY5" fmla="*/ 195262 h 229048"/>
                <a:gd name="connsiteX6" fmla="*/ 495300 w 719137"/>
                <a:gd name="connsiteY6" fmla="*/ 95250 h 229048"/>
                <a:gd name="connsiteX7" fmla="*/ 523875 w 719137"/>
                <a:gd name="connsiteY7" fmla="*/ 80962 h 229048"/>
                <a:gd name="connsiteX8" fmla="*/ 590550 w 719137"/>
                <a:gd name="connsiteY8" fmla="*/ 85725 h 229048"/>
                <a:gd name="connsiteX9" fmla="*/ 609600 w 719137"/>
                <a:gd name="connsiteY9" fmla="*/ 114300 h 229048"/>
                <a:gd name="connsiteX10" fmla="*/ 614362 w 719137"/>
                <a:gd name="connsiteY10" fmla="*/ 138112 h 229048"/>
                <a:gd name="connsiteX11" fmla="*/ 619125 w 719137"/>
                <a:gd name="connsiteY11" fmla="*/ 157162 h 229048"/>
                <a:gd name="connsiteX12" fmla="*/ 623887 w 719137"/>
                <a:gd name="connsiteY12" fmla="*/ 180975 h 229048"/>
                <a:gd name="connsiteX13" fmla="*/ 633412 w 719137"/>
                <a:gd name="connsiteY13" fmla="*/ 223837 h 229048"/>
                <a:gd name="connsiteX14" fmla="*/ 719137 w 719137"/>
                <a:gd name="connsiteY14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409575 w 719137"/>
                <a:gd name="connsiteY4" fmla="*/ 28575 h 229048"/>
                <a:gd name="connsiteX5" fmla="*/ 485775 w 719137"/>
                <a:gd name="connsiteY5" fmla="*/ 195262 h 229048"/>
                <a:gd name="connsiteX6" fmla="*/ 523875 w 719137"/>
                <a:gd name="connsiteY6" fmla="*/ 80962 h 229048"/>
                <a:gd name="connsiteX7" fmla="*/ 590550 w 719137"/>
                <a:gd name="connsiteY7" fmla="*/ 85725 h 229048"/>
                <a:gd name="connsiteX8" fmla="*/ 609600 w 719137"/>
                <a:gd name="connsiteY8" fmla="*/ 114300 h 229048"/>
                <a:gd name="connsiteX9" fmla="*/ 614362 w 719137"/>
                <a:gd name="connsiteY9" fmla="*/ 138112 h 229048"/>
                <a:gd name="connsiteX10" fmla="*/ 619125 w 719137"/>
                <a:gd name="connsiteY10" fmla="*/ 157162 h 229048"/>
                <a:gd name="connsiteX11" fmla="*/ 623887 w 719137"/>
                <a:gd name="connsiteY11" fmla="*/ 180975 h 229048"/>
                <a:gd name="connsiteX12" fmla="*/ 633412 w 719137"/>
                <a:gd name="connsiteY12" fmla="*/ 223837 h 229048"/>
                <a:gd name="connsiteX13" fmla="*/ 719137 w 719137"/>
                <a:gd name="connsiteY13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409575 w 719137"/>
                <a:gd name="connsiteY4" fmla="*/ 28575 h 229048"/>
                <a:gd name="connsiteX5" fmla="*/ 485775 w 719137"/>
                <a:gd name="connsiteY5" fmla="*/ 195262 h 229048"/>
                <a:gd name="connsiteX6" fmla="*/ 523875 w 719137"/>
                <a:gd name="connsiteY6" fmla="*/ 80962 h 229048"/>
                <a:gd name="connsiteX7" fmla="*/ 609600 w 719137"/>
                <a:gd name="connsiteY7" fmla="*/ 114300 h 229048"/>
                <a:gd name="connsiteX8" fmla="*/ 614362 w 719137"/>
                <a:gd name="connsiteY8" fmla="*/ 138112 h 229048"/>
                <a:gd name="connsiteX9" fmla="*/ 619125 w 719137"/>
                <a:gd name="connsiteY9" fmla="*/ 157162 h 229048"/>
                <a:gd name="connsiteX10" fmla="*/ 623887 w 719137"/>
                <a:gd name="connsiteY10" fmla="*/ 180975 h 229048"/>
                <a:gd name="connsiteX11" fmla="*/ 633412 w 719137"/>
                <a:gd name="connsiteY11" fmla="*/ 223837 h 229048"/>
                <a:gd name="connsiteX12" fmla="*/ 719137 w 719137"/>
                <a:gd name="connsiteY12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409575 w 719137"/>
                <a:gd name="connsiteY4" fmla="*/ 28575 h 229048"/>
                <a:gd name="connsiteX5" fmla="*/ 485775 w 719137"/>
                <a:gd name="connsiteY5" fmla="*/ 195262 h 229048"/>
                <a:gd name="connsiteX6" fmla="*/ 523875 w 719137"/>
                <a:gd name="connsiteY6" fmla="*/ 80962 h 229048"/>
                <a:gd name="connsiteX7" fmla="*/ 614362 w 719137"/>
                <a:gd name="connsiteY7" fmla="*/ 138112 h 229048"/>
                <a:gd name="connsiteX8" fmla="*/ 619125 w 719137"/>
                <a:gd name="connsiteY8" fmla="*/ 157162 h 229048"/>
                <a:gd name="connsiteX9" fmla="*/ 623887 w 719137"/>
                <a:gd name="connsiteY9" fmla="*/ 180975 h 229048"/>
                <a:gd name="connsiteX10" fmla="*/ 633412 w 719137"/>
                <a:gd name="connsiteY10" fmla="*/ 223837 h 229048"/>
                <a:gd name="connsiteX11" fmla="*/ 719137 w 719137"/>
                <a:gd name="connsiteY11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409575 w 719137"/>
                <a:gd name="connsiteY4" fmla="*/ 28575 h 229048"/>
                <a:gd name="connsiteX5" fmla="*/ 485775 w 719137"/>
                <a:gd name="connsiteY5" fmla="*/ 195262 h 229048"/>
                <a:gd name="connsiteX6" fmla="*/ 523875 w 719137"/>
                <a:gd name="connsiteY6" fmla="*/ 80962 h 229048"/>
                <a:gd name="connsiteX7" fmla="*/ 619125 w 719137"/>
                <a:gd name="connsiteY7" fmla="*/ 157162 h 229048"/>
                <a:gd name="connsiteX8" fmla="*/ 623887 w 719137"/>
                <a:gd name="connsiteY8" fmla="*/ 180975 h 229048"/>
                <a:gd name="connsiteX9" fmla="*/ 633412 w 719137"/>
                <a:gd name="connsiteY9" fmla="*/ 223837 h 229048"/>
                <a:gd name="connsiteX10" fmla="*/ 719137 w 719137"/>
                <a:gd name="connsiteY10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409575 w 719137"/>
                <a:gd name="connsiteY4" fmla="*/ 28575 h 229048"/>
                <a:gd name="connsiteX5" fmla="*/ 485775 w 719137"/>
                <a:gd name="connsiteY5" fmla="*/ 195262 h 229048"/>
                <a:gd name="connsiteX6" fmla="*/ 523875 w 719137"/>
                <a:gd name="connsiteY6" fmla="*/ 80962 h 229048"/>
                <a:gd name="connsiteX7" fmla="*/ 623887 w 719137"/>
                <a:gd name="connsiteY7" fmla="*/ 180975 h 229048"/>
                <a:gd name="connsiteX8" fmla="*/ 633412 w 719137"/>
                <a:gd name="connsiteY8" fmla="*/ 223837 h 229048"/>
                <a:gd name="connsiteX9" fmla="*/ 719137 w 719137"/>
                <a:gd name="connsiteY9" fmla="*/ 223837 h 229048"/>
                <a:gd name="connsiteX0" fmla="*/ 0 w 719137"/>
                <a:gd name="connsiteY0" fmla="*/ 185737 h 234420"/>
                <a:gd name="connsiteX1" fmla="*/ 90487 w 719137"/>
                <a:gd name="connsiteY1" fmla="*/ 180975 h 234420"/>
                <a:gd name="connsiteX2" fmla="*/ 180975 w 719137"/>
                <a:gd name="connsiteY2" fmla="*/ 0 h 234420"/>
                <a:gd name="connsiteX3" fmla="*/ 276225 w 719137"/>
                <a:gd name="connsiteY3" fmla="*/ 190500 h 234420"/>
                <a:gd name="connsiteX4" fmla="*/ 409575 w 719137"/>
                <a:gd name="connsiteY4" fmla="*/ 28575 h 234420"/>
                <a:gd name="connsiteX5" fmla="*/ 485775 w 719137"/>
                <a:gd name="connsiteY5" fmla="*/ 195262 h 234420"/>
                <a:gd name="connsiteX6" fmla="*/ 523875 w 719137"/>
                <a:gd name="connsiteY6" fmla="*/ 80962 h 234420"/>
                <a:gd name="connsiteX7" fmla="*/ 633412 w 719137"/>
                <a:gd name="connsiteY7" fmla="*/ 223837 h 234420"/>
                <a:gd name="connsiteX8" fmla="*/ 719137 w 719137"/>
                <a:gd name="connsiteY8" fmla="*/ 223837 h 234420"/>
                <a:gd name="connsiteX0" fmla="*/ 0 w 719137"/>
                <a:gd name="connsiteY0" fmla="*/ 185737 h 234420"/>
                <a:gd name="connsiteX1" fmla="*/ 90487 w 719137"/>
                <a:gd name="connsiteY1" fmla="*/ 180975 h 234420"/>
                <a:gd name="connsiteX2" fmla="*/ 180975 w 719137"/>
                <a:gd name="connsiteY2" fmla="*/ 0 h 234420"/>
                <a:gd name="connsiteX3" fmla="*/ 276225 w 719137"/>
                <a:gd name="connsiteY3" fmla="*/ 190500 h 234420"/>
                <a:gd name="connsiteX4" fmla="*/ 409575 w 719137"/>
                <a:gd name="connsiteY4" fmla="*/ 28575 h 234420"/>
                <a:gd name="connsiteX5" fmla="*/ 485775 w 719137"/>
                <a:gd name="connsiteY5" fmla="*/ 195262 h 234420"/>
                <a:gd name="connsiteX6" fmla="*/ 523875 w 719137"/>
                <a:gd name="connsiteY6" fmla="*/ 80962 h 234420"/>
                <a:gd name="connsiteX7" fmla="*/ 633412 w 719137"/>
                <a:gd name="connsiteY7" fmla="*/ 223837 h 234420"/>
                <a:gd name="connsiteX8" fmla="*/ 719137 w 719137"/>
                <a:gd name="connsiteY8" fmla="*/ 223837 h 234420"/>
                <a:gd name="connsiteX0" fmla="*/ 0 w 719137"/>
                <a:gd name="connsiteY0" fmla="*/ 185737 h 234420"/>
                <a:gd name="connsiteX1" fmla="*/ 90487 w 719137"/>
                <a:gd name="connsiteY1" fmla="*/ 180975 h 234420"/>
                <a:gd name="connsiteX2" fmla="*/ 180975 w 719137"/>
                <a:gd name="connsiteY2" fmla="*/ 0 h 234420"/>
                <a:gd name="connsiteX3" fmla="*/ 276225 w 719137"/>
                <a:gd name="connsiteY3" fmla="*/ 190500 h 234420"/>
                <a:gd name="connsiteX4" fmla="*/ 409575 w 719137"/>
                <a:gd name="connsiteY4" fmla="*/ 28575 h 234420"/>
                <a:gd name="connsiteX5" fmla="*/ 485775 w 719137"/>
                <a:gd name="connsiteY5" fmla="*/ 195262 h 234420"/>
                <a:gd name="connsiteX6" fmla="*/ 523875 w 719137"/>
                <a:gd name="connsiteY6" fmla="*/ 80962 h 234420"/>
                <a:gd name="connsiteX7" fmla="*/ 633412 w 719137"/>
                <a:gd name="connsiteY7" fmla="*/ 223837 h 234420"/>
                <a:gd name="connsiteX8" fmla="*/ 719137 w 719137"/>
                <a:gd name="connsiteY8" fmla="*/ 223837 h 234420"/>
                <a:gd name="connsiteX0" fmla="*/ 0 w 719137"/>
                <a:gd name="connsiteY0" fmla="*/ 185737 h 234420"/>
                <a:gd name="connsiteX1" fmla="*/ 90487 w 719137"/>
                <a:gd name="connsiteY1" fmla="*/ 180975 h 234420"/>
                <a:gd name="connsiteX2" fmla="*/ 180975 w 719137"/>
                <a:gd name="connsiteY2" fmla="*/ 0 h 234420"/>
                <a:gd name="connsiteX3" fmla="*/ 276225 w 719137"/>
                <a:gd name="connsiteY3" fmla="*/ 190500 h 234420"/>
                <a:gd name="connsiteX4" fmla="*/ 409575 w 719137"/>
                <a:gd name="connsiteY4" fmla="*/ 28575 h 234420"/>
                <a:gd name="connsiteX5" fmla="*/ 485775 w 719137"/>
                <a:gd name="connsiteY5" fmla="*/ 195262 h 234420"/>
                <a:gd name="connsiteX6" fmla="*/ 523875 w 719137"/>
                <a:gd name="connsiteY6" fmla="*/ 80962 h 234420"/>
                <a:gd name="connsiteX7" fmla="*/ 633412 w 719137"/>
                <a:gd name="connsiteY7" fmla="*/ 223837 h 234420"/>
                <a:gd name="connsiteX8" fmla="*/ 719137 w 719137"/>
                <a:gd name="connsiteY8" fmla="*/ 223837 h 234420"/>
                <a:gd name="connsiteX0" fmla="*/ 0 w 719137"/>
                <a:gd name="connsiteY0" fmla="*/ 185750 h 234433"/>
                <a:gd name="connsiteX1" fmla="*/ 90487 w 719137"/>
                <a:gd name="connsiteY1" fmla="*/ 180988 h 234433"/>
                <a:gd name="connsiteX2" fmla="*/ 180975 w 719137"/>
                <a:gd name="connsiteY2" fmla="*/ 13 h 234433"/>
                <a:gd name="connsiteX3" fmla="*/ 276225 w 719137"/>
                <a:gd name="connsiteY3" fmla="*/ 190513 h 234433"/>
                <a:gd name="connsiteX4" fmla="*/ 409575 w 719137"/>
                <a:gd name="connsiteY4" fmla="*/ 28588 h 234433"/>
                <a:gd name="connsiteX5" fmla="*/ 485775 w 719137"/>
                <a:gd name="connsiteY5" fmla="*/ 195275 h 234433"/>
                <a:gd name="connsiteX6" fmla="*/ 523875 w 719137"/>
                <a:gd name="connsiteY6" fmla="*/ 80975 h 234433"/>
                <a:gd name="connsiteX7" fmla="*/ 633412 w 719137"/>
                <a:gd name="connsiteY7" fmla="*/ 223850 h 234433"/>
                <a:gd name="connsiteX8" fmla="*/ 719137 w 719137"/>
                <a:gd name="connsiteY8" fmla="*/ 223850 h 234433"/>
                <a:gd name="connsiteX0" fmla="*/ 0 w 719137"/>
                <a:gd name="connsiteY0" fmla="*/ 185750 h 234433"/>
                <a:gd name="connsiteX1" fmla="*/ 90487 w 719137"/>
                <a:gd name="connsiteY1" fmla="*/ 180988 h 234433"/>
                <a:gd name="connsiteX2" fmla="*/ 180975 w 719137"/>
                <a:gd name="connsiteY2" fmla="*/ 13 h 234433"/>
                <a:gd name="connsiteX3" fmla="*/ 276225 w 719137"/>
                <a:gd name="connsiteY3" fmla="*/ 190513 h 234433"/>
                <a:gd name="connsiteX4" fmla="*/ 409575 w 719137"/>
                <a:gd name="connsiteY4" fmla="*/ 28588 h 234433"/>
                <a:gd name="connsiteX5" fmla="*/ 485775 w 719137"/>
                <a:gd name="connsiteY5" fmla="*/ 195275 h 234433"/>
                <a:gd name="connsiteX6" fmla="*/ 523875 w 719137"/>
                <a:gd name="connsiteY6" fmla="*/ 80975 h 234433"/>
                <a:gd name="connsiteX7" fmla="*/ 633412 w 719137"/>
                <a:gd name="connsiteY7" fmla="*/ 223850 h 234433"/>
                <a:gd name="connsiteX8" fmla="*/ 719137 w 719137"/>
                <a:gd name="connsiteY8" fmla="*/ 223850 h 234433"/>
                <a:gd name="connsiteX0" fmla="*/ 0 w 719137"/>
                <a:gd name="connsiteY0" fmla="*/ 185750 h 234433"/>
                <a:gd name="connsiteX1" fmla="*/ 90487 w 719137"/>
                <a:gd name="connsiteY1" fmla="*/ 180988 h 234433"/>
                <a:gd name="connsiteX2" fmla="*/ 180975 w 719137"/>
                <a:gd name="connsiteY2" fmla="*/ 13 h 234433"/>
                <a:gd name="connsiteX3" fmla="*/ 276225 w 719137"/>
                <a:gd name="connsiteY3" fmla="*/ 190513 h 234433"/>
                <a:gd name="connsiteX4" fmla="*/ 409575 w 719137"/>
                <a:gd name="connsiteY4" fmla="*/ 28588 h 234433"/>
                <a:gd name="connsiteX5" fmla="*/ 485775 w 719137"/>
                <a:gd name="connsiteY5" fmla="*/ 195275 h 234433"/>
                <a:gd name="connsiteX6" fmla="*/ 523875 w 719137"/>
                <a:gd name="connsiteY6" fmla="*/ 80975 h 234433"/>
                <a:gd name="connsiteX7" fmla="*/ 633412 w 719137"/>
                <a:gd name="connsiteY7" fmla="*/ 223850 h 234433"/>
                <a:gd name="connsiteX8" fmla="*/ 719137 w 719137"/>
                <a:gd name="connsiteY8" fmla="*/ 223850 h 234433"/>
                <a:gd name="connsiteX0" fmla="*/ 0 w 719137"/>
                <a:gd name="connsiteY0" fmla="*/ 185750 h 234433"/>
                <a:gd name="connsiteX1" fmla="*/ 90487 w 719137"/>
                <a:gd name="connsiteY1" fmla="*/ 180988 h 234433"/>
                <a:gd name="connsiteX2" fmla="*/ 180975 w 719137"/>
                <a:gd name="connsiteY2" fmla="*/ 13 h 234433"/>
                <a:gd name="connsiteX3" fmla="*/ 276225 w 719137"/>
                <a:gd name="connsiteY3" fmla="*/ 190513 h 234433"/>
                <a:gd name="connsiteX4" fmla="*/ 409575 w 719137"/>
                <a:gd name="connsiteY4" fmla="*/ 28588 h 234433"/>
                <a:gd name="connsiteX5" fmla="*/ 485775 w 719137"/>
                <a:gd name="connsiteY5" fmla="*/ 195275 h 234433"/>
                <a:gd name="connsiteX6" fmla="*/ 523875 w 719137"/>
                <a:gd name="connsiteY6" fmla="*/ 80975 h 234433"/>
                <a:gd name="connsiteX7" fmla="*/ 633412 w 719137"/>
                <a:gd name="connsiteY7" fmla="*/ 223850 h 234433"/>
                <a:gd name="connsiteX8" fmla="*/ 719137 w 719137"/>
                <a:gd name="connsiteY8" fmla="*/ 223850 h 234433"/>
                <a:gd name="connsiteX0" fmla="*/ 0 w 719137"/>
                <a:gd name="connsiteY0" fmla="*/ 185750 h 234433"/>
                <a:gd name="connsiteX1" fmla="*/ 90487 w 719137"/>
                <a:gd name="connsiteY1" fmla="*/ 180988 h 234433"/>
                <a:gd name="connsiteX2" fmla="*/ 180975 w 719137"/>
                <a:gd name="connsiteY2" fmla="*/ 13 h 234433"/>
                <a:gd name="connsiteX3" fmla="*/ 276225 w 719137"/>
                <a:gd name="connsiteY3" fmla="*/ 190513 h 234433"/>
                <a:gd name="connsiteX4" fmla="*/ 409575 w 719137"/>
                <a:gd name="connsiteY4" fmla="*/ 28588 h 234433"/>
                <a:gd name="connsiteX5" fmla="*/ 485775 w 719137"/>
                <a:gd name="connsiteY5" fmla="*/ 195275 h 234433"/>
                <a:gd name="connsiteX6" fmla="*/ 523875 w 719137"/>
                <a:gd name="connsiteY6" fmla="*/ 80975 h 234433"/>
                <a:gd name="connsiteX7" fmla="*/ 633412 w 719137"/>
                <a:gd name="connsiteY7" fmla="*/ 223850 h 234433"/>
                <a:gd name="connsiteX8" fmla="*/ 719137 w 719137"/>
                <a:gd name="connsiteY8" fmla="*/ 223850 h 234433"/>
                <a:gd name="connsiteX0" fmla="*/ 0 w 719137"/>
                <a:gd name="connsiteY0" fmla="*/ 185750 h 234433"/>
                <a:gd name="connsiteX1" fmla="*/ 90487 w 719137"/>
                <a:gd name="connsiteY1" fmla="*/ 180988 h 234433"/>
                <a:gd name="connsiteX2" fmla="*/ 180975 w 719137"/>
                <a:gd name="connsiteY2" fmla="*/ 13 h 234433"/>
                <a:gd name="connsiteX3" fmla="*/ 276225 w 719137"/>
                <a:gd name="connsiteY3" fmla="*/ 190513 h 234433"/>
                <a:gd name="connsiteX4" fmla="*/ 390525 w 719137"/>
                <a:gd name="connsiteY4" fmla="*/ 13 h 234433"/>
                <a:gd name="connsiteX5" fmla="*/ 485775 w 719137"/>
                <a:gd name="connsiteY5" fmla="*/ 195275 h 234433"/>
                <a:gd name="connsiteX6" fmla="*/ 523875 w 719137"/>
                <a:gd name="connsiteY6" fmla="*/ 80975 h 234433"/>
                <a:gd name="connsiteX7" fmla="*/ 633412 w 719137"/>
                <a:gd name="connsiteY7" fmla="*/ 223850 h 234433"/>
                <a:gd name="connsiteX8" fmla="*/ 719137 w 719137"/>
                <a:gd name="connsiteY8" fmla="*/ 223850 h 234433"/>
                <a:gd name="connsiteX0" fmla="*/ 0 w 719137"/>
                <a:gd name="connsiteY0" fmla="*/ 185796 h 234479"/>
                <a:gd name="connsiteX1" fmla="*/ 90487 w 719137"/>
                <a:gd name="connsiteY1" fmla="*/ 181034 h 234479"/>
                <a:gd name="connsiteX2" fmla="*/ 180975 w 719137"/>
                <a:gd name="connsiteY2" fmla="*/ 59 h 234479"/>
                <a:gd name="connsiteX3" fmla="*/ 276225 w 719137"/>
                <a:gd name="connsiteY3" fmla="*/ 190559 h 234479"/>
                <a:gd name="connsiteX4" fmla="*/ 390525 w 719137"/>
                <a:gd name="connsiteY4" fmla="*/ 59 h 234479"/>
                <a:gd name="connsiteX5" fmla="*/ 485775 w 719137"/>
                <a:gd name="connsiteY5" fmla="*/ 195321 h 234479"/>
                <a:gd name="connsiteX6" fmla="*/ 523875 w 719137"/>
                <a:gd name="connsiteY6" fmla="*/ 81021 h 234479"/>
                <a:gd name="connsiteX7" fmla="*/ 633412 w 719137"/>
                <a:gd name="connsiteY7" fmla="*/ 223896 h 234479"/>
                <a:gd name="connsiteX8" fmla="*/ 719137 w 719137"/>
                <a:gd name="connsiteY8" fmla="*/ 223896 h 234479"/>
                <a:gd name="connsiteX0" fmla="*/ 0 w 719137"/>
                <a:gd name="connsiteY0" fmla="*/ 185751 h 234434"/>
                <a:gd name="connsiteX1" fmla="*/ 90487 w 719137"/>
                <a:gd name="connsiteY1" fmla="*/ 180989 h 234434"/>
                <a:gd name="connsiteX2" fmla="*/ 180975 w 719137"/>
                <a:gd name="connsiteY2" fmla="*/ 14 h 234434"/>
                <a:gd name="connsiteX3" fmla="*/ 276225 w 719137"/>
                <a:gd name="connsiteY3" fmla="*/ 190514 h 234434"/>
                <a:gd name="connsiteX4" fmla="*/ 390525 w 719137"/>
                <a:gd name="connsiteY4" fmla="*/ 14 h 234434"/>
                <a:gd name="connsiteX5" fmla="*/ 485775 w 719137"/>
                <a:gd name="connsiteY5" fmla="*/ 195276 h 234434"/>
                <a:gd name="connsiteX6" fmla="*/ 523875 w 719137"/>
                <a:gd name="connsiteY6" fmla="*/ 80976 h 234434"/>
                <a:gd name="connsiteX7" fmla="*/ 633412 w 719137"/>
                <a:gd name="connsiteY7" fmla="*/ 223851 h 234434"/>
                <a:gd name="connsiteX8" fmla="*/ 719137 w 719137"/>
                <a:gd name="connsiteY8" fmla="*/ 223851 h 234434"/>
                <a:gd name="connsiteX0" fmla="*/ 0 w 719137"/>
                <a:gd name="connsiteY0" fmla="*/ 185751 h 239549"/>
                <a:gd name="connsiteX1" fmla="*/ 90487 w 719137"/>
                <a:gd name="connsiteY1" fmla="*/ 180989 h 239549"/>
                <a:gd name="connsiteX2" fmla="*/ 180975 w 719137"/>
                <a:gd name="connsiteY2" fmla="*/ 14 h 239549"/>
                <a:gd name="connsiteX3" fmla="*/ 276225 w 719137"/>
                <a:gd name="connsiteY3" fmla="*/ 190514 h 239549"/>
                <a:gd name="connsiteX4" fmla="*/ 390525 w 719137"/>
                <a:gd name="connsiteY4" fmla="*/ 14 h 239549"/>
                <a:gd name="connsiteX5" fmla="*/ 485775 w 719137"/>
                <a:gd name="connsiteY5" fmla="*/ 195276 h 239549"/>
                <a:gd name="connsiteX6" fmla="*/ 547687 w 719137"/>
                <a:gd name="connsiteY6" fmla="*/ 11920 h 239549"/>
                <a:gd name="connsiteX7" fmla="*/ 633412 w 719137"/>
                <a:gd name="connsiteY7" fmla="*/ 223851 h 239549"/>
                <a:gd name="connsiteX8" fmla="*/ 719137 w 719137"/>
                <a:gd name="connsiteY8" fmla="*/ 223851 h 239549"/>
                <a:gd name="connsiteX0" fmla="*/ 0 w 719137"/>
                <a:gd name="connsiteY0" fmla="*/ 185751 h 239549"/>
                <a:gd name="connsiteX1" fmla="*/ 90487 w 719137"/>
                <a:gd name="connsiteY1" fmla="*/ 180989 h 239549"/>
                <a:gd name="connsiteX2" fmla="*/ 180975 w 719137"/>
                <a:gd name="connsiteY2" fmla="*/ 14 h 239549"/>
                <a:gd name="connsiteX3" fmla="*/ 276225 w 719137"/>
                <a:gd name="connsiteY3" fmla="*/ 190514 h 239549"/>
                <a:gd name="connsiteX4" fmla="*/ 390525 w 719137"/>
                <a:gd name="connsiteY4" fmla="*/ 14 h 239549"/>
                <a:gd name="connsiteX5" fmla="*/ 485775 w 719137"/>
                <a:gd name="connsiteY5" fmla="*/ 195276 h 239549"/>
                <a:gd name="connsiteX6" fmla="*/ 547687 w 719137"/>
                <a:gd name="connsiteY6" fmla="*/ 11920 h 239549"/>
                <a:gd name="connsiteX7" fmla="*/ 633412 w 719137"/>
                <a:gd name="connsiteY7" fmla="*/ 223851 h 239549"/>
                <a:gd name="connsiteX8" fmla="*/ 719137 w 719137"/>
                <a:gd name="connsiteY8" fmla="*/ 223851 h 239549"/>
                <a:gd name="connsiteX0" fmla="*/ 0 w 719137"/>
                <a:gd name="connsiteY0" fmla="*/ 185751 h 239549"/>
                <a:gd name="connsiteX1" fmla="*/ 90487 w 719137"/>
                <a:gd name="connsiteY1" fmla="*/ 180989 h 239549"/>
                <a:gd name="connsiteX2" fmla="*/ 180975 w 719137"/>
                <a:gd name="connsiteY2" fmla="*/ 14 h 239549"/>
                <a:gd name="connsiteX3" fmla="*/ 276225 w 719137"/>
                <a:gd name="connsiteY3" fmla="*/ 190514 h 239549"/>
                <a:gd name="connsiteX4" fmla="*/ 390525 w 719137"/>
                <a:gd name="connsiteY4" fmla="*/ 14 h 239549"/>
                <a:gd name="connsiteX5" fmla="*/ 485775 w 719137"/>
                <a:gd name="connsiteY5" fmla="*/ 195276 h 239549"/>
                <a:gd name="connsiteX6" fmla="*/ 547687 w 719137"/>
                <a:gd name="connsiteY6" fmla="*/ 11920 h 239549"/>
                <a:gd name="connsiteX7" fmla="*/ 633412 w 719137"/>
                <a:gd name="connsiteY7" fmla="*/ 223851 h 239549"/>
                <a:gd name="connsiteX8" fmla="*/ 719137 w 719137"/>
                <a:gd name="connsiteY8" fmla="*/ 223851 h 239549"/>
                <a:gd name="connsiteX0" fmla="*/ 0 w 719137"/>
                <a:gd name="connsiteY0" fmla="*/ 185751 h 239549"/>
                <a:gd name="connsiteX1" fmla="*/ 90487 w 719137"/>
                <a:gd name="connsiteY1" fmla="*/ 180989 h 239549"/>
                <a:gd name="connsiteX2" fmla="*/ 180975 w 719137"/>
                <a:gd name="connsiteY2" fmla="*/ 14 h 239549"/>
                <a:gd name="connsiteX3" fmla="*/ 276225 w 719137"/>
                <a:gd name="connsiteY3" fmla="*/ 190514 h 239549"/>
                <a:gd name="connsiteX4" fmla="*/ 390525 w 719137"/>
                <a:gd name="connsiteY4" fmla="*/ 14 h 239549"/>
                <a:gd name="connsiteX5" fmla="*/ 485775 w 719137"/>
                <a:gd name="connsiteY5" fmla="*/ 195276 h 239549"/>
                <a:gd name="connsiteX6" fmla="*/ 547687 w 719137"/>
                <a:gd name="connsiteY6" fmla="*/ 11920 h 239549"/>
                <a:gd name="connsiteX7" fmla="*/ 633412 w 719137"/>
                <a:gd name="connsiteY7" fmla="*/ 223851 h 239549"/>
                <a:gd name="connsiteX8" fmla="*/ 719137 w 719137"/>
                <a:gd name="connsiteY8" fmla="*/ 223851 h 239549"/>
                <a:gd name="connsiteX0" fmla="*/ 0 w 719137"/>
                <a:gd name="connsiteY0" fmla="*/ 185751 h 239902"/>
                <a:gd name="connsiteX1" fmla="*/ 90487 w 719137"/>
                <a:gd name="connsiteY1" fmla="*/ 180989 h 239902"/>
                <a:gd name="connsiteX2" fmla="*/ 180975 w 719137"/>
                <a:gd name="connsiteY2" fmla="*/ 14 h 239902"/>
                <a:gd name="connsiteX3" fmla="*/ 276225 w 719137"/>
                <a:gd name="connsiteY3" fmla="*/ 190514 h 239902"/>
                <a:gd name="connsiteX4" fmla="*/ 390525 w 719137"/>
                <a:gd name="connsiteY4" fmla="*/ 14 h 239902"/>
                <a:gd name="connsiteX5" fmla="*/ 485775 w 719137"/>
                <a:gd name="connsiteY5" fmla="*/ 195276 h 239902"/>
                <a:gd name="connsiteX6" fmla="*/ 573881 w 719137"/>
                <a:gd name="connsiteY6" fmla="*/ 7158 h 239902"/>
                <a:gd name="connsiteX7" fmla="*/ 633412 w 719137"/>
                <a:gd name="connsiteY7" fmla="*/ 223851 h 239902"/>
                <a:gd name="connsiteX8" fmla="*/ 719137 w 719137"/>
                <a:gd name="connsiteY8" fmla="*/ 223851 h 239902"/>
                <a:gd name="connsiteX0" fmla="*/ 0 w 719137"/>
                <a:gd name="connsiteY0" fmla="*/ 185751 h 239902"/>
                <a:gd name="connsiteX1" fmla="*/ 90487 w 719137"/>
                <a:gd name="connsiteY1" fmla="*/ 180989 h 239902"/>
                <a:gd name="connsiteX2" fmla="*/ 180975 w 719137"/>
                <a:gd name="connsiteY2" fmla="*/ 14 h 239902"/>
                <a:gd name="connsiteX3" fmla="*/ 276225 w 719137"/>
                <a:gd name="connsiteY3" fmla="*/ 190514 h 239902"/>
                <a:gd name="connsiteX4" fmla="*/ 390525 w 719137"/>
                <a:gd name="connsiteY4" fmla="*/ 14 h 239902"/>
                <a:gd name="connsiteX5" fmla="*/ 485775 w 719137"/>
                <a:gd name="connsiteY5" fmla="*/ 195276 h 239902"/>
                <a:gd name="connsiteX6" fmla="*/ 573881 w 719137"/>
                <a:gd name="connsiteY6" fmla="*/ 7158 h 239902"/>
                <a:gd name="connsiteX7" fmla="*/ 633412 w 719137"/>
                <a:gd name="connsiteY7" fmla="*/ 223851 h 239902"/>
                <a:gd name="connsiteX8" fmla="*/ 719137 w 719137"/>
                <a:gd name="connsiteY8" fmla="*/ 223851 h 239902"/>
                <a:gd name="connsiteX0" fmla="*/ 0 w 719137"/>
                <a:gd name="connsiteY0" fmla="*/ 185751 h 239902"/>
                <a:gd name="connsiteX1" fmla="*/ 90487 w 719137"/>
                <a:gd name="connsiteY1" fmla="*/ 180989 h 239902"/>
                <a:gd name="connsiteX2" fmla="*/ 180975 w 719137"/>
                <a:gd name="connsiteY2" fmla="*/ 14 h 239902"/>
                <a:gd name="connsiteX3" fmla="*/ 276225 w 719137"/>
                <a:gd name="connsiteY3" fmla="*/ 190514 h 239902"/>
                <a:gd name="connsiteX4" fmla="*/ 390525 w 719137"/>
                <a:gd name="connsiteY4" fmla="*/ 14 h 239902"/>
                <a:gd name="connsiteX5" fmla="*/ 485775 w 719137"/>
                <a:gd name="connsiteY5" fmla="*/ 195276 h 239902"/>
                <a:gd name="connsiteX6" fmla="*/ 573881 w 719137"/>
                <a:gd name="connsiteY6" fmla="*/ 7158 h 239902"/>
                <a:gd name="connsiteX7" fmla="*/ 633412 w 719137"/>
                <a:gd name="connsiteY7" fmla="*/ 223851 h 239902"/>
                <a:gd name="connsiteX8" fmla="*/ 719137 w 719137"/>
                <a:gd name="connsiteY8" fmla="*/ 223851 h 239902"/>
                <a:gd name="connsiteX0" fmla="*/ 0 w 719137"/>
                <a:gd name="connsiteY0" fmla="*/ 185751 h 239902"/>
                <a:gd name="connsiteX1" fmla="*/ 90487 w 719137"/>
                <a:gd name="connsiteY1" fmla="*/ 180989 h 239902"/>
                <a:gd name="connsiteX2" fmla="*/ 180975 w 719137"/>
                <a:gd name="connsiteY2" fmla="*/ 14 h 239902"/>
                <a:gd name="connsiteX3" fmla="*/ 276225 w 719137"/>
                <a:gd name="connsiteY3" fmla="*/ 190514 h 239902"/>
                <a:gd name="connsiteX4" fmla="*/ 390525 w 719137"/>
                <a:gd name="connsiteY4" fmla="*/ 14 h 239902"/>
                <a:gd name="connsiteX5" fmla="*/ 485775 w 719137"/>
                <a:gd name="connsiteY5" fmla="*/ 195276 h 239902"/>
                <a:gd name="connsiteX6" fmla="*/ 573881 w 719137"/>
                <a:gd name="connsiteY6" fmla="*/ 7158 h 239902"/>
                <a:gd name="connsiteX7" fmla="*/ 633412 w 719137"/>
                <a:gd name="connsiteY7" fmla="*/ 223851 h 239902"/>
                <a:gd name="connsiteX8" fmla="*/ 719137 w 719137"/>
                <a:gd name="connsiteY8" fmla="*/ 223851 h 239902"/>
                <a:gd name="connsiteX0" fmla="*/ 0 w 719137"/>
                <a:gd name="connsiteY0" fmla="*/ 185751 h 225870"/>
                <a:gd name="connsiteX1" fmla="*/ 90487 w 719137"/>
                <a:gd name="connsiteY1" fmla="*/ 180989 h 225870"/>
                <a:gd name="connsiteX2" fmla="*/ 180975 w 719137"/>
                <a:gd name="connsiteY2" fmla="*/ 14 h 225870"/>
                <a:gd name="connsiteX3" fmla="*/ 276225 w 719137"/>
                <a:gd name="connsiteY3" fmla="*/ 190514 h 225870"/>
                <a:gd name="connsiteX4" fmla="*/ 390525 w 719137"/>
                <a:gd name="connsiteY4" fmla="*/ 14 h 225870"/>
                <a:gd name="connsiteX5" fmla="*/ 485775 w 719137"/>
                <a:gd name="connsiteY5" fmla="*/ 195276 h 225870"/>
                <a:gd name="connsiteX6" fmla="*/ 573881 w 719137"/>
                <a:gd name="connsiteY6" fmla="*/ 7158 h 225870"/>
                <a:gd name="connsiteX7" fmla="*/ 659606 w 719137"/>
                <a:gd name="connsiteY7" fmla="*/ 200038 h 225870"/>
                <a:gd name="connsiteX8" fmla="*/ 719137 w 719137"/>
                <a:gd name="connsiteY8" fmla="*/ 223851 h 225870"/>
                <a:gd name="connsiteX0" fmla="*/ 0 w 719137"/>
                <a:gd name="connsiteY0" fmla="*/ 185751 h 225870"/>
                <a:gd name="connsiteX1" fmla="*/ 90487 w 719137"/>
                <a:gd name="connsiteY1" fmla="*/ 180989 h 225870"/>
                <a:gd name="connsiteX2" fmla="*/ 180975 w 719137"/>
                <a:gd name="connsiteY2" fmla="*/ 14 h 225870"/>
                <a:gd name="connsiteX3" fmla="*/ 276225 w 719137"/>
                <a:gd name="connsiteY3" fmla="*/ 190514 h 225870"/>
                <a:gd name="connsiteX4" fmla="*/ 390525 w 719137"/>
                <a:gd name="connsiteY4" fmla="*/ 14 h 225870"/>
                <a:gd name="connsiteX5" fmla="*/ 485775 w 719137"/>
                <a:gd name="connsiteY5" fmla="*/ 195276 h 225870"/>
                <a:gd name="connsiteX6" fmla="*/ 573881 w 719137"/>
                <a:gd name="connsiteY6" fmla="*/ 7158 h 225870"/>
                <a:gd name="connsiteX7" fmla="*/ 659606 w 719137"/>
                <a:gd name="connsiteY7" fmla="*/ 200038 h 225870"/>
                <a:gd name="connsiteX8" fmla="*/ 719137 w 719137"/>
                <a:gd name="connsiteY8" fmla="*/ 223851 h 225870"/>
                <a:gd name="connsiteX0" fmla="*/ 0 w 719137"/>
                <a:gd name="connsiteY0" fmla="*/ 185751 h 225870"/>
                <a:gd name="connsiteX1" fmla="*/ 90487 w 719137"/>
                <a:gd name="connsiteY1" fmla="*/ 180989 h 225870"/>
                <a:gd name="connsiteX2" fmla="*/ 180975 w 719137"/>
                <a:gd name="connsiteY2" fmla="*/ 14 h 225870"/>
                <a:gd name="connsiteX3" fmla="*/ 276225 w 719137"/>
                <a:gd name="connsiteY3" fmla="*/ 190514 h 225870"/>
                <a:gd name="connsiteX4" fmla="*/ 390525 w 719137"/>
                <a:gd name="connsiteY4" fmla="*/ 14 h 225870"/>
                <a:gd name="connsiteX5" fmla="*/ 485775 w 719137"/>
                <a:gd name="connsiteY5" fmla="*/ 195276 h 225870"/>
                <a:gd name="connsiteX6" fmla="*/ 573881 w 719137"/>
                <a:gd name="connsiteY6" fmla="*/ 7158 h 225870"/>
                <a:gd name="connsiteX7" fmla="*/ 659606 w 719137"/>
                <a:gd name="connsiteY7" fmla="*/ 200038 h 225870"/>
                <a:gd name="connsiteX8" fmla="*/ 719137 w 719137"/>
                <a:gd name="connsiteY8" fmla="*/ 223851 h 225870"/>
                <a:gd name="connsiteX0" fmla="*/ 0 w 719137"/>
                <a:gd name="connsiteY0" fmla="*/ 185751 h 223851"/>
                <a:gd name="connsiteX1" fmla="*/ 90487 w 719137"/>
                <a:gd name="connsiteY1" fmla="*/ 180989 h 223851"/>
                <a:gd name="connsiteX2" fmla="*/ 180975 w 719137"/>
                <a:gd name="connsiteY2" fmla="*/ 14 h 223851"/>
                <a:gd name="connsiteX3" fmla="*/ 276225 w 719137"/>
                <a:gd name="connsiteY3" fmla="*/ 190514 h 223851"/>
                <a:gd name="connsiteX4" fmla="*/ 390525 w 719137"/>
                <a:gd name="connsiteY4" fmla="*/ 14 h 223851"/>
                <a:gd name="connsiteX5" fmla="*/ 485775 w 719137"/>
                <a:gd name="connsiteY5" fmla="*/ 195276 h 223851"/>
                <a:gd name="connsiteX6" fmla="*/ 573881 w 719137"/>
                <a:gd name="connsiteY6" fmla="*/ 7158 h 223851"/>
                <a:gd name="connsiteX7" fmla="*/ 659606 w 719137"/>
                <a:gd name="connsiteY7" fmla="*/ 200038 h 223851"/>
                <a:gd name="connsiteX8" fmla="*/ 719137 w 719137"/>
                <a:gd name="connsiteY8" fmla="*/ 223851 h 223851"/>
                <a:gd name="connsiteX0" fmla="*/ 0 w 754856"/>
                <a:gd name="connsiteY0" fmla="*/ 185751 h 200038"/>
                <a:gd name="connsiteX1" fmla="*/ 90487 w 754856"/>
                <a:gd name="connsiteY1" fmla="*/ 180989 h 200038"/>
                <a:gd name="connsiteX2" fmla="*/ 180975 w 754856"/>
                <a:gd name="connsiteY2" fmla="*/ 14 h 200038"/>
                <a:gd name="connsiteX3" fmla="*/ 276225 w 754856"/>
                <a:gd name="connsiteY3" fmla="*/ 190514 h 200038"/>
                <a:gd name="connsiteX4" fmla="*/ 390525 w 754856"/>
                <a:gd name="connsiteY4" fmla="*/ 14 h 200038"/>
                <a:gd name="connsiteX5" fmla="*/ 485775 w 754856"/>
                <a:gd name="connsiteY5" fmla="*/ 195276 h 200038"/>
                <a:gd name="connsiteX6" fmla="*/ 573881 w 754856"/>
                <a:gd name="connsiteY6" fmla="*/ 7158 h 200038"/>
                <a:gd name="connsiteX7" fmla="*/ 659606 w 754856"/>
                <a:gd name="connsiteY7" fmla="*/ 200038 h 200038"/>
                <a:gd name="connsiteX8" fmla="*/ 754856 w 754856"/>
                <a:gd name="connsiteY8" fmla="*/ 200038 h 200038"/>
                <a:gd name="connsiteX0" fmla="*/ 0 w 754856"/>
                <a:gd name="connsiteY0" fmla="*/ 185751 h 200038"/>
                <a:gd name="connsiteX1" fmla="*/ 90487 w 754856"/>
                <a:gd name="connsiteY1" fmla="*/ 180989 h 200038"/>
                <a:gd name="connsiteX2" fmla="*/ 180975 w 754856"/>
                <a:gd name="connsiteY2" fmla="*/ 14 h 200038"/>
                <a:gd name="connsiteX3" fmla="*/ 276225 w 754856"/>
                <a:gd name="connsiteY3" fmla="*/ 190514 h 200038"/>
                <a:gd name="connsiteX4" fmla="*/ 390525 w 754856"/>
                <a:gd name="connsiteY4" fmla="*/ 14 h 200038"/>
                <a:gd name="connsiteX5" fmla="*/ 485775 w 754856"/>
                <a:gd name="connsiteY5" fmla="*/ 195276 h 200038"/>
                <a:gd name="connsiteX6" fmla="*/ 573881 w 754856"/>
                <a:gd name="connsiteY6" fmla="*/ 7158 h 200038"/>
                <a:gd name="connsiteX7" fmla="*/ 659606 w 754856"/>
                <a:gd name="connsiteY7" fmla="*/ 200038 h 200038"/>
                <a:gd name="connsiteX8" fmla="*/ 754856 w 754856"/>
                <a:gd name="connsiteY8" fmla="*/ 200038 h 200038"/>
                <a:gd name="connsiteX0" fmla="*/ 0 w 754856"/>
                <a:gd name="connsiteY0" fmla="*/ 185751 h 200038"/>
                <a:gd name="connsiteX1" fmla="*/ 90487 w 754856"/>
                <a:gd name="connsiteY1" fmla="*/ 180989 h 200038"/>
                <a:gd name="connsiteX2" fmla="*/ 180975 w 754856"/>
                <a:gd name="connsiteY2" fmla="*/ 14 h 200038"/>
                <a:gd name="connsiteX3" fmla="*/ 288132 w 754856"/>
                <a:gd name="connsiteY3" fmla="*/ 190514 h 200038"/>
                <a:gd name="connsiteX4" fmla="*/ 390525 w 754856"/>
                <a:gd name="connsiteY4" fmla="*/ 14 h 200038"/>
                <a:gd name="connsiteX5" fmla="*/ 485775 w 754856"/>
                <a:gd name="connsiteY5" fmla="*/ 195276 h 200038"/>
                <a:gd name="connsiteX6" fmla="*/ 573881 w 754856"/>
                <a:gd name="connsiteY6" fmla="*/ 7158 h 200038"/>
                <a:gd name="connsiteX7" fmla="*/ 659606 w 754856"/>
                <a:gd name="connsiteY7" fmla="*/ 200038 h 200038"/>
                <a:gd name="connsiteX8" fmla="*/ 754856 w 754856"/>
                <a:gd name="connsiteY8" fmla="*/ 200038 h 200038"/>
                <a:gd name="connsiteX0" fmla="*/ 0 w 754856"/>
                <a:gd name="connsiteY0" fmla="*/ 185751 h 200038"/>
                <a:gd name="connsiteX1" fmla="*/ 90487 w 754856"/>
                <a:gd name="connsiteY1" fmla="*/ 180989 h 200038"/>
                <a:gd name="connsiteX2" fmla="*/ 180975 w 754856"/>
                <a:gd name="connsiteY2" fmla="*/ 14 h 200038"/>
                <a:gd name="connsiteX3" fmla="*/ 288132 w 754856"/>
                <a:gd name="connsiteY3" fmla="*/ 190514 h 200038"/>
                <a:gd name="connsiteX4" fmla="*/ 390525 w 754856"/>
                <a:gd name="connsiteY4" fmla="*/ 14 h 200038"/>
                <a:gd name="connsiteX5" fmla="*/ 485775 w 754856"/>
                <a:gd name="connsiteY5" fmla="*/ 195276 h 200038"/>
                <a:gd name="connsiteX6" fmla="*/ 573881 w 754856"/>
                <a:gd name="connsiteY6" fmla="*/ 7158 h 200038"/>
                <a:gd name="connsiteX7" fmla="*/ 659606 w 754856"/>
                <a:gd name="connsiteY7" fmla="*/ 200038 h 200038"/>
                <a:gd name="connsiteX8" fmla="*/ 754856 w 754856"/>
                <a:gd name="connsiteY8" fmla="*/ 200038 h 200038"/>
                <a:gd name="connsiteX0" fmla="*/ 0 w 754856"/>
                <a:gd name="connsiteY0" fmla="*/ 185759 h 200046"/>
                <a:gd name="connsiteX1" fmla="*/ 90487 w 754856"/>
                <a:gd name="connsiteY1" fmla="*/ 180997 h 200046"/>
                <a:gd name="connsiteX2" fmla="*/ 180975 w 754856"/>
                <a:gd name="connsiteY2" fmla="*/ 22 h 200046"/>
                <a:gd name="connsiteX3" fmla="*/ 288132 w 754856"/>
                <a:gd name="connsiteY3" fmla="*/ 190522 h 200046"/>
                <a:gd name="connsiteX4" fmla="*/ 390525 w 754856"/>
                <a:gd name="connsiteY4" fmla="*/ 22 h 200046"/>
                <a:gd name="connsiteX5" fmla="*/ 485775 w 754856"/>
                <a:gd name="connsiteY5" fmla="*/ 195284 h 200046"/>
                <a:gd name="connsiteX6" fmla="*/ 573881 w 754856"/>
                <a:gd name="connsiteY6" fmla="*/ 7166 h 200046"/>
                <a:gd name="connsiteX7" fmla="*/ 659606 w 754856"/>
                <a:gd name="connsiteY7" fmla="*/ 200046 h 200046"/>
                <a:gd name="connsiteX8" fmla="*/ 754856 w 754856"/>
                <a:gd name="connsiteY8" fmla="*/ 200046 h 200046"/>
                <a:gd name="connsiteX0" fmla="*/ 0 w 754856"/>
                <a:gd name="connsiteY0" fmla="*/ 185751 h 200038"/>
                <a:gd name="connsiteX1" fmla="*/ 90487 w 754856"/>
                <a:gd name="connsiteY1" fmla="*/ 180989 h 200038"/>
                <a:gd name="connsiteX2" fmla="*/ 180975 w 754856"/>
                <a:gd name="connsiteY2" fmla="*/ 14 h 200038"/>
                <a:gd name="connsiteX3" fmla="*/ 288132 w 754856"/>
                <a:gd name="connsiteY3" fmla="*/ 190514 h 200038"/>
                <a:gd name="connsiteX4" fmla="*/ 390525 w 754856"/>
                <a:gd name="connsiteY4" fmla="*/ 14 h 200038"/>
                <a:gd name="connsiteX5" fmla="*/ 485775 w 754856"/>
                <a:gd name="connsiteY5" fmla="*/ 185751 h 200038"/>
                <a:gd name="connsiteX6" fmla="*/ 573881 w 754856"/>
                <a:gd name="connsiteY6" fmla="*/ 7158 h 200038"/>
                <a:gd name="connsiteX7" fmla="*/ 659606 w 754856"/>
                <a:gd name="connsiteY7" fmla="*/ 200038 h 200038"/>
                <a:gd name="connsiteX8" fmla="*/ 754856 w 754856"/>
                <a:gd name="connsiteY8" fmla="*/ 200038 h 200038"/>
                <a:gd name="connsiteX0" fmla="*/ 0 w 754856"/>
                <a:gd name="connsiteY0" fmla="*/ 185751 h 200038"/>
                <a:gd name="connsiteX1" fmla="*/ 90487 w 754856"/>
                <a:gd name="connsiteY1" fmla="*/ 180989 h 200038"/>
                <a:gd name="connsiteX2" fmla="*/ 180975 w 754856"/>
                <a:gd name="connsiteY2" fmla="*/ 14 h 200038"/>
                <a:gd name="connsiteX3" fmla="*/ 288132 w 754856"/>
                <a:gd name="connsiteY3" fmla="*/ 190514 h 200038"/>
                <a:gd name="connsiteX4" fmla="*/ 390525 w 754856"/>
                <a:gd name="connsiteY4" fmla="*/ 14 h 200038"/>
                <a:gd name="connsiteX5" fmla="*/ 485775 w 754856"/>
                <a:gd name="connsiteY5" fmla="*/ 185751 h 200038"/>
                <a:gd name="connsiteX6" fmla="*/ 573881 w 754856"/>
                <a:gd name="connsiteY6" fmla="*/ 7158 h 200038"/>
                <a:gd name="connsiteX7" fmla="*/ 659606 w 754856"/>
                <a:gd name="connsiteY7" fmla="*/ 200038 h 200038"/>
                <a:gd name="connsiteX8" fmla="*/ 754856 w 754856"/>
                <a:gd name="connsiteY8" fmla="*/ 200038 h 200038"/>
                <a:gd name="connsiteX0" fmla="*/ 0 w 754856"/>
                <a:gd name="connsiteY0" fmla="*/ 185751 h 200038"/>
                <a:gd name="connsiteX1" fmla="*/ 90487 w 754856"/>
                <a:gd name="connsiteY1" fmla="*/ 180989 h 200038"/>
                <a:gd name="connsiteX2" fmla="*/ 180975 w 754856"/>
                <a:gd name="connsiteY2" fmla="*/ 14 h 200038"/>
                <a:gd name="connsiteX3" fmla="*/ 288132 w 754856"/>
                <a:gd name="connsiteY3" fmla="*/ 190514 h 200038"/>
                <a:gd name="connsiteX4" fmla="*/ 390525 w 754856"/>
                <a:gd name="connsiteY4" fmla="*/ 14 h 200038"/>
                <a:gd name="connsiteX5" fmla="*/ 485775 w 754856"/>
                <a:gd name="connsiteY5" fmla="*/ 185751 h 200038"/>
                <a:gd name="connsiteX6" fmla="*/ 573881 w 754856"/>
                <a:gd name="connsiteY6" fmla="*/ 7158 h 200038"/>
                <a:gd name="connsiteX7" fmla="*/ 659606 w 754856"/>
                <a:gd name="connsiteY7" fmla="*/ 200038 h 200038"/>
                <a:gd name="connsiteX8" fmla="*/ 754856 w 754856"/>
                <a:gd name="connsiteY8" fmla="*/ 200038 h 200038"/>
                <a:gd name="connsiteX0" fmla="*/ 0 w 754856"/>
                <a:gd name="connsiteY0" fmla="*/ 185751 h 200038"/>
                <a:gd name="connsiteX1" fmla="*/ 90487 w 754856"/>
                <a:gd name="connsiteY1" fmla="*/ 180989 h 200038"/>
                <a:gd name="connsiteX2" fmla="*/ 180975 w 754856"/>
                <a:gd name="connsiteY2" fmla="*/ 14 h 200038"/>
                <a:gd name="connsiteX3" fmla="*/ 288132 w 754856"/>
                <a:gd name="connsiteY3" fmla="*/ 190514 h 200038"/>
                <a:gd name="connsiteX4" fmla="*/ 390525 w 754856"/>
                <a:gd name="connsiteY4" fmla="*/ 14 h 200038"/>
                <a:gd name="connsiteX5" fmla="*/ 485775 w 754856"/>
                <a:gd name="connsiteY5" fmla="*/ 185751 h 200038"/>
                <a:gd name="connsiteX6" fmla="*/ 573881 w 754856"/>
                <a:gd name="connsiteY6" fmla="*/ 7158 h 200038"/>
                <a:gd name="connsiteX7" fmla="*/ 664369 w 754856"/>
                <a:gd name="connsiteY7" fmla="*/ 188131 h 200038"/>
                <a:gd name="connsiteX8" fmla="*/ 754856 w 754856"/>
                <a:gd name="connsiteY8" fmla="*/ 200038 h 200038"/>
                <a:gd name="connsiteX0" fmla="*/ 0 w 757238"/>
                <a:gd name="connsiteY0" fmla="*/ 185751 h 190514"/>
                <a:gd name="connsiteX1" fmla="*/ 90487 w 757238"/>
                <a:gd name="connsiteY1" fmla="*/ 180989 h 190514"/>
                <a:gd name="connsiteX2" fmla="*/ 180975 w 757238"/>
                <a:gd name="connsiteY2" fmla="*/ 14 h 190514"/>
                <a:gd name="connsiteX3" fmla="*/ 288132 w 757238"/>
                <a:gd name="connsiteY3" fmla="*/ 190514 h 190514"/>
                <a:gd name="connsiteX4" fmla="*/ 390525 w 757238"/>
                <a:gd name="connsiteY4" fmla="*/ 14 h 190514"/>
                <a:gd name="connsiteX5" fmla="*/ 485775 w 757238"/>
                <a:gd name="connsiteY5" fmla="*/ 185751 h 190514"/>
                <a:gd name="connsiteX6" fmla="*/ 573881 w 757238"/>
                <a:gd name="connsiteY6" fmla="*/ 7158 h 190514"/>
                <a:gd name="connsiteX7" fmla="*/ 664369 w 757238"/>
                <a:gd name="connsiteY7" fmla="*/ 188131 h 190514"/>
                <a:gd name="connsiteX8" fmla="*/ 757238 w 757238"/>
                <a:gd name="connsiteY8" fmla="*/ 185750 h 190514"/>
                <a:gd name="connsiteX0" fmla="*/ 0 w 762001"/>
                <a:gd name="connsiteY0" fmla="*/ 180988 h 190514"/>
                <a:gd name="connsiteX1" fmla="*/ 95250 w 762001"/>
                <a:gd name="connsiteY1" fmla="*/ 180989 h 190514"/>
                <a:gd name="connsiteX2" fmla="*/ 185738 w 762001"/>
                <a:gd name="connsiteY2" fmla="*/ 14 h 190514"/>
                <a:gd name="connsiteX3" fmla="*/ 292895 w 762001"/>
                <a:gd name="connsiteY3" fmla="*/ 190514 h 190514"/>
                <a:gd name="connsiteX4" fmla="*/ 395288 w 762001"/>
                <a:gd name="connsiteY4" fmla="*/ 14 h 190514"/>
                <a:gd name="connsiteX5" fmla="*/ 490538 w 762001"/>
                <a:gd name="connsiteY5" fmla="*/ 185751 h 190514"/>
                <a:gd name="connsiteX6" fmla="*/ 578644 w 762001"/>
                <a:gd name="connsiteY6" fmla="*/ 7158 h 190514"/>
                <a:gd name="connsiteX7" fmla="*/ 669132 w 762001"/>
                <a:gd name="connsiteY7" fmla="*/ 188131 h 190514"/>
                <a:gd name="connsiteX8" fmla="*/ 762001 w 762001"/>
                <a:gd name="connsiteY8" fmla="*/ 185750 h 190514"/>
                <a:gd name="connsiteX0" fmla="*/ 0 w 762001"/>
                <a:gd name="connsiteY0" fmla="*/ 180988 h 190514"/>
                <a:gd name="connsiteX1" fmla="*/ 95250 w 762001"/>
                <a:gd name="connsiteY1" fmla="*/ 180989 h 190514"/>
                <a:gd name="connsiteX2" fmla="*/ 185738 w 762001"/>
                <a:gd name="connsiteY2" fmla="*/ 14 h 190514"/>
                <a:gd name="connsiteX3" fmla="*/ 292895 w 762001"/>
                <a:gd name="connsiteY3" fmla="*/ 190514 h 190514"/>
                <a:gd name="connsiteX4" fmla="*/ 395288 w 762001"/>
                <a:gd name="connsiteY4" fmla="*/ 14 h 190514"/>
                <a:gd name="connsiteX5" fmla="*/ 490538 w 762001"/>
                <a:gd name="connsiteY5" fmla="*/ 185751 h 190514"/>
                <a:gd name="connsiteX6" fmla="*/ 578644 w 762001"/>
                <a:gd name="connsiteY6" fmla="*/ 7158 h 190514"/>
                <a:gd name="connsiteX7" fmla="*/ 669132 w 762001"/>
                <a:gd name="connsiteY7" fmla="*/ 188131 h 190514"/>
                <a:gd name="connsiteX8" fmla="*/ 762001 w 762001"/>
                <a:gd name="connsiteY8" fmla="*/ 185750 h 190514"/>
                <a:gd name="connsiteX0" fmla="*/ 0 w 762001"/>
                <a:gd name="connsiteY0" fmla="*/ 180988 h 190514"/>
                <a:gd name="connsiteX1" fmla="*/ 95250 w 762001"/>
                <a:gd name="connsiteY1" fmla="*/ 180989 h 190514"/>
                <a:gd name="connsiteX2" fmla="*/ 185738 w 762001"/>
                <a:gd name="connsiteY2" fmla="*/ 14 h 190514"/>
                <a:gd name="connsiteX3" fmla="*/ 292895 w 762001"/>
                <a:gd name="connsiteY3" fmla="*/ 190514 h 190514"/>
                <a:gd name="connsiteX4" fmla="*/ 395288 w 762001"/>
                <a:gd name="connsiteY4" fmla="*/ 14 h 190514"/>
                <a:gd name="connsiteX5" fmla="*/ 490538 w 762001"/>
                <a:gd name="connsiteY5" fmla="*/ 185751 h 190514"/>
                <a:gd name="connsiteX6" fmla="*/ 578644 w 762001"/>
                <a:gd name="connsiteY6" fmla="*/ 7158 h 190514"/>
                <a:gd name="connsiteX7" fmla="*/ 669132 w 762001"/>
                <a:gd name="connsiteY7" fmla="*/ 188131 h 190514"/>
                <a:gd name="connsiteX8" fmla="*/ 762001 w 762001"/>
                <a:gd name="connsiteY8" fmla="*/ 185750 h 190514"/>
                <a:gd name="connsiteX0" fmla="*/ 0 w 762001"/>
                <a:gd name="connsiteY0" fmla="*/ 180988 h 190514"/>
                <a:gd name="connsiteX1" fmla="*/ 95250 w 762001"/>
                <a:gd name="connsiteY1" fmla="*/ 180989 h 190514"/>
                <a:gd name="connsiteX2" fmla="*/ 185738 w 762001"/>
                <a:gd name="connsiteY2" fmla="*/ 14 h 190514"/>
                <a:gd name="connsiteX3" fmla="*/ 292895 w 762001"/>
                <a:gd name="connsiteY3" fmla="*/ 190514 h 190514"/>
                <a:gd name="connsiteX4" fmla="*/ 395288 w 762001"/>
                <a:gd name="connsiteY4" fmla="*/ 14 h 190514"/>
                <a:gd name="connsiteX5" fmla="*/ 490538 w 762001"/>
                <a:gd name="connsiteY5" fmla="*/ 185751 h 190514"/>
                <a:gd name="connsiteX6" fmla="*/ 590550 w 762001"/>
                <a:gd name="connsiteY6" fmla="*/ 4777 h 190514"/>
                <a:gd name="connsiteX7" fmla="*/ 669132 w 762001"/>
                <a:gd name="connsiteY7" fmla="*/ 188131 h 190514"/>
                <a:gd name="connsiteX8" fmla="*/ 762001 w 762001"/>
                <a:gd name="connsiteY8" fmla="*/ 185750 h 19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1" h="190514">
                  <a:moveTo>
                    <a:pt x="0" y="180988"/>
                  </a:moveTo>
                  <a:cubicBezTo>
                    <a:pt x="82550" y="184164"/>
                    <a:pt x="7938" y="178608"/>
                    <a:pt x="95250" y="180989"/>
                  </a:cubicBezTo>
                  <a:cubicBezTo>
                    <a:pt x="99219" y="133364"/>
                    <a:pt x="111125" y="-1574"/>
                    <a:pt x="185738" y="14"/>
                  </a:cubicBezTo>
                  <a:cubicBezTo>
                    <a:pt x="269081" y="-780"/>
                    <a:pt x="266702" y="119077"/>
                    <a:pt x="292895" y="190514"/>
                  </a:cubicBezTo>
                  <a:cubicBezTo>
                    <a:pt x="308494" y="121789"/>
                    <a:pt x="295664" y="265"/>
                    <a:pt x="395288" y="14"/>
                  </a:cubicBezTo>
                  <a:cubicBezTo>
                    <a:pt x="499668" y="-249"/>
                    <a:pt x="464344" y="133761"/>
                    <a:pt x="490538" y="185751"/>
                  </a:cubicBezTo>
                  <a:cubicBezTo>
                    <a:pt x="511969" y="140110"/>
                    <a:pt x="506413" y="6364"/>
                    <a:pt x="590550" y="4777"/>
                  </a:cubicBezTo>
                  <a:cubicBezTo>
                    <a:pt x="684212" y="4777"/>
                    <a:pt x="661592" y="132966"/>
                    <a:pt x="669132" y="188131"/>
                  </a:cubicBezTo>
                  <a:lnTo>
                    <a:pt x="762001" y="1857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" name="Forme libre 104"/>
            <p:cNvSpPr/>
            <p:nvPr/>
          </p:nvSpPr>
          <p:spPr>
            <a:xfrm>
              <a:off x="346438" y="2507185"/>
              <a:ext cx="762001" cy="190514"/>
            </a:xfrm>
            <a:custGeom>
              <a:avLst/>
              <a:gdLst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95250 w 719137"/>
                <a:gd name="connsiteY2" fmla="*/ 100012 h 229048"/>
                <a:gd name="connsiteX3" fmla="*/ 109537 w 719137"/>
                <a:gd name="connsiteY3" fmla="*/ 66675 h 229048"/>
                <a:gd name="connsiteX4" fmla="*/ 123825 w 719137"/>
                <a:gd name="connsiteY4" fmla="*/ 33337 h 229048"/>
                <a:gd name="connsiteX5" fmla="*/ 152400 w 719137"/>
                <a:gd name="connsiteY5" fmla="*/ 14287 h 229048"/>
                <a:gd name="connsiteX6" fmla="*/ 180975 w 719137"/>
                <a:gd name="connsiteY6" fmla="*/ 0 h 229048"/>
                <a:gd name="connsiteX7" fmla="*/ 223837 w 719137"/>
                <a:gd name="connsiteY7" fmla="*/ 4762 h 229048"/>
                <a:gd name="connsiteX8" fmla="*/ 238125 w 719137"/>
                <a:gd name="connsiteY8" fmla="*/ 9525 h 229048"/>
                <a:gd name="connsiteX9" fmla="*/ 242887 w 719137"/>
                <a:gd name="connsiteY9" fmla="*/ 23812 h 229048"/>
                <a:gd name="connsiteX10" fmla="*/ 252412 w 719137"/>
                <a:gd name="connsiteY10" fmla="*/ 42862 h 229048"/>
                <a:gd name="connsiteX11" fmla="*/ 261937 w 719137"/>
                <a:gd name="connsiteY11" fmla="*/ 71437 h 229048"/>
                <a:gd name="connsiteX12" fmla="*/ 266700 w 719137"/>
                <a:gd name="connsiteY12" fmla="*/ 104775 h 229048"/>
                <a:gd name="connsiteX13" fmla="*/ 276225 w 719137"/>
                <a:gd name="connsiteY13" fmla="*/ 190500 h 229048"/>
                <a:gd name="connsiteX14" fmla="*/ 328612 w 719137"/>
                <a:gd name="connsiteY14" fmla="*/ 185737 h 229048"/>
                <a:gd name="connsiteX15" fmla="*/ 333375 w 719137"/>
                <a:gd name="connsiteY15" fmla="*/ 119062 h 229048"/>
                <a:gd name="connsiteX16" fmla="*/ 342900 w 719137"/>
                <a:gd name="connsiteY16" fmla="*/ 90487 h 229048"/>
                <a:gd name="connsiteX17" fmla="*/ 357187 w 719137"/>
                <a:gd name="connsiteY17" fmla="*/ 61912 h 229048"/>
                <a:gd name="connsiteX18" fmla="*/ 371475 w 719137"/>
                <a:gd name="connsiteY18" fmla="*/ 52387 h 229048"/>
                <a:gd name="connsiteX19" fmla="*/ 381000 w 719137"/>
                <a:gd name="connsiteY19" fmla="*/ 38100 h 229048"/>
                <a:gd name="connsiteX20" fmla="*/ 409575 w 719137"/>
                <a:gd name="connsiteY20" fmla="*/ 28575 h 229048"/>
                <a:gd name="connsiteX21" fmla="*/ 438150 w 719137"/>
                <a:gd name="connsiteY21" fmla="*/ 33337 h 229048"/>
                <a:gd name="connsiteX22" fmla="*/ 452437 w 719137"/>
                <a:gd name="connsiteY22" fmla="*/ 38100 h 229048"/>
                <a:gd name="connsiteX23" fmla="*/ 457200 w 719137"/>
                <a:gd name="connsiteY23" fmla="*/ 52387 h 229048"/>
                <a:gd name="connsiteX24" fmla="*/ 476250 w 719137"/>
                <a:gd name="connsiteY24" fmla="*/ 80962 h 229048"/>
                <a:gd name="connsiteX25" fmla="*/ 485775 w 719137"/>
                <a:gd name="connsiteY25" fmla="*/ 109537 h 229048"/>
                <a:gd name="connsiteX26" fmla="*/ 490537 w 719137"/>
                <a:gd name="connsiteY26" fmla="*/ 123825 h 229048"/>
                <a:gd name="connsiteX27" fmla="*/ 485775 w 719137"/>
                <a:gd name="connsiteY27" fmla="*/ 195262 h 229048"/>
                <a:gd name="connsiteX28" fmla="*/ 481012 w 719137"/>
                <a:gd name="connsiteY28" fmla="*/ 171450 h 229048"/>
                <a:gd name="connsiteX29" fmla="*/ 485775 w 719137"/>
                <a:gd name="connsiteY29" fmla="*/ 123825 h 229048"/>
                <a:gd name="connsiteX30" fmla="*/ 495300 w 719137"/>
                <a:gd name="connsiteY30" fmla="*/ 95250 h 229048"/>
                <a:gd name="connsiteX31" fmla="*/ 523875 w 719137"/>
                <a:gd name="connsiteY31" fmla="*/ 80962 h 229048"/>
                <a:gd name="connsiteX32" fmla="*/ 590550 w 719137"/>
                <a:gd name="connsiteY32" fmla="*/ 85725 h 229048"/>
                <a:gd name="connsiteX33" fmla="*/ 609600 w 719137"/>
                <a:gd name="connsiteY33" fmla="*/ 114300 h 229048"/>
                <a:gd name="connsiteX34" fmla="*/ 614362 w 719137"/>
                <a:gd name="connsiteY34" fmla="*/ 138112 h 229048"/>
                <a:gd name="connsiteX35" fmla="*/ 619125 w 719137"/>
                <a:gd name="connsiteY35" fmla="*/ 157162 h 229048"/>
                <a:gd name="connsiteX36" fmla="*/ 623887 w 719137"/>
                <a:gd name="connsiteY36" fmla="*/ 180975 h 229048"/>
                <a:gd name="connsiteX37" fmla="*/ 633412 w 719137"/>
                <a:gd name="connsiteY37" fmla="*/ 223837 h 229048"/>
                <a:gd name="connsiteX38" fmla="*/ 719137 w 719137"/>
                <a:gd name="connsiteY38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09537 w 719137"/>
                <a:gd name="connsiteY2" fmla="*/ 66675 h 229048"/>
                <a:gd name="connsiteX3" fmla="*/ 123825 w 719137"/>
                <a:gd name="connsiteY3" fmla="*/ 33337 h 229048"/>
                <a:gd name="connsiteX4" fmla="*/ 152400 w 719137"/>
                <a:gd name="connsiteY4" fmla="*/ 14287 h 229048"/>
                <a:gd name="connsiteX5" fmla="*/ 180975 w 719137"/>
                <a:gd name="connsiteY5" fmla="*/ 0 h 229048"/>
                <a:gd name="connsiteX6" fmla="*/ 223837 w 719137"/>
                <a:gd name="connsiteY6" fmla="*/ 4762 h 229048"/>
                <a:gd name="connsiteX7" fmla="*/ 238125 w 719137"/>
                <a:gd name="connsiteY7" fmla="*/ 9525 h 229048"/>
                <a:gd name="connsiteX8" fmla="*/ 242887 w 719137"/>
                <a:gd name="connsiteY8" fmla="*/ 23812 h 229048"/>
                <a:gd name="connsiteX9" fmla="*/ 252412 w 719137"/>
                <a:gd name="connsiteY9" fmla="*/ 42862 h 229048"/>
                <a:gd name="connsiteX10" fmla="*/ 261937 w 719137"/>
                <a:gd name="connsiteY10" fmla="*/ 71437 h 229048"/>
                <a:gd name="connsiteX11" fmla="*/ 266700 w 719137"/>
                <a:gd name="connsiteY11" fmla="*/ 104775 h 229048"/>
                <a:gd name="connsiteX12" fmla="*/ 276225 w 719137"/>
                <a:gd name="connsiteY12" fmla="*/ 190500 h 229048"/>
                <a:gd name="connsiteX13" fmla="*/ 328612 w 719137"/>
                <a:gd name="connsiteY13" fmla="*/ 185737 h 229048"/>
                <a:gd name="connsiteX14" fmla="*/ 333375 w 719137"/>
                <a:gd name="connsiteY14" fmla="*/ 119062 h 229048"/>
                <a:gd name="connsiteX15" fmla="*/ 342900 w 719137"/>
                <a:gd name="connsiteY15" fmla="*/ 90487 h 229048"/>
                <a:gd name="connsiteX16" fmla="*/ 357187 w 719137"/>
                <a:gd name="connsiteY16" fmla="*/ 61912 h 229048"/>
                <a:gd name="connsiteX17" fmla="*/ 371475 w 719137"/>
                <a:gd name="connsiteY17" fmla="*/ 52387 h 229048"/>
                <a:gd name="connsiteX18" fmla="*/ 381000 w 719137"/>
                <a:gd name="connsiteY18" fmla="*/ 38100 h 229048"/>
                <a:gd name="connsiteX19" fmla="*/ 409575 w 719137"/>
                <a:gd name="connsiteY19" fmla="*/ 28575 h 229048"/>
                <a:gd name="connsiteX20" fmla="*/ 438150 w 719137"/>
                <a:gd name="connsiteY20" fmla="*/ 33337 h 229048"/>
                <a:gd name="connsiteX21" fmla="*/ 452437 w 719137"/>
                <a:gd name="connsiteY21" fmla="*/ 38100 h 229048"/>
                <a:gd name="connsiteX22" fmla="*/ 457200 w 719137"/>
                <a:gd name="connsiteY22" fmla="*/ 52387 h 229048"/>
                <a:gd name="connsiteX23" fmla="*/ 476250 w 719137"/>
                <a:gd name="connsiteY23" fmla="*/ 80962 h 229048"/>
                <a:gd name="connsiteX24" fmla="*/ 485775 w 719137"/>
                <a:gd name="connsiteY24" fmla="*/ 109537 h 229048"/>
                <a:gd name="connsiteX25" fmla="*/ 490537 w 719137"/>
                <a:gd name="connsiteY25" fmla="*/ 123825 h 229048"/>
                <a:gd name="connsiteX26" fmla="*/ 485775 w 719137"/>
                <a:gd name="connsiteY26" fmla="*/ 195262 h 229048"/>
                <a:gd name="connsiteX27" fmla="*/ 481012 w 719137"/>
                <a:gd name="connsiteY27" fmla="*/ 171450 h 229048"/>
                <a:gd name="connsiteX28" fmla="*/ 485775 w 719137"/>
                <a:gd name="connsiteY28" fmla="*/ 123825 h 229048"/>
                <a:gd name="connsiteX29" fmla="*/ 495300 w 719137"/>
                <a:gd name="connsiteY29" fmla="*/ 95250 h 229048"/>
                <a:gd name="connsiteX30" fmla="*/ 523875 w 719137"/>
                <a:gd name="connsiteY30" fmla="*/ 80962 h 229048"/>
                <a:gd name="connsiteX31" fmla="*/ 590550 w 719137"/>
                <a:gd name="connsiteY31" fmla="*/ 85725 h 229048"/>
                <a:gd name="connsiteX32" fmla="*/ 609600 w 719137"/>
                <a:gd name="connsiteY32" fmla="*/ 114300 h 229048"/>
                <a:gd name="connsiteX33" fmla="*/ 614362 w 719137"/>
                <a:gd name="connsiteY33" fmla="*/ 138112 h 229048"/>
                <a:gd name="connsiteX34" fmla="*/ 619125 w 719137"/>
                <a:gd name="connsiteY34" fmla="*/ 157162 h 229048"/>
                <a:gd name="connsiteX35" fmla="*/ 623887 w 719137"/>
                <a:gd name="connsiteY35" fmla="*/ 180975 h 229048"/>
                <a:gd name="connsiteX36" fmla="*/ 633412 w 719137"/>
                <a:gd name="connsiteY36" fmla="*/ 223837 h 229048"/>
                <a:gd name="connsiteX37" fmla="*/ 719137 w 719137"/>
                <a:gd name="connsiteY37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23825 w 719137"/>
                <a:gd name="connsiteY2" fmla="*/ 33337 h 229048"/>
                <a:gd name="connsiteX3" fmla="*/ 152400 w 719137"/>
                <a:gd name="connsiteY3" fmla="*/ 14287 h 229048"/>
                <a:gd name="connsiteX4" fmla="*/ 180975 w 719137"/>
                <a:gd name="connsiteY4" fmla="*/ 0 h 229048"/>
                <a:gd name="connsiteX5" fmla="*/ 223837 w 719137"/>
                <a:gd name="connsiteY5" fmla="*/ 4762 h 229048"/>
                <a:gd name="connsiteX6" fmla="*/ 238125 w 719137"/>
                <a:gd name="connsiteY6" fmla="*/ 9525 h 229048"/>
                <a:gd name="connsiteX7" fmla="*/ 242887 w 719137"/>
                <a:gd name="connsiteY7" fmla="*/ 23812 h 229048"/>
                <a:gd name="connsiteX8" fmla="*/ 252412 w 719137"/>
                <a:gd name="connsiteY8" fmla="*/ 42862 h 229048"/>
                <a:gd name="connsiteX9" fmla="*/ 261937 w 719137"/>
                <a:gd name="connsiteY9" fmla="*/ 71437 h 229048"/>
                <a:gd name="connsiteX10" fmla="*/ 266700 w 719137"/>
                <a:gd name="connsiteY10" fmla="*/ 104775 h 229048"/>
                <a:gd name="connsiteX11" fmla="*/ 276225 w 719137"/>
                <a:gd name="connsiteY11" fmla="*/ 190500 h 229048"/>
                <a:gd name="connsiteX12" fmla="*/ 328612 w 719137"/>
                <a:gd name="connsiteY12" fmla="*/ 185737 h 229048"/>
                <a:gd name="connsiteX13" fmla="*/ 333375 w 719137"/>
                <a:gd name="connsiteY13" fmla="*/ 119062 h 229048"/>
                <a:gd name="connsiteX14" fmla="*/ 342900 w 719137"/>
                <a:gd name="connsiteY14" fmla="*/ 90487 h 229048"/>
                <a:gd name="connsiteX15" fmla="*/ 357187 w 719137"/>
                <a:gd name="connsiteY15" fmla="*/ 61912 h 229048"/>
                <a:gd name="connsiteX16" fmla="*/ 371475 w 719137"/>
                <a:gd name="connsiteY16" fmla="*/ 52387 h 229048"/>
                <a:gd name="connsiteX17" fmla="*/ 381000 w 719137"/>
                <a:gd name="connsiteY17" fmla="*/ 38100 h 229048"/>
                <a:gd name="connsiteX18" fmla="*/ 409575 w 719137"/>
                <a:gd name="connsiteY18" fmla="*/ 28575 h 229048"/>
                <a:gd name="connsiteX19" fmla="*/ 438150 w 719137"/>
                <a:gd name="connsiteY19" fmla="*/ 33337 h 229048"/>
                <a:gd name="connsiteX20" fmla="*/ 452437 w 719137"/>
                <a:gd name="connsiteY20" fmla="*/ 38100 h 229048"/>
                <a:gd name="connsiteX21" fmla="*/ 457200 w 719137"/>
                <a:gd name="connsiteY21" fmla="*/ 52387 h 229048"/>
                <a:gd name="connsiteX22" fmla="*/ 476250 w 719137"/>
                <a:gd name="connsiteY22" fmla="*/ 80962 h 229048"/>
                <a:gd name="connsiteX23" fmla="*/ 485775 w 719137"/>
                <a:gd name="connsiteY23" fmla="*/ 109537 h 229048"/>
                <a:gd name="connsiteX24" fmla="*/ 490537 w 719137"/>
                <a:gd name="connsiteY24" fmla="*/ 123825 h 229048"/>
                <a:gd name="connsiteX25" fmla="*/ 485775 w 719137"/>
                <a:gd name="connsiteY25" fmla="*/ 195262 h 229048"/>
                <a:gd name="connsiteX26" fmla="*/ 481012 w 719137"/>
                <a:gd name="connsiteY26" fmla="*/ 171450 h 229048"/>
                <a:gd name="connsiteX27" fmla="*/ 485775 w 719137"/>
                <a:gd name="connsiteY27" fmla="*/ 123825 h 229048"/>
                <a:gd name="connsiteX28" fmla="*/ 495300 w 719137"/>
                <a:gd name="connsiteY28" fmla="*/ 95250 h 229048"/>
                <a:gd name="connsiteX29" fmla="*/ 523875 w 719137"/>
                <a:gd name="connsiteY29" fmla="*/ 80962 h 229048"/>
                <a:gd name="connsiteX30" fmla="*/ 590550 w 719137"/>
                <a:gd name="connsiteY30" fmla="*/ 85725 h 229048"/>
                <a:gd name="connsiteX31" fmla="*/ 609600 w 719137"/>
                <a:gd name="connsiteY31" fmla="*/ 114300 h 229048"/>
                <a:gd name="connsiteX32" fmla="*/ 614362 w 719137"/>
                <a:gd name="connsiteY32" fmla="*/ 138112 h 229048"/>
                <a:gd name="connsiteX33" fmla="*/ 619125 w 719137"/>
                <a:gd name="connsiteY33" fmla="*/ 157162 h 229048"/>
                <a:gd name="connsiteX34" fmla="*/ 623887 w 719137"/>
                <a:gd name="connsiteY34" fmla="*/ 180975 h 229048"/>
                <a:gd name="connsiteX35" fmla="*/ 633412 w 719137"/>
                <a:gd name="connsiteY35" fmla="*/ 223837 h 229048"/>
                <a:gd name="connsiteX36" fmla="*/ 719137 w 719137"/>
                <a:gd name="connsiteY36" fmla="*/ 223837 h 229048"/>
                <a:gd name="connsiteX0" fmla="*/ 0 w 719137"/>
                <a:gd name="connsiteY0" fmla="*/ 187666 h 230977"/>
                <a:gd name="connsiteX1" fmla="*/ 90487 w 719137"/>
                <a:gd name="connsiteY1" fmla="*/ 182904 h 230977"/>
                <a:gd name="connsiteX2" fmla="*/ 152400 w 719137"/>
                <a:gd name="connsiteY2" fmla="*/ 16216 h 230977"/>
                <a:gd name="connsiteX3" fmla="*/ 180975 w 719137"/>
                <a:gd name="connsiteY3" fmla="*/ 1929 h 230977"/>
                <a:gd name="connsiteX4" fmla="*/ 223837 w 719137"/>
                <a:gd name="connsiteY4" fmla="*/ 6691 h 230977"/>
                <a:gd name="connsiteX5" fmla="*/ 238125 w 719137"/>
                <a:gd name="connsiteY5" fmla="*/ 11454 h 230977"/>
                <a:gd name="connsiteX6" fmla="*/ 242887 w 719137"/>
                <a:gd name="connsiteY6" fmla="*/ 25741 h 230977"/>
                <a:gd name="connsiteX7" fmla="*/ 252412 w 719137"/>
                <a:gd name="connsiteY7" fmla="*/ 44791 h 230977"/>
                <a:gd name="connsiteX8" fmla="*/ 261937 w 719137"/>
                <a:gd name="connsiteY8" fmla="*/ 73366 h 230977"/>
                <a:gd name="connsiteX9" fmla="*/ 266700 w 719137"/>
                <a:gd name="connsiteY9" fmla="*/ 106704 h 230977"/>
                <a:gd name="connsiteX10" fmla="*/ 276225 w 719137"/>
                <a:gd name="connsiteY10" fmla="*/ 192429 h 230977"/>
                <a:gd name="connsiteX11" fmla="*/ 328612 w 719137"/>
                <a:gd name="connsiteY11" fmla="*/ 187666 h 230977"/>
                <a:gd name="connsiteX12" fmla="*/ 333375 w 719137"/>
                <a:gd name="connsiteY12" fmla="*/ 120991 h 230977"/>
                <a:gd name="connsiteX13" fmla="*/ 342900 w 719137"/>
                <a:gd name="connsiteY13" fmla="*/ 92416 h 230977"/>
                <a:gd name="connsiteX14" fmla="*/ 357187 w 719137"/>
                <a:gd name="connsiteY14" fmla="*/ 63841 h 230977"/>
                <a:gd name="connsiteX15" fmla="*/ 371475 w 719137"/>
                <a:gd name="connsiteY15" fmla="*/ 54316 h 230977"/>
                <a:gd name="connsiteX16" fmla="*/ 381000 w 719137"/>
                <a:gd name="connsiteY16" fmla="*/ 40029 h 230977"/>
                <a:gd name="connsiteX17" fmla="*/ 409575 w 719137"/>
                <a:gd name="connsiteY17" fmla="*/ 30504 h 230977"/>
                <a:gd name="connsiteX18" fmla="*/ 438150 w 719137"/>
                <a:gd name="connsiteY18" fmla="*/ 35266 h 230977"/>
                <a:gd name="connsiteX19" fmla="*/ 452437 w 719137"/>
                <a:gd name="connsiteY19" fmla="*/ 40029 h 230977"/>
                <a:gd name="connsiteX20" fmla="*/ 457200 w 719137"/>
                <a:gd name="connsiteY20" fmla="*/ 54316 h 230977"/>
                <a:gd name="connsiteX21" fmla="*/ 476250 w 719137"/>
                <a:gd name="connsiteY21" fmla="*/ 82891 h 230977"/>
                <a:gd name="connsiteX22" fmla="*/ 485775 w 719137"/>
                <a:gd name="connsiteY22" fmla="*/ 111466 h 230977"/>
                <a:gd name="connsiteX23" fmla="*/ 490537 w 719137"/>
                <a:gd name="connsiteY23" fmla="*/ 125754 h 230977"/>
                <a:gd name="connsiteX24" fmla="*/ 485775 w 719137"/>
                <a:gd name="connsiteY24" fmla="*/ 197191 h 230977"/>
                <a:gd name="connsiteX25" fmla="*/ 481012 w 719137"/>
                <a:gd name="connsiteY25" fmla="*/ 173379 h 230977"/>
                <a:gd name="connsiteX26" fmla="*/ 485775 w 719137"/>
                <a:gd name="connsiteY26" fmla="*/ 125754 h 230977"/>
                <a:gd name="connsiteX27" fmla="*/ 495300 w 719137"/>
                <a:gd name="connsiteY27" fmla="*/ 97179 h 230977"/>
                <a:gd name="connsiteX28" fmla="*/ 523875 w 719137"/>
                <a:gd name="connsiteY28" fmla="*/ 82891 h 230977"/>
                <a:gd name="connsiteX29" fmla="*/ 590550 w 719137"/>
                <a:gd name="connsiteY29" fmla="*/ 87654 h 230977"/>
                <a:gd name="connsiteX30" fmla="*/ 609600 w 719137"/>
                <a:gd name="connsiteY30" fmla="*/ 116229 h 230977"/>
                <a:gd name="connsiteX31" fmla="*/ 614362 w 719137"/>
                <a:gd name="connsiteY31" fmla="*/ 140041 h 230977"/>
                <a:gd name="connsiteX32" fmla="*/ 619125 w 719137"/>
                <a:gd name="connsiteY32" fmla="*/ 159091 h 230977"/>
                <a:gd name="connsiteX33" fmla="*/ 623887 w 719137"/>
                <a:gd name="connsiteY33" fmla="*/ 182904 h 230977"/>
                <a:gd name="connsiteX34" fmla="*/ 633412 w 719137"/>
                <a:gd name="connsiteY34" fmla="*/ 225766 h 230977"/>
                <a:gd name="connsiteX35" fmla="*/ 719137 w 719137"/>
                <a:gd name="connsiteY35" fmla="*/ 225766 h 230977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23837 w 719137"/>
                <a:gd name="connsiteY3" fmla="*/ 4762 h 229048"/>
                <a:gd name="connsiteX4" fmla="*/ 238125 w 719137"/>
                <a:gd name="connsiteY4" fmla="*/ 9525 h 229048"/>
                <a:gd name="connsiteX5" fmla="*/ 242887 w 719137"/>
                <a:gd name="connsiteY5" fmla="*/ 23812 h 229048"/>
                <a:gd name="connsiteX6" fmla="*/ 252412 w 719137"/>
                <a:gd name="connsiteY6" fmla="*/ 42862 h 229048"/>
                <a:gd name="connsiteX7" fmla="*/ 261937 w 719137"/>
                <a:gd name="connsiteY7" fmla="*/ 71437 h 229048"/>
                <a:gd name="connsiteX8" fmla="*/ 266700 w 719137"/>
                <a:gd name="connsiteY8" fmla="*/ 104775 h 229048"/>
                <a:gd name="connsiteX9" fmla="*/ 276225 w 719137"/>
                <a:gd name="connsiteY9" fmla="*/ 190500 h 229048"/>
                <a:gd name="connsiteX10" fmla="*/ 328612 w 719137"/>
                <a:gd name="connsiteY10" fmla="*/ 185737 h 229048"/>
                <a:gd name="connsiteX11" fmla="*/ 333375 w 719137"/>
                <a:gd name="connsiteY11" fmla="*/ 119062 h 229048"/>
                <a:gd name="connsiteX12" fmla="*/ 342900 w 719137"/>
                <a:gd name="connsiteY12" fmla="*/ 90487 h 229048"/>
                <a:gd name="connsiteX13" fmla="*/ 357187 w 719137"/>
                <a:gd name="connsiteY13" fmla="*/ 61912 h 229048"/>
                <a:gd name="connsiteX14" fmla="*/ 371475 w 719137"/>
                <a:gd name="connsiteY14" fmla="*/ 52387 h 229048"/>
                <a:gd name="connsiteX15" fmla="*/ 381000 w 719137"/>
                <a:gd name="connsiteY15" fmla="*/ 38100 h 229048"/>
                <a:gd name="connsiteX16" fmla="*/ 409575 w 719137"/>
                <a:gd name="connsiteY16" fmla="*/ 28575 h 229048"/>
                <a:gd name="connsiteX17" fmla="*/ 438150 w 719137"/>
                <a:gd name="connsiteY17" fmla="*/ 33337 h 229048"/>
                <a:gd name="connsiteX18" fmla="*/ 452437 w 719137"/>
                <a:gd name="connsiteY18" fmla="*/ 38100 h 229048"/>
                <a:gd name="connsiteX19" fmla="*/ 457200 w 719137"/>
                <a:gd name="connsiteY19" fmla="*/ 52387 h 229048"/>
                <a:gd name="connsiteX20" fmla="*/ 476250 w 719137"/>
                <a:gd name="connsiteY20" fmla="*/ 80962 h 229048"/>
                <a:gd name="connsiteX21" fmla="*/ 485775 w 719137"/>
                <a:gd name="connsiteY21" fmla="*/ 109537 h 229048"/>
                <a:gd name="connsiteX22" fmla="*/ 490537 w 719137"/>
                <a:gd name="connsiteY22" fmla="*/ 123825 h 229048"/>
                <a:gd name="connsiteX23" fmla="*/ 485775 w 719137"/>
                <a:gd name="connsiteY23" fmla="*/ 195262 h 229048"/>
                <a:gd name="connsiteX24" fmla="*/ 481012 w 719137"/>
                <a:gd name="connsiteY24" fmla="*/ 171450 h 229048"/>
                <a:gd name="connsiteX25" fmla="*/ 485775 w 719137"/>
                <a:gd name="connsiteY25" fmla="*/ 123825 h 229048"/>
                <a:gd name="connsiteX26" fmla="*/ 495300 w 719137"/>
                <a:gd name="connsiteY26" fmla="*/ 95250 h 229048"/>
                <a:gd name="connsiteX27" fmla="*/ 523875 w 719137"/>
                <a:gd name="connsiteY27" fmla="*/ 80962 h 229048"/>
                <a:gd name="connsiteX28" fmla="*/ 590550 w 719137"/>
                <a:gd name="connsiteY28" fmla="*/ 85725 h 229048"/>
                <a:gd name="connsiteX29" fmla="*/ 609600 w 719137"/>
                <a:gd name="connsiteY29" fmla="*/ 114300 h 229048"/>
                <a:gd name="connsiteX30" fmla="*/ 614362 w 719137"/>
                <a:gd name="connsiteY30" fmla="*/ 138112 h 229048"/>
                <a:gd name="connsiteX31" fmla="*/ 619125 w 719137"/>
                <a:gd name="connsiteY31" fmla="*/ 157162 h 229048"/>
                <a:gd name="connsiteX32" fmla="*/ 623887 w 719137"/>
                <a:gd name="connsiteY32" fmla="*/ 180975 h 229048"/>
                <a:gd name="connsiteX33" fmla="*/ 633412 w 719137"/>
                <a:gd name="connsiteY33" fmla="*/ 223837 h 229048"/>
                <a:gd name="connsiteX34" fmla="*/ 719137 w 719137"/>
                <a:gd name="connsiteY34" fmla="*/ 223837 h 229048"/>
                <a:gd name="connsiteX0" fmla="*/ 0 w 719137"/>
                <a:gd name="connsiteY0" fmla="*/ 197041 h 240352"/>
                <a:gd name="connsiteX1" fmla="*/ 90487 w 719137"/>
                <a:gd name="connsiteY1" fmla="*/ 192279 h 240352"/>
                <a:gd name="connsiteX2" fmla="*/ 180975 w 719137"/>
                <a:gd name="connsiteY2" fmla="*/ 11304 h 240352"/>
                <a:gd name="connsiteX3" fmla="*/ 238125 w 719137"/>
                <a:gd name="connsiteY3" fmla="*/ 20829 h 240352"/>
                <a:gd name="connsiteX4" fmla="*/ 242887 w 719137"/>
                <a:gd name="connsiteY4" fmla="*/ 35116 h 240352"/>
                <a:gd name="connsiteX5" fmla="*/ 252412 w 719137"/>
                <a:gd name="connsiteY5" fmla="*/ 54166 h 240352"/>
                <a:gd name="connsiteX6" fmla="*/ 261937 w 719137"/>
                <a:gd name="connsiteY6" fmla="*/ 82741 h 240352"/>
                <a:gd name="connsiteX7" fmla="*/ 266700 w 719137"/>
                <a:gd name="connsiteY7" fmla="*/ 116079 h 240352"/>
                <a:gd name="connsiteX8" fmla="*/ 276225 w 719137"/>
                <a:gd name="connsiteY8" fmla="*/ 201804 h 240352"/>
                <a:gd name="connsiteX9" fmla="*/ 328612 w 719137"/>
                <a:gd name="connsiteY9" fmla="*/ 197041 h 240352"/>
                <a:gd name="connsiteX10" fmla="*/ 333375 w 719137"/>
                <a:gd name="connsiteY10" fmla="*/ 130366 h 240352"/>
                <a:gd name="connsiteX11" fmla="*/ 342900 w 719137"/>
                <a:gd name="connsiteY11" fmla="*/ 101791 h 240352"/>
                <a:gd name="connsiteX12" fmla="*/ 357187 w 719137"/>
                <a:gd name="connsiteY12" fmla="*/ 73216 h 240352"/>
                <a:gd name="connsiteX13" fmla="*/ 371475 w 719137"/>
                <a:gd name="connsiteY13" fmla="*/ 63691 h 240352"/>
                <a:gd name="connsiteX14" fmla="*/ 381000 w 719137"/>
                <a:gd name="connsiteY14" fmla="*/ 49404 h 240352"/>
                <a:gd name="connsiteX15" fmla="*/ 409575 w 719137"/>
                <a:gd name="connsiteY15" fmla="*/ 39879 h 240352"/>
                <a:gd name="connsiteX16" fmla="*/ 438150 w 719137"/>
                <a:gd name="connsiteY16" fmla="*/ 44641 h 240352"/>
                <a:gd name="connsiteX17" fmla="*/ 452437 w 719137"/>
                <a:gd name="connsiteY17" fmla="*/ 49404 h 240352"/>
                <a:gd name="connsiteX18" fmla="*/ 457200 w 719137"/>
                <a:gd name="connsiteY18" fmla="*/ 63691 h 240352"/>
                <a:gd name="connsiteX19" fmla="*/ 476250 w 719137"/>
                <a:gd name="connsiteY19" fmla="*/ 92266 h 240352"/>
                <a:gd name="connsiteX20" fmla="*/ 485775 w 719137"/>
                <a:gd name="connsiteY20" fmla="*/ 120841 h 240352"/>
                <a:gd name="connsiteX21" fmla="*/ 490537 w 719137"/>
                <a:gd name="connsiteY21" fmla="*/ 135129 h 240352"/>
                <a:gd name="connsiteX22" fmla="*/ 485775 w 719137"/>
                <a:gd name="connsiteY22" fmla="*/ 206566 h 240352"/>
                <a:gd name="connsiteX23" fmla="*/ 481012 w 719137"/>
                <a:gd name="connsiteY23" fmla="*/ 182754 h 240352"/>
                <a:gd name="connsiteX24" fmla="*/ 485775 w 719137"/>
                <a:gd name="connsiteY24" fmla="*/ 135129 h 240352"/>
                <a:gd name="connsiteX25" fmla="*/ 495300 w 719137"/>
                <a:gd name="connsiteY25" fmla="*/ 106554 h 240352"/>
                <a:gd name="connsiteX26" fmla="*/ 523875 w 719137"/>
                <a:gd name="connsiteY26" fmla="*/ 92266 h 240352"/>
                <a:gd name="connsiteX27" fmla="*/ 590550 w 719137"/>
                <a:gd name="connsiteY27" fmla="*/ 97029 h 240352"/>
                <a:gd name="connsiteX28" fmla="*/ 609600 w 719137"/>
                <a:gd name="connsiteY28" fmla="*/ 125604 h 240352"/>
                <a:gd name="connsiteX29" fmla="*/ 614362 w 719137"/>
                <a:gd name="connsiteY29" fmla="*/ 149416 h 240352"/>
                <a:gd name="connsiteX30" fmla="*/ 619125 w 719137"/>
                <a:gd name="connsiteY30" fmla="*/ 168466 h 240352"/>
                <a:gd name="connsiteX31" fmla="*/ 623887 w 719137"/>
                <a:gd name="connsiteY31" fmla="*/ 192279 h 240352"/>
                <a:gd name="connsiteX32" fmla="*/ 633412 w 719137"/>
                <a:gd name="connsiteY32" fmla="*/ 235141 h 240352"/>
                <a:gd name="connsiteX33" fmla="*/ 719137 w 719137"/>
                <a:gd name="connsiteY33" fmla="*/ 235141 h 240352"/>
                <a:gd name="connsiteX0" fmla="*/ 0 w 719137"/>
                <a:gd name="connsiteY0" fmla="*/ 197041 h 240352"/>
                <a:gd name="connsiteX1" fmla="*/ 90487 w 719137"/>
                <a:gd name="connsiteY1" fmla="*/ 192279 h 240352"/>
                <a:gd name="connsiteX2" fmla="*/ 180975 w 719137"/>
                <a:gd name="connsiteY2" fmla="*/ 11304 h 240352"/>
                <a:gd name="connsiteX3" fmla="*/ 238125 w 719137"/>
                <a:gd name="connsiteY3" fmla="*/ 20829 h 240352"/>
                <a:gd name="connsiteX4" fmla="*/ 252412 w 719137"/>
                <a:gd name="connsiteY4" fmla="*/ 54166 h 240352"/>
                <a:gd name="connsiteX5" fmla="*/ 261937 w 719137"/>
                <a:gd name="connsiteY5" fmla="*/ 82741 h 240352"/>
                <a:gd name="connsiteX6" fmla="*/ 266700 w 719137"/>
                <a:gd name="connsiteY6" fmla="*/ 116079 h 240352"/>
                <a:gd name="connsiteX7" fmla="*/ 276225 w 719137"/>
                <a:gd name="connsiteY7" fmla="*/ 201804 h 240352"/>
                <a:gd name="connsiteX8" fmla="*/ 328612 w 719137"/>
                <a:gd name="connsiteY8" fmla="*/ 197041 h 240352"/>
                <a:gd name="connsiteX9" fmla="*/ 333375 w 719137"/>
                <a:gd name="connsiteY9" fmla="*/ 130366 h 240352"/>
                <a:gd name="connsiteX10" fmla="*/ 342900 w 719137"/>
                <a:gd name="connsiteY10" fmla="*/ 101791 h 240352"/>
                <a:gd name="connsiteX11" fmla="*/ 357187 w 719137"/>
                <a:gd name="connsiteY11" fmla="*/ 73216 h 240352"/>
                <a:gd name="connsiteX12" fmla="*/ 371475 w 719137"/>
                <a:gd name="connsiteY12" fmla="*/ 63691 h 240352"/>
                <a:gd name="connsiteX13" fmla="*/ 381000 w 719137"/>
                <a:gd name="connsiteY13" fmla="*/ 49404 h 240352"/>
                <a:gd name="connsiteX14" fmla="*/ 409575 w 719137"/>
                <a:gd name="connsiteY14" fmla="*/ 39879 h 240352"/>
                <a:gd name="connsiteX15" fmla="*/ 438150 w 719137"/>
                <a:gd name="connsiteY15" fmla="*/ 44641 h 240352"/>
                <a:gd name="connsiteX16" fmla="*/ 452437 w 719137"/>
                <a:gd name="connsiteY16" fmla="*/ 49404 h 240352"/>
                <a:gd name="connsiteX17" fmla="*/ 457200 w 719137"/>
                <a:gd name="connsiteY17" fmla="*/ 63691 h 240352"/>
                <a:gd name="connsiteX18" fmla="*/ 476250 w 719137"/>
                <a:gd name="connsiteY18" fmla="*/ 92266 h 240352"/>
                <a:gd name="connsiteX19" fmla="*/ 485775 w 719137"/>
                <a:gd name="connsiteY19" fmla="*/ 120841 h 240352"/>
                <a:gd name="connsiteX20" fmla="*/ 490537 w 719137"/>
                <a:gd name="connsiteY20" fmla="*/ 135129 h 240352"/>
                <a:gd name="connsiteX21" fmla="*/ 485775 w 719137"/>
                <a:gd name="connsiteY21" fmla="*/ 206566 h 240352"/>
                <a:gd name="connsiteX22" fmla="*/ 481012 w 719137"/>
                <a:gd name="connsiteY22" fmla="*/ 182754 h 240352"/>
                <a:gd name="connsiteX23" fmla="*/ 485775 w 719137"/>
                <a:gd name="connsiteY23" fmla="*/ 135129 h 240352"/>
                <a:gd name="connsiteX24" fmla="*/ 495300 w 719137"/>
                <a:gd name="connsiteY24" fmla="*/ 106554 h 240352"/>
                <a:gd name="connsiteX25" fmla="*/ 523875 w 719137"/>
                <a:gd name="connsiteY25" fmla="*/ 92266 h 240352"/>
                <a:gd name="connsiteX26" fmla="*/ 590550 w 719137"/>
                <a:gd name="connsiteY26" fmla="*/ 97029 h 240352"/>
                <a:gd name="connsiteX27" fmla="*/ 609600 w 719137"/>
                <a:gd name="connsiteY27" fmla="*/ 125604 h 240352"/>
                <a:gd name="connsiteX28" fmla="*/ 614362 w 719137"/>
                <a:gd name="connsiteY28" fmla="*/ 149416 h 240352"/>
                <a:gd name="connsiteX29" fmla="*/ 619125 w 719137"/>
                <a:gd name="connsiteY29" fmla="*/ 168466 h 240352"/>
                <a:gd name="connsiteX30" fmla="*/ 623887 w 719137"/>
                <a:gd name="connsiteY30" fmla="*/ 192279 h 240352"/>
                <a:gd name="connsiteX31" fmla="*/ 633412 w 719137"/>
                <a:gd name="connsiteY31" fmla="*/ 235141 h 240352"/>
                <a:gd name="connsiteX32" fmla="*/ 719137 w 719137"/>
                <a:gd name="connsiteY32" fmla="*/ 235141 h 240352"/>
                <a:gd name="connsiteX0" fmla="*/ 0 w 719137"/>
                <a:gd name="connsiteY0" fmla="*/ 191388 h 234699"/>
                <a:gd name="connsiteX1" fmla="*/ 90487 w 719137"/>
                <a:gd name="connsiteY1" fmla="*/ 186626 h 234699"/>
                <a:gd name="connsiteX2" fmla="*/ 180975 w 719137"/>
                <a:gd name="connsiteY2" fmla="*/ 5651 h 234699"/>
                <a:gd name="connsiteX3" fmla="*/ 252412 w 719137"/>
                <a:gd name="connsiteY3" fmla="*/ 48513 h 234699"/>
                <a:gd name="connsiteX4" fmla="*/ 261937 w 719137"/>
                <a:gd name="connsiteY4" fmla="*/ 77088 h 234699"/>
                <a:gd name="connsiteX5" fmla="*/ 266700 w 719137"/>
                <a:gd name="connsiteY5" fmla="*/ 110426 h 234699"/>
                <a:gd name="connsiteX6" fmla="*/ 276225 w 719137"/>
                <a:gd name="connsiteY6" fmla="*/ 196151 h 234699"/>
                <a:gd name="connsiteX7" fmla="*/ 328612 w 719137"/>
                <a:gd name="connsiteY7" fmla="*/ 191388 h 234699"/>
                <a:gd name="connsiteX8" fmla="*/ 333375 w 719137"/>
                <a:gd name="connsiteY8" fmla="*/ 124713 h 234699"/>
                <a:gd name="connsiteX9" fmla="*/ 342900 w 719137"/>
                <a:gd name="connsiteY9" fmla="*/ 96138 h 234699"/>
                <a:gd name="connsiteX10" fmla="*/ 357187 w 719137"/>
                <a:gd name="connsiteY10" fmla="*/ 67563 h 234699"/>
                <a:gd name="connsiteX11" fmla="*/ 371475 w 719137"/>
                <a:gd name="connsiteY11" fmla="*/ 58038 h 234699"/>
                <a:gd name="connsiteX12" fmla="*/ 381000 w 719137"/>
                <a:gd name="connsiteY12" fmla="*/ 43751 h 234699"/>
                <a:gd name="connsiteX13" fmla="*/ 409575 w 719137"/>
                <a:gd name="connsiteY13" fmla="*/ 34226 h 234699"/>
                <a:gd name="connsiteX14" fmla="*/ 438150 w 719137"/>
                <a:gd name="connsiteY14" fmla="*/ 38988 h 234699"/>
                <a:gd name="connsiteX15" fmla="*/ 452437 w 719137"/>
                <a:gd name="connsiteY15" fmla="*/ 43751 h 234699"/>
                <a:gd name="connsiteX16" fmla="*/ 457200 w 719137"/>
                <a:gd name="connsiteY16" fmla="*/ 58038 h 234699"/>
                <a:gd name="connsiteX17" fmla="*/ 476250 w 719137"/>
                <a:gd name="connsiteY17" fmla="*/ 86613 h 234699"/>
                <a:gd name="connsiteX18" fmla="*/ 485775 w 719137"/>
                <a:gd name="connsiteY18" fmla="*/ 115188 h 234699"/>
                <a:gd name="connsiteX19" fmla="*/ 490537 w 719137"/>
                <a:gd name="connsiteY19" fmla="*/ 129476 h 234699"/>
                <a:gd name="connsiteX20" fmla="*/ 485775 w 719137"/>
                <a:gd name="connsiteY20" fmla="*/ 200913 h 234699"/>
                <a:gd name="connsiteX21" fmla="*/ 481012 w 719137"/>
                <a:gd name="connsiteY21" fmla="*/ 177101 h 234699"/>
                <a:gd name="connsiteX22" fmla="*/ 485775 w 719137"/>
                <a:gd name="connsiteY22" fmla="*/ 129476 h 234699"/>
                <a:gd name="connsiteX23" fmla="*/ 495300 w 719137"/>
                <a:gd name="connsiteY23" fmla="*/ 100901 h 234699"/>
                <a:gd name="connsiteX24" fmla="*/ 523875 w 719137"/>
                <a:gd name="connsiteY24" fmla="*/ 86613 h 234699"/>
                <a:gd name="connsiteX25" fmla="*/ 590550 w 719137"/>
                <a:gd name="connsiteY25" fmla="*/ 91376 h 234699"/>
                <a:gd name="connsiteX26" fmla="*/ 609600 w 719137"/>
                <a:gd name="connsiteY26" fmla="*/ 119951 h 234699"/>
                <a:gd name="connsiteX27" fmla="*/ 614362 w 719137"/>
                <a:gd name="connsiteY27" fmla="*/ 143763 h 234699"/>
                <a:gd name="connsiteX28" fmla="*/ 619125 w 719137"/>
                <a:gd name="connsiteY28" fmla="*/ 162813 h 234699"/>
                <a:gd name="connsiteX29" fmla="*/ 623887 w 719137"/>
                <a:gd name="connsiteY29" fmla="*/ 186626 h 234699"/>
                <a:gd name="connsiteX30" fmla="*/ 633412 w 719137"/>
                <a:gd name="connsiteY30" fmla="*/ 229488 h 234699"/>
                <a:gd name="connsiteX31" fmla="*/ 719137 w 719137"/>
                <a:gd name="connsiteY31" fmla="*/ 229488 h 234699"/>
                <a:gd name="connsiteX0" fmla="*/ 0 w 719137"/>
                <a:gd name="connsiteY0" fmla="*/ 188671 h 231982"/>
                <a:gd name="connsiteX1" fmla="*/ 90487 w 719137"/>
                <a:gd name="connsiteY1" fmla="*/ 183909 h 231982"/>
                <a:gd name="connsiteX2" fmla="*/ 180975 w 719137"/>
                <a:gd name="connsiteY2" fmla="*/ 2934 h 231982"/>
                <a:gd name="connsiteX3" fmla="*/ 261937 w 719137"/>
                <a:gd name="connsiteY3" fmla="*/ 74371 h 231982"/>
                <a:gd name="connsiteX4" fmla="*/ 266700 w 719137"/>
                <a:gd name="connsiteY4" fmla="*/ 107709 h 231982"/>
                <a:gd name="connsiteX5" fmla="*/ 276225 w 719137"/>
                <a:gd name="connsiteY5" fmla="*/ 193434 h 231982"/>
                <a:gd name="connsiteX6" fmla="*/ 328612 w 719137"/>
                <a:gd name="connsiteY6" fmla="*/ 188671 h 231982"/>
                <a:gd name="connsiteX7" fmla="*/ 333375 w 719137"/>
                <a:gd name="connsiteY7" fmla="*/ 121996 h 231982"/>
                <a:gd name="connsiteX8" fmla="*/ 342900 w 719137"/>
                <a:gd name="connsiteY8" fmla="*/ 93421 h 231982"/>
                <a:gd name="connsiteX9" fmla="*/ 357187 w 719137"/>
                <a:gd name="connsiteY9" fmla="*/ 64846 h 231982"/>
                <a:gd name="connsiteX10" fmla="*/ 371475 w 719137"/>
                <a:gd name="connsiteY10" fmla="*/ 55321 h 231982"/>
                <a:gd name="connsiteX11" fmla="*/ 381000 w 719137"/>
                <a:gd name="connsiteY11" fmla="*/ 41034 h 231982"/>
                <a:gd name="connsiteX12" fmla="*/ 409575 w 719137"/>
                <a:gd name="connsiteY12" fmla="*/ 31509 h 231982"/>
                <a:gd name="connsiteX13" fmla="*/ 438150 w 719137"/>
                <a:gd name="connsiteY13" fmla="*/ 36271 h 231982"/>
                <a:gd name="connsiteX14" fmla="*/ 452437 w 719137"/>
                <a:gd name="connsiteY14" fmla="*/ 41034 h 231982"/>
                <a:gd name="connsiteX15" fmla="*/ 457200 w 719137"/>
                <a:gd name="connsiteY15" fmla="*/ 55321 h 231982"/>
                <a:gd name="connsiteX16" fmla="*/ 476250 w 719137"/>
                <a:gd name="connsiteY16" fmla="*/ 83896 h 231982"/>
                <a:gd name="connsiteX17" fmla="*/ 485775 w 719137"/>
                <a:gd name="connsiteY17" fmla="*/ 112471 h 231982"/>
                <a:gd name="connsiteX18" fmla="*/ 490537 w 719137"/>
                <a:gd name="connsiteY18" fmla="*/ 126759 h 231982"/>
                <a:gd name="connsiteX19" fmla="*/ 485775 w 719137"/>
                <a:gd name="connsiteY19" fmla="*/ 198196 h 231982"/>
                <a:gd name="connsiteX20" fmla="*/ 481012 w 719137"/>
                <a:gd name="connsiteY20" fmla="*/ 174384 h 231982"/>
                <a:gd name="connsiteX21" fmla="*/ 485775 w 719137"/>
                <a:gd name="connsiteY21" fmla="*/ 126759 h 231982"/>
                <a:gd name="connsiteX22" fmla="*/ 495300 w 719137"/>
                <a:gd name="connsiteY22" fmla="*/ 98184 h 231982"/>
                <a:gd name="connsiteX23" fmla="*/ 523875 w 719137"/>
                <a:gd name="connsiteY23" fmla="*/ 83896 h 231982"/>
                <a:gd name="connsiteX24" fmla="*/ 590550 w 719137"/>
                <a:gd name="connsiteY24" fmla="*/ 88659 h 231982"/>
                <a:gd name="connsiteX25" fmla="*/ 609600 w 719137"/>
                <a:gd name="connsiteY25" fmla="*/ 117234 h 231982"/>
                <a:gd name="connsiteX26" fmla="*/ 614362 w 719137"/>
                <a:gd name="connsiteY26" fmla="*/ 141046 h 231982"/>
                <a:gd name="connsiteX27" fmla="*/ 619125 w 719137"/>
                <a:gd name="connsiteY27" fmla="*/ 160096 h 231982"/>
                <a:gd name="connsiteX28" fmla="*/ 623887 w 719137"/>
                <a:gd name="connsiteY28" fmla="*/ 183909 h 231982"/>
                <a:gd name="connsiteX29" fmla="*/ 633412 w 719137"/>
                <a:gd name="connsiteY29" fmla="*/ 226771 h 231982"/>
                <a:gd name="connsiteX30" fmla="*/ 719137 w 719137"/>
                <a:gd name="connsiteY30" fmla="*/ 226771 h 231982"/>
                <a:gd name="connsiteX0" fmla="*/ 0 w 719137"/>
                <a:gd name="connsiteY0" fmla="*/ 187011 h 230322"/>
                <a:gd name="connsiteX1" fmla="*/ 90487 w 719137"/>
                <a:gd name="connsiteY1" fmla="*/ 182249 h 230322"/>
                <a:gd name="connsiteX2" fmla="*/ 180975 w 719137"/>
                <a:gd name="connsiteY2" fmla="*/ 1274 h 230322"/>
                <a:gd name="connsiteX3" fmla="*/ 266700 w 719137"/>
                <a:gd name="connsiteY3" fmla="*/ 106049 h 230322"/>
                <a:gd name="connsiteX4" fmla="*/ 276225 w 719137"/>
                <a:gd name="connsiteY4" fmla="*/ 191774 h 230322"/>
                <a:gd name="connsiteX5" fmla="*/ 328612 w 719137"/>
                <a:gd name="connsiteY5" fmla="*/ 187011 h 230322"/>
                <a:gd name="connsiteX6" fmla="*/ 333375 w 719137"/>
                <a:gd name="connsiteY6" fmla="*/ 120336 h 230322"/>
                <a:gd name="connsiteX7" fmla="*/ 342900 w 719137"/>
                <a:gd name="connsiteY7" fmla="*/ 91761 h 230322"/>
                <a:gd name="connsiteX8" fmla="*/ 357187 w 719137"/>
                <a:gd name="connsiteY8" fmla="*/ 63186 h 230322"/>
                <a:gd name="connsiteX9" fmla="*/ 371475 w 719137"/>
                <a:gd name="connsiteY9" fmla="*/ 53661 h 230322"/>
                <a:gd name="connsiteX10" fmla="*/ 381000 w 719137"/>
                <a:gd name="connsiteY10" fmla="*/ 39374 h 230322"/>
                <a:gd name="connsiteX11" fmla="*/ 409575 w 719137"/>
                <a:gd name="connsiteY11" fmla="*/ 29849 h 230322"/>
                <a:gd name="connsiteX12" fmla="*/ 438150 w 719137"/>
                <a:gd name="connsiteY12" fmla="*/ 34611 h 230322"/>
                <a:gd name="connsiteX13" fmla="*/ 452437 w 719137"/>
                <a:gd name="connsiteY13" fmla="*/ 39374 h 230322"/>
                <a:gd name="connsiteX14" fmla="*/ 457200 w 719137"/>
                <a:gd name="connsiteY14" fmla="*/ 53661 h 230322"/>
                <a:gd name="connsiteX15" fmla="*/ 476250 w 719137"/>
                <a:gd name="connsiteY15" fmla="*/ 82236 h 230322"/>
                <a:gd name="connsiteX16" fmla="*/ 485775 w 719137"/>
                <a:gd name="connsiteY16" fmla="*/ 110811 h 230322"/>
                <a:gd name="connsiteX17" fmla="*/ 490537 w 719137"/>
                <a:gd name="connsiteY17" fmla="*/ 125099 h 230322"/>
                <a:gd name="connsiteX18" fmla="*/ 485775 w 719137"/>
                <a:gd name="connsiteY18" fmla="*/ 196536 h 230322"/>
                <a:gd name="connsiteX19" fmla="*/ 481012 w 719137"/>
                <a:gd name="connsiteY19" fmla="*/ 172724 h 230322"/>
                <a:gd name="connsiteX20" fmla="*/ 485775 w 719137"/>
                <a:gd name="connsiteY20" fmla="*/ 125099 h 230322"/>
                <a:gd name="connsiteX21" fmla="*/ 495300 w 719137"/>
                <a:gd name="connsiteY21" fmla="*/ 96524 h 230322"/>
                <a:gd name="connsiteX22" fmla="*/ 523875 w 719137"/>
                <a:gd name="connsiteY22" fmla="*/ 82236 h 230322"/>
                <a:gd name="connsiteX23" fmla="*/ 590550 w 719137"/>
                <a:gd name="connsiteY23" fmla="*/ 86999 h 230322"/>
                <a:gd name="connsiteX24" fmla="*/ 609600 w 719137"/>
                <a:gd name="connsiteY24" fmla="*/ 115574 h 230322"/>
                <a:gd name="connsiteX25" fmla="*/ 614362 w 719137"/>
                <a:gd name="connsiteY25" fmla="*/ 139386 h 230322"/>
                <a:gd name="connsiteX26" fmla="*/ 619125 w 719137"/>
                <a:gd name="connsiteY26" fmla="*/ 158436 h 230322"/>
                <a:gd name="connsiteX27" fmla="*/ 623887 w 719137"/>
                <a:gd name="connsiteY27" fmla="*/ 182249 h 230322"/>
                <a:gd name="connsiteX28" fmla="*/ 633412 w 719137"/>
                <a:gd name="connsiteY28" fmla="*/ 225111 h 230322"/>
                <a:gd name="connsiteX29" fmla="*/ 719137 w 719137"/>
                <a:gd name="connsiteY29" fmla="*/ 225111 h 230322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328612 w 719137"/>
                <a:gd name="connsiteY4" fmla="*/ 185737 h 229048"/>
                <a:gd name="connsiteX5" fmla="*/ 333375 w 719137"/>
                <a:gd name="connsiteY5" fmla="*/ 119062 h 229048"/>
                <a:gd name="connsiteX6" fmla="*/ 342900 w 719137"/>
                <a:gd name="connsiteY6" fmla="*/ 90487 h 229048"/>
                <a:gd name="connsiteX7" fmla="*/ 357187 w 719137"/>
                <a:gd name="connsiteY7" fmla="*/ 61912 h 229048"/>
                <a:gd name="connsiteX8" fmla="*/ 371475 w 719137"/>
                <a:gd name="connsiteY8" fmla="*/ 52387 h 229048"/>
                <a:gd name="connsiteX9" fmla="*/ 381000 w 719137"/>
                <a:gd name="connsiteY9" fmla="*/ 38100 h 229048"/>
                <a:gd name="connsiteX10" fmla="*/ 409575 w 719137"/>
                <a:gd name="connsiteY10" fmla="*/ 28575 h 229048"/>
                <a:gd name="connsiteX11" fmla="*/ 438150 w 719137"/>
                <a:gd name="connsiteY11" fmla="*/ 33337 h 229048"/>
                <a:gd name="connsiteX12" fmla="*/ 452437 w 719137"/>
                <a:gd name="connsiteY12" fmla="*/ 38100 h 229048"/>
                <a:gd name="connsiteX13" fmla="*/ 457200 w 719137"/>
                <a:gd name="connsiteY13" fmla="*/ 52387 h 229048"/>
                <a:gd name="connsiteX14" fmla="*/ 476250 w 719137"/>
                <a:gd name="connsiteY14" fmla="*/ 80962 h 229048"/>
                <a:gd name="connsiteX15" fmla="*/ 485775 w 719137"/>
                <a:gd name="connsiteY15" fmla="*/ 109537 h 229048"/>
                <a:gd name="connsiteX16" fmla="*/ 490537 w 719137"/>
                <a:gd name="connsiteY16" fmla="*/ 123825 h 229048"/>
                <a:gd name="connsiteX17" fmla="*/ 485775 w 719137"/>
                <a:gd name="connsiteY17" fmla="*/ 195262 h 229048"/>
                <a:gd name="connsiteX18" fmla="*/ 481012 w 719137"/>
                <a:gd name="connsiteY18" fmla="*/ 171450 h 229048"/>
                <a:gd name="connsiteX19" fmla="*/ 485775 w 719137"/>
                <a:gd name="connsiteY19" fmla="*/ 123825 h 229048"/>
                <a:gd name="connsiteX20" fmla="*/ 495300 w 719137"/>
                <a:gd name="connsiteY20" fmla="*/ 95250 h 229048"/>
                <a:gd name="connsiteX21" fmla="*/ 523875 w 719137"/>
                <a:gd name="connsiteY21" fmla="*/ 80962 h 229048"/>
                <a:gd name="connsiteX22" fmla="*/ 590550 w 719137"/>
                <a:gd name="connsiteY22" fmla="*/ 85725 h 229048"/>
                <a:gd name="connsiteX23" fmla="*/ 609600 w 719137"/>
                <a:gd name="connsiteY23" fmla="*/ 114300 h 229048"/>
                <a:gd name="connsiteX24" fmla="*/ 614362 w 719137"/>
                <a:gd name="connsiteY24" fmla="*/ 138112 h 229048"/>
                <a:gd name="connsiteX25" fmla="*/ 619125 w 719137"/>
                <a:gd name="connsiteY25" fmla="*/ 157162 h 229048"/>
                <a:gd name="connsiteX26" fmla="*/ 623887 w 719137"/>
                <a:gd name="connsiteY26" fmla="*/ 180975 h 229048"/>
                <a:gd name="connsiteX27" fmla="*/ 633412 w 719137"/>
                <a:gd name="connsiteY27" fmla="*/ 223837 h 229048"/>
                <a:gd name="connsiteX28" fmla="*/ 719137 w 719137"/>
                <a:gd name="connsiteY28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333375 w 719137"/>
                <a:gd name="connsiteY4" fmla="*/ 119062 h 229048"/>
                <a:gd name="connsiteX5" fmla="*/ 342900 w 719137"/>
                <a:gd name="connsiteY5" fmla="*/ 90487 h 229048"/>
                <a:gd name="connsiteX6" fmla="*/ 357187 w 719137"/>
                <a:gd name="connsiteY6" fmla="*/ 61912 h 229048"/>
                <a:gd name="connsiteX7" fmla="*/ 371475 w 719137"/>
                <a:gd name="connsiteY7" fmla="*/ 52387 h 229048"/>
                <a:gd name="connsiteX8" fmla="*/ 381000 w 719137"/>
                <a:gd name="connsiteY8" fmla="*/ 38100 h 229048"/>
                <a:gd name="connsiteX9" fmla="*/ 409575 w 719137"/>
                <a:gd name="connsiteY9" fmla="*/ 28575 h 229048"/>
                <a:gd name="connsiteX10" fmla="*/ 438150 w 719137"/>
                <a:gd name="connsiteY10" fmla="*/ 33337 h 229048"/>
                <a:gd name="connsiteX11" fmla="*/ 452437 w 719137"/>
                <a:gd name="connsiteY11" fmla="*/ 38100 h 229048"/>
                <a:gd name="connsiteX12" fmla="*/ 457200 w 719137"/>
                <a:gd name="connsiteY12" fmla="*/ 52387 h 229048"/>
                <a:gd name="connsiteX13" fmla="*/ 476250 w 719137"/>
                <a:gd name="connsiteY13" fmla="*/ 80962 h 229048"/>
                <a:gd name="connsiteX14" fmla="*/ 485775 w 719137"/>
                <a:gd name="connsiteY14" fmla="*/ 109537 h 229048"/>
                <a:gd name="connsiteX15" fmla="*/ 490537 w 719137"/>
                <a:gd name="connsiteY15" fmla="*/ 123825 h 229048"/>
                <a:gd name="connsiteX16" fmla="*/ 485775 w 719137"/>
                <a:gd name="connsiteY16" fmla="*/ 195262 h 229048"/>
                <a:gd name="connsiteX17" fmla="*/ 481012 w 719137"/>
                <a:gd name="connsiteY17" fmla="*/ 171450 h 229048"/>
                <a:gd name="connsiteX18" fmla="*/ 485775 w 719137"/>
                <a:gd name="connsiteY18" fmla="*/ 123825 h 229048"/>
                <a:gd name="connsiteX19" fmla="*/ 495300 w 719137"/>
                <a:gd name="connsiteY19" fmla="*/ 95250 h 229048"/>
                <a:gd name="connsiteX20" fmla="*/ 523875 w 719137"/>
                <a:gd name="connsiteY20" fmla="*/ 80962 h 229048"/>
                <a:gd name="connsiteX21" fmla="*/ 590550 w 719137"/>
                <a:gd name="connsiteY21" fmla="*/ 85725 h 229048"/>
                <a:gd name="connsiteX22" fmla="*/ 609600 w 719137"/>
                <a:gd name="connsiteY22" fmla="*/ 114300 h 229048"/>
                <a:gd name="connsiteX23" fmla="*/ 614362 w 719137"/>
                <a:gd name="connsiteY23" fmla="*/ 138112 h 229048"/>
                <a:gd name="connsiteX24" fmla="*/ 619125 w 719137"/>
                <a:gd name="connsiteY24" fmla="*/ 157162 h 229048"/>
                <a:gd name="connsiteX25" fmla="*/ 623887 w 719137"/>
                <a:gd name="connsiteY25" fmla="*/ 180975 h 229048"/>
                <a:gd name="connsiteX26" fmla="*/ 633412 w 719137"/>
                <a:gd name="connsiteY26" fmla="*/ 223837 h 229048"/>
                <a:gd name="connsiteX27" fmla="*/ 719137 w 719137"/>
                <a:gd name="connsiteY27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342900 w 719137"/>
                <a:gd name="connsiteY4" fmla="*/ 90487 h 229048"/>
                <a:gd name="connsiteX5" fmla="*/ 357187 w 719137"/>
                <a:gd name="connsiteY5" fmla="*/ 61912 h 229048"/>
                <a:gd name="connsiteX6" fmla="*/ 371475 w 719137"/>
                <a:gd name="connsiteY6" fmla="*/ 52387 h 229048"/>
                <a:gd name="connsiteX7" fmla="*/ 381000 w 719137"/>
                <a:gd name="connsiteY7" fmla="*/ 38100 h 229048"/>
                <a:gd name="connsiteX8" fmla="*/ 409575 w 719137"/>
                <a:gd name="connsiteY8" fmla="*/ 28575 h 229048"/>
                <a:gd name="connsiteX9" fmla="*/ 438150 w 719137"/>
                <a:gd name="connsiteY9" fmla="*/ 33337 h 229048"/>
                <a:gd name="connsiteX10" fmla="*/ 452437 w 719137"/>
                <a:gd name="connsiteY10" fmla="*/ 38100 h 229048"/>
                <a:gd name="connsiteX11" fmla="*/ 457200 w 719137"/>
                <a:gd name="connsiteY11" fmla="*/ 52387 h 229048"/>
                <a:gd name="connsiteX12" fmla="*/ 476250 w 719137"/>
                <a:gd name="connsiteY12" fmla="*/ 80962 h 229048"/>
                <a:gd name="connsiteX13" fmla="*/ 485775 w 719137"/>
                <a:gd name="connsiteY13" fmla="*/ 109537 h 229048"/>
                <a:gd name="connsiteX14" fmla="*/ 490537 w 719137"/>
                <a:gd name="connsiteY14" fmla="*/ 123825 h 229048"/>
                <a:gd name="connsiteX15" fmla="*/ 485775 w 719137"/>
                <a:gd name="connsiteY15" fmla="*/ 195262 h 229048"/>
                <a:gd name="connsiteX16" fmla="*/ 481012 w 719137"/>
                <a:gd name="connsiteY16" fmla="*/ 171450 h 229048"/>
                <a:gd name="connsiteX17" fmla="*/ 485775 w 719137"/>
                <a:gd name="connsiteY17" fmla="*/ 123825 h 229048"/>
                <a:gd name="connsiteX18" fmla="*/ 495300 w 719137"/>
                <a:gd name="connsiteY18" fmla="*/ 95250 h 229048"/>
                <a:gd name="connsiteX19" fmla="*/ 523875 w 719137"/>
                <a:gd name="connsiteY19" fmla="*/ 80962 h 229048"/>
                <a:gd name="connsiteX20" fmla="*/ 590550 w 719137"/>
                <a:gd name="connsiteY20" fmla="*/ 85725 h 229048"/>
                <a:gd name="connsiteX21" fmla="*/ 609600 w 719137"/>
                <a:gd name="connsiteY21" fmla="*/ 114300 h 229048"/>
                <a:gd name="connsiteX22" fmla="*/ 614362 w 719137"/>
                <a:gd name="connsiteY22" fmla="*/ 138112 h 229048"/>
                <a:gd name="connsiteX23" fmla="*/ 619125 w 719137"/>
                <a:gd name="connsiteY23" fmla="*/ 157162 h 229048"/>
                <a:gd name="connsiteX24" fmla="*/ 623887 w 719137"/>
                <a:gd name="connsiteY24" fmla="*/ 180975 h 229048"/>
                <a:gd name="connsiteX25" fmla="*/ 633412 w 719137"/>
                <a:gd name="connsiteY25" fmla="*/ 223837 h 229048"/>
                <a:gd name="connsiteX26" fmla="*/ 719137 w 719137"/>
                <a:gd name="connsiteY26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357187 w 719137"/>
                <a:gd name="connsiteY4" fmla="*/ 61912 h 229048"/>
                <a:gd name="connsiteX5" fmla="*/ 371475 w 719137"/>
                <a:gd name="connsiteY5" fmla="*/ 52387 h 229048"/>
                <a:gd name="connsiteX6" fmla="*/ 381000 w 719137"/>
                <a:gd name="connsiteY6" fmla="*/ 38100 h 229048"/>
                <a:gd name="connsiteX7" fmla="*/ 409575 w 719137"/>
                <a:gd name="connsiteY7" fmla="*/ 28575 h 229048"/>
                <a:gd name="connsiteX8" fmla="*/ 438150 w 719137"/>
                <a:gd name="connsiteY8" fmla="*/ 33337 h 229048"/>
                <a:gd name="connsiteX9" fmla="*/ 452437 w 719137"/>
                <a:gd name="connsiteY9" fmla="*/ 38100 h 229048"/>
                <a:gd name="connsiteX10" fmla="*/ 457200 w 719137"/>
                <a:gd name="connsiteY10" fmla="*/ 52387 h 229048"/>
                <a:gd name="connsiteX11" fmla="*/ 476250 w 719137"/>
                <a:gd name="connsiteY11" fmla="*/ 80962 h 229048"/>
                <a:gd name="connsiteX12" fmla="*/ 485775 w 719137"/>
                <a:gd name="connsiteY12" fmla="*/ 109537 h 229048"/>
                <a:gd name="connsiteX13" fmla="*/ 490537 w 719137"/>
                <a:gd name="connsiteY13" fmla="*/ 123825 h 229048"/>
                <a:gd name="connsiteX14" fmla="*/ 485775 w 719137"/>
                <a:gd name="connsiteY14" fmla="*/ 195262 h 229048"/>
                <a:gd name="connsiteX15" fmla="*/ 481012 w 719137"/>
                <a:gd name="connsiteY15" fmla="*/ 171450 h 229048"/>
                <a:gd name="connsiteX16" fmla="*/ 485775 w 719137"/>
                <a:gd name="connsiteY16" fmla="*/ 123825 h 229048"/>
                <a:gd name="connsiteX17" fmla="*/ 495300 w 719137"/>
                <a:gd name="connsiteY17" fmla="*/ 95250 h 229048"/>
                <a:gd name="connsiteX18" fmla="*/ 523875 w 719137"/>
                <a:gd name="connsiteY18" fmla="*/ 80962 h 229048"/>
                <a:gd name="connsiteX19" fmla="*/ 590550 w 719137"/>
                <a:gd name="connsiteY19" fmla="*/ 85725 h 229048"/>
                <a:gd name="connsiteX20" fmla="*/ 609600 w 719137"/>
                <a:gd name="connsiteY20" fmla="*/ 114300 h 229048"/>
                <a:gd name="connsiteX21" fmla="*/ 614362 w 719137"/>
                <a:gd name="connsiteY21" fmla="*/ 138112 h 229048"/>
                <a:gd name="connsiteX22" fmla="*/ 619125 w 719137"/>
                <a:gd name="connsiteY22" fmla="*/ 157162 h 229048"/>
                <a:gd name="connsiteX23" fmla="*/ 623887 w 719137"/>
                <a:gd name="connsiteY23" fmla="*/ 180975 h 229048"/>
                <a:gd name="connsiteX24" fmla="*/ 633412 w 719137"/>
                <a:gd name="connsiteY24" fmla="*/ 223837 h 229048"/>
                <a:gd name="connsiteX25" fmla="*/ 719137 w 719137"/>
                <a:gd name="connsiteY25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371475 w 719137"/>
                <a:gd name="connsiteY4" fmla="*/ 52387 h 229048"/>
                <a:gd name="connsiteX5" fmla="*/ 381000 w 719137"/>
                <a:gd name="connsiteY5" fmla="*/ 38100 h 229048"/>
                <a:gd name="connsiteX6" fmla="*/ 409575 w 719137"/>
                <a:gd name="connsiteY6" fmla="*/ 28575 h 229048"/>
                <a:gd name="connsiteX7" fmla="*/ 438150 w 719137"/>
                <a:gd name="connsiteY7" fmla="*/ 33337 h 229048"/>
                <a:gd name="connsiteX8" fmla="*/ 452437 w 719137"/>
                <a:gd name="connsiteY8" fmla="*/ 38100 h 229048"/>
                <a:gd name="connsiteX9" fmla="*/ 457200 w 719137"/>
                <a:gd name="connsiteY9" fmla="*/ 52387 h 229048"/>
                <a:gd name="connsiteX10" fmla="*/ 476250 w 719137"/>
                <a:gd name="connsiteY10" fmla="*/ 80962 h 229048"/>
                <a:gd name="connsiteX11" fmla="*/ 485775 w 719137"/>
                <a:gd name="connsiteY11" fmla="*/ 109537 h 229048"/>
                <a:gd name="connsiteX12" fmla="*/ 490537 w 719137"/>
                <a:gd name="connsiteY12" fmla="*/ 123825 h 229048"/>
                <a:gd name="connsiteX13" fmla="*/ 485775 w 719137"/>
                <a:gd name="connsiteY13" fmla="*/ 195262 h 229048"/>
                <a:gd name="connsiteX14" fmla="*/ 481012 w 719137"/>
                <a:gd name="connsiteY14" fmla="*/ 171450 h 229048"/>
                <a:gd name="connsiteX15" fmla="*/ 485775 w 719137"/>
                <a:gd name="connsiteY15" fmla="*/ 123825 h 229048"/>
                <a:gd name="connsiteX16" fmla="*/ 495300 w 719137"/>
                <a:gd name="connsiteY16" fmla="*/ 95250 h 229048"/>
                <a:gd name="connsiteX17" fmla="*/ 523875 w 719137"/>
                <a:gd name="connsiteY17" fmla="*/ 80962 h 229048"/>
                <a:gd name="connsiteX18" fmla="*/ 590550 w 719137"/>
                <a:gd name="connsiteY18" fmla="*/ 85725 h 229048"/>
                <a:gd name="connsiteX19" fmla="*/ 609600 w 719137"/>
                <a:gd name="connsiteY19" fmla="*/ 114300 h 229048"/>
                <a:gd name="connsiteX20" fmla="*/ 614362 w 719137"/>
                <a:gd name="connsiteY20" fmla="*/ 138112 h 229048"/>
                <a:gd name="connsiteX21" fmla="*/ 619125 w 719137"/>
                <a:gd name="connsiteY21" fmla="*/ 157162 h 229048"/>
                <a:gd name="connsiteX22" fmla="*/ 623887 w 719137"/>
                <a:gd name="connsiteY22" fmla="*/ 180975 h 229048"/>
                <a:gd name="connsiteX23" fmla="*/ 633412 w 719137"/>
                <a:gd name="connsiteY23" fmla="*/ 223837 h 229048"/>
                <a:gd name="connsiteX24" fmla="*/ 719137 w 719137"/>
                <a:gd name="connsiteY24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381000 w 719137"/>
                <a:gd name="connsiteY4" fmla="*/ 38100 h 229048"/>
                <a:gd name="connsiteX5" fmla="*/ 409575 w 719137"/>
                <a:gd name="connsiteY5" fmla="*/ 28575 h 229048"/>
                <a:gd name="connsiteX6" fmla="*/ 438150 w 719137"/>
                <a:gd name="connsiteY6" fmla="*/ 33337 h 229048"/>
                <a:gd name="connsiteX7" fmla="*/ 452437 w 719137"/>
                <a:gd name="connsiteY7" fmla="*/ 38100 h 229048"/>
                <a:gd name="connsiteX8" fmla="*/ 457200 w 719137"/>
                <a:gd name="connsiteY8" fmla="*/ 52387 h 229048"/>
                <a:gd name="connsiteX9" fmla="*/ 476250 w 719137"/>
                <a:gd name="connsiteY9" fmla="*/ 80962 h 229048"/>
                <a:gd name="connsiteX10" fmla="*/ 485775 w 719137"/>
                <a:gd name="connsiteY10" fmla="*/ 109537 h 229048"/>
                <a:gd name="connsiteX11" fmla="*/ 490537 w 719137"/>
                <a:gd name="connsiteY11" fmla="*/ 123825 h 229048"/>
                <a:gd name="connsiteX12" fmla="*/ 485775 w 719137"/>
                <a:gd name="connsiteY12" fmla="*/ 195262 h 229048"/>
                <a:gd name="connsiteX13" fmla="*/ 481012 w 719137"/>
                <a:gd name="connsiteY13" fmla="*/ 171450 h 229048"/>
                <a:gd name="connsiteX14" fmla="*/ 485775 w 719137"/>
                <a:gd name="connsiteY14" fmla="*/ 123825 h 229048"/>
                <a:gd name="connsiteX15" fmla="*/ 495300 w 719137"/>
                <a:gd name="connsiteY15" fmla="*/ 95250 h 229048"/>
                <a:gd name="connsiteX16" fmla="*/ 523875 w 719137"/>
                <a:gd name="connsiteY16" fmla="*/ 80962 h 229048"/>
                <a:gd name="connsiteX17" fmla="*/ 590550 w 719137"/>
                <a:gd name="connsiteY17" fmla="*/ 85725 h 229048"/>
                <a:gd name="connsiteX18" fmla="*/ 609600 w 719137"/>
                <a:gd name="connsiteY18" fmla="*/ 114300 h 229048"/>
                <a:gd name="connsiteX19" fmla="*/ 614362 w 719137"/>
                <a:gd name="connsiteY19" fmla="*/ 138112 h 229048"/>
                <a:gd name="connsiteX20" fmla="*/ 619125 w 719137"/>
                <a:gd name="connsiteY20" fmla="*/ 157162 h 229048"/>
                <a:gd name="connsiteX21" fmla="*/ 623887 w 719137"/>
                <a:gd name="connsiteY21" fmla="*/ 180975 h 229048"/>
                <a:gd name="connsiteX22" fmla="*/ 633412 w 719137"/>
                <a:gd name="connsiteY22" fmla="*/ 223837 h 229048"/>
                <a:gd name="connsiteX23" fmla="*/ 719137 w 719137"/>
                <a:gd name="connsiteY23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409575 w 719137"/>
                <a:gd name="connsiteY4" fmla="*/ 28575 h 229048"/>
                <a:gd name="connsiteX5" fmla="*/ 438150 w 719137"/>
                <a:gd name="connsiteY5" fmla="*/ 33337 h 229048"/>
                <a:gd name="connsiteX6" fmla="*/ 452437 w 719137"/>
                <a:gd name="connsiteY6" fmla="*/ 38100 h 229048"/>
                <a:gd name="connsiteX7" fmla="*/ 457200 w 719137"/>
                <a:gd name="connsiteY7" fmla="*/ 52387 h 229048"/>
                <a:gd name="connsiteX8" fmla="*/ 476250 w 719137"/>
                <a:gd name="connsiteY8" fmla="*/ 80962 h 229048"/>
                <a:gd name="connsiteX9" fmla="*/ 485775 w 719137"/>
                <a:gd name="connsiteY9" fmla="*/ 109537 h 229048"/>
                <a:gd name="connsiteX10" fmla="*/ 490537 w 719137"/>
                <a:gd name="connsiteY10" fmla="*/ 123825 h 229048"/>
                <a:gd name="connsiteX11" fmla="*/ 485775 w 719137"/>
                <a:gd name="connsiteY11" fmla="*/ 195262 h 229048"/>
                <a:gd name="connsiteX12" fmla="*/ 481012 w 719137"/>
                <a:gd name="connsiteY12" fmla="*/ 171450 h 229048"/>
                <a:gd name="connsiteX13" fmla="*/ 485775 w 719137"/>
                <a:gd name="connsiteY13" fmla="*/ 123825 h 229048"/>
                <a:gd name="connsiteX14" fmla="*/ 495300 w 719137"/>
                <a:gd name="connsiteY14" fmla="*/ 95250 h 229048"/>
                <a:gd name="connsiteX15" fmla="*/ 523875 w 719137"/>
                <a:gd name="connsiteY15" fmla="*/ 80962 h 229048"/>
                <a:gd name="connsiteX16" fmla="*/ 590550 w 719137"/>
                <a:gd name="connsiteY16" fmla="*/ 85725 h 229048"/>
                <a:gd name="connsiteX17" fmla="*/ 609600 w 719137"/>
                <a:gd name="connsiteY17" fmla="*/ 114300 h 229048"/>
                <a:gd name="connsiteX18" fmla="*/ 614362 w 719137"/>
                <a:gd name="connsiteY18" fmla="*/ 138112 h 229048"/>
                <a:gd name="connsiteX19" fmla="*/ 619125 w 719137"/>
                <a:gd name="connsiteY19" fmla="*/ 157162 h 229048"/>
                <a:gd name="connsiteX20" fmla="*/ 623887 w 719137"/>
                <a:gd name="connsiteY20" fmla="*/ 180975 h 229048"/>
                <a:gd name="connsiteX21" fmla="*/ 633412 w 719137"/>
                <a:gd name="connsiteY21" fmla="*/ 223837 h 229048"/>
                <a:gd name="connsiteX22" fmla="*/ 719137 w 719137"/>
                <a:gd name="connsiteY22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409575 w 719137"/>
                <a:gd name="connsiteY4" fmla="*/ 28575 h 229048"/>
                <a:gd name="connsiteX5" fmla="*/ 452437 w 719137"/>
                <a:gd name="connsiteY5" fmla="*/ 38100 h 229048"/>
                <a:gd name="connsiteX6" fmla="*/ 457200 w 719137"/>
                <a:gd name="connsiteY6" fmla="*/ 52387 h 229048"/>
                <a:gd name="connsiteX7" fmla="*/ 476250 w 719137"/>
                <a:gd name="connsiteY7" fmla="*/ 80962 h 229048"/>
                <a:gd name="connsiteX8" fmla="*/ 485775 w 719137"/>
                <a:gd name="connsiteY8" fmla="*/ 109537 h 229048"/>
                <a:gd name="connsiteX9" fmla="*/ 490537 w 719137"/>
                <a:gd name="connsiteY9" fmla="*/ 123825 h 229048"/>
                <a:gd name="connsiteX10" fmla="*/ 485775 w 719137"/>
                <a:gd name="connsiteY10" fmla="*/ 195262 h 229048"/>
                <a:gd name="connsiteX11" fmla="*/ 481012 w 719137"/>
                <a:gd name="connsiteY11" fmla="*/ 171450 h 229048"/>
                <a:gd name="connsiteX12" fmla="*/ 485775 w 719137"/>
                <a:gd name="connsiteY12" fmla="*/ 123825 h 229048"/>
                <a:gd name="connsiteX13" fmla="*/ 495300 w 719137"/>
                <a:gd name="connsiteY13" fmla="*/ 95250 h 229048"/>
                <a:gd name="connsiteX14" fmla="*/ 523875 w 719137"/>
                <a:gd name="connsiteY14" fmla="*/ 80962 h 229048"/>
                <a:gd name="connsiteX15" fmla="*/ 590550 w 719137"/>
                <a:gd name="connsiteY15" fmla="*/ 85725 h 229048"/>
                <a:gd name="connsiteX16" fmla="*/ 609600 w 719137"/>
                <a:gd name="connsiteY16" fmla="*/ 114300 h 229048"/>
                <a:gd name="connsiteX17" fmla="*/ 614362 w 719137"/>
                <a:gd name="connsiteY17" fmla="*/ 138112 h 229048"/>
                <a:gd name="connsiteX18" fmla="*/ 619125 w 719137"/>
                <a:gd name="connsiteY18" fmla="*/ 157162 h 229048"/>
                <a:gd name="connsiteX19" fmla="*/ 623887 w 719137"/>
                <a:gd name="connsiteY19" fmla="*/ 180975 h 229048"/>
                <a:gd name="connsiteX20" fmla="*/ 633412 w 719137"/>
                <a:gd name="connsiteY20" fmla="*/ 223837 h 229048"/>
                <a:gd name="connsiteX21" fmla="*/ 719137 w 719137"/>
                <a:gd name="connsiteY21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409575 w 719137"/>
                <a:gd name="connsiteY4" fmla="*/ 28575 h 229048"/>
                <a:gd name="connsiteX5" fmla="*/ 457200 w 719137"/>
                <a:gd name="connsiteY5" fmla="*/ 52387 h 229048"/>
                <a:gd name="connsiteX6" fmla="*/ 476250 w 719137"/>
                <a:gd name="connsiteY6" fmla="*/ 80962 h 229048"/>
                <a:gd name="connsiteX7" fmla="*/ 485775 w 719137"/>
                <a:gd name="connsiteY7" fmla="*/ 109537 h 229048"/>
                <a:gd name="connsiteX8" fmla="*/ 490537 w 719137"/>
                <a:gd name="connsiteY8" fmla="*/ 123825 h 229048"/>
                <a:gd name="connsiteX9" fmla="*/ 485775 w 719137"/>
                <a:gd name="connsiteY9" fmla="*/ 195262 h 229048"/>
                <a:gd name="connsiteX10" fmla="*/ 481012 w 719137"/>
                <a:gd name="connsiteY10" fmla="*/ 171450 h 229048"/>
                <a:gd name="connsiteX11" fmla="*/ 485775 w 719137"/>
                <a:gd name="connsiteY11" fmla="*/ 123825 h 229048"/>
                <a:gd name="connsiteX12" fmla="*/ 495300 w 719137"/>
                <a:gd name="connsiteY12" fmla="*/ 95250 h 229048"/>
                <a:gd name="connsiteX13" fmla="*/ 523875 w 719137"/>
                <a:gd name="connsiteY13" fmla="*/ 80962 h 229048"/>
                <a:gd name="connsiteX14" fmla="*/ 590550 w 719137"/>
                <a:gd name="connsiteY14" fmla="*/ 85725 h 229048"/>
                <a:gd name="connsiteX15" fmla="*/ 609600 w 719137"/>
                <a:gd name="connsiteY15" fmla="*/ 114300 h 229048"/>
                <a:gd name="connsiteX16" fmla="*/ 614362 w 719137"/>
                <a:gd name="connsiteY16" fmla="*/ 138112 h 229048"/>
                <a:gd name="connsiteX17" fmla="*/ 619125 w 719137"/>
                <a:gd name="connsiteY17" fmla="*/ 157162 h 229048"/>
                <a:gd name="connsiteX18" fmla="*/ 623887 w 719137"/>
                <a:gd name="connsiteY18" fmla="*/ 180975 h 229048"/>
                <a:gd name="connsiteX19" fmla="*/ 633412 w 719137"/>
                <a:gd name="connsiteY19" fmla="*/ 223837 h 229048"/>
                <a:gd name="connsiteX20" fmla="*/ 719137 w 719137"/>
                <a:gd name="connsiteY20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409575 w 719137"/>
                <a:gd name="connsiteY4" fmla="*/ 28575 h 229048"/>
                <a:gd name="connsiteX5" fmla="*/ 476250 w 719137"/>
                <a:gd name="connsiteY5" fmla="*/ 80962 h 229048"/>
                <a:gd name="connsiteX6" fmla="*/ 485775 w 719137"/>
                <a:gd name="connsiteY6" fmla="*/ 109537 h 229048"/>
                <a:gd name="connsiteX7" fmla="*/ 490537 w 719137"/>
                <a:gd name="connsiteY7" fmla="*/ 123825 h 229048"/>
                <a:gd name="connsiteX8" fmla="*/ 485775 w 719137"/>
                <a:gd name="connsiteY8" fmla="*/ 195262 h 229048"/>
                <a:gd name="connsiteX9" fmla="*/ 481012 w 719137"/>
                <a:gd name="connsiteY9" fmla="*/ 171450 h 229048"/>
                <a:gd name="connsiteX10" fmla="*/ 485775 w 719137"/>
                <a:gd name="connsiteY10" fmla="*/ 123825 h 229048"/>
                <a:gd name="connsiteX11" fmla="*/ 495300 w 719137"/>
                <a:gd name="connsiteY11" fmla="*/ 95250 h 229048"/>
                <a:gd name="connsiteX12" fmla="*/ 523875 w 719137"/>
                <a:gd name="connsiteY12" fmla="*/ 80962 h 229048"/>
                <a:gd name="connsiteX13" fmla="*/ 590550 w 719137"/>
                <a:gd name="connsiteY13" fmla="*/ 85725 h 229048"/>
                <a:gd name="connsiteX14" fmla="*/ 609600 w 719137"/>
                <a:gd name="connsiteY14" fmla="*/ 114300 h 229048"/>
                <a:gd name="connsiteX15" fmla="*/ 614362 w 719137"/>
                <a:gd name="connsiteY15" fmla="*/ 138112 h 229048"/>
                <a:gd name="connsiteX16" fmla="*/ 619125 w 719137"/>
                <a:gd name="connsiteY16" fmla="*/ 157162 h 229048"/>
                <a:gd name="connsiteX17" fmla="*/ 623887 w 719137"/>
                <a:gd name="connsiteY17" fmla="*/ 180975 h 229048"/>
                <a:gd name="connsiteX18" fmla="*/ 633412 w 719137"/>
                <a:gd name="connsiteY18" fmla="*/ 223837 h 229048"/>
                <a:gd name="connsiteX19" fmla="*/ 719137 w 719137"/>
                <a:gd name="connsiteY19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409575 w 719137"/>
                <a:gd name="connsiteY4" fmla="*/ 28575 h 229048"/>
                <a:gd name="connsiteX5" fmla="*/ 485775 w 719137"/>
                <a:gd name="connsiteY5" fmla="*/ 109537 h 229048"/>
                <a:gd name="connsiteX6" fmla="*/ 490537 w 719137"/>
                <a:gd name="connsiteY6" fmla="*/ 123825 h 229048"/>
                <a:gd name="connsiteX7" fmla="*/ 485775 w 719137"/>
                <a:gd name="connsiteY7" fmla="*/ 195262 h 229048"/>
                <a:gd name="connsiteX8" fmla="*/ 481012 w 719137"/>
                <a:gd name="connsiteY8" fmla="*/ 171450 h 229048"/>
                <a:gd name="connsiteX9" fmla="*/ 485775 w 719137"/>
                <a:gd name="connsiteY9" fmla="*/ 123825 h 229048"/>
                <a:gd name="connsiteX10" fmla="*/ 495300 w 719137"/>
                <a:gd name="connsiteY10" fmla="*/ 95250 h 229048"/>
                <a:gd name="connsiteX11" fmla="*/ 523875 w 719137"/>
                <a:gd name="connsiteY11" fmla="*/ 80962 h 229048"/>
                <a:gd name="connsiteX12" fmla="*/ 590550 w 719137"/>
                <a:gd name="connsiteY12" fmla="*/ 85725 h 229048"/>
                <a:gd name="connsiteX13" fmla="*/ 609600 w 719137"/>
                <a:gd name="connsiteY13" fmla="*/ 114300 h 229048"/>
                <a:gd name="connsiteX14" fmla="*/ 614362 w 719137"/>
                <a:gd name="connsiteY14" fmla="*/ 138112 h 229048"/>
                <a:gd name="connsiteX15" fmla="*/ 619125 w 719137"/>
                <a:gd name="connsiteY15" fmla="*/ 157162 h 229048"/>
                <a:gd name="connsiteX16" fmla="*/ 623887 w 719137"/>
                <a:gd name="connsiteY16" fmla="*/ 180975 h 229048"/>
                <a:gd name="connsiteX17" fmla="*/ 633412 w 719137"/>
                <a:gd name="connsiteY17" fmla="*/ 223837 h 229048"/>
                <a:gd name="connsiteX18" fmla="*/ 719137 w 719137"/>
                <a:gd name="connsiteY18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409575 w 719137"/>
                <a:gd name="connsiteY4" fmla="*/ 28575 h 229048"/>
                <a:gd name="connsiteX5" fmla="*/ 490537 w 719137"/>
                <a:gd name="connsiteY5" fmla="*/ 123825 h 229048"/>
                <a:gd name="connsiteX6" fmla="*/ 485775 w 719137"/>
                <a:gd name="connsiteY6" fmla="*/ 195262 h 229048"/>
                <a:gd name="connsiteX7" fmla="*/ 481012 w 719137"/>
                <a:gd name="connsiteY7" fmla="*/ 171450 h 229048"/>
                <a:gd name="connsiteX8" fmla="*/ 485775 w 719137"/>
                <a:gd name="connsiteY8" fmla="*/ 123825 h 229048"/>
                <a:gd name="connsiteX9" fmla="*/ 495300 w 719137"/>
                <a:gd name="connsiteY9" fmla="*/ 95250 h 229048"/>
                <a:gd name="connsiteX10" fmla="*/ 523875 w 719137"/>
                <a:gd name="connsiteY10" fmla="*/ 80962 h 229048"/>
                <a:gd name="connsiteX11" fmla="*/ 590550 w 719137"/>
                <a:gd name="connsiteY11" fmla="*/ 85725 h 229048"/>
                <a:gd name="connsiteX12" fmla="*/ 609600 w 719137"/>
                <a:gd name="connsiteY12" fmla="*/ 114300 h 229048"/>
                <a:gd name="connsiteX13" fmla="*/ 614362 w 719137"/>
                <a:gd name="connsiteY13" fmla="*/ 138112 h 229048"/>
                <a:gd name="connsiteX14" fmla="*/ 619125 w 719137"/>
                <a:gd name="connsiteY14" fmla="*/ 157162 h 229048"/>
                <a:gd name="connsiteX15" fmla="*/ 623887 w 719137"/>
                <a:gd name="connsiteY15" fmla="*/ 180975 h 229048"/>
                <a:gd name="connsiteX16" fmla="*/ 633412 w 719137"/>
                <a:gd name="connsiteY16" fmla="*/ 223837 h 229048"/>
                <a:gd name="connsiteX17" fmla="*/ 719137 w 719137"/>
                <a:gd name="connsiteY17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409575 w 719137"/>
                <a:gd name="connsiteY4" fmla="*/ 28575 h 229048"/>
                <a:gd name="connsiteX5" fmla="*/ 490537 w 719137"/>
                <a:gd name="connsiteY5" fmla="*/ 123825 h 229048"/>
                <a:gd name="connsiteX6" fmla="*/ 485775 w 719137"/>
                <a:gd name="connsiteY6" fmla="*/ 195262 h 229048"/>
                <a:gd name="connsiteX7" fmla="*/ 481012 w 719137"/>
                <a:gd name="connsiteY7" fmla="*/ 171450 h 229048"/>
                <a:gd name="connsiteX8" fmla="*/ 495300 w 719137"/>
                <a:gd name="connsiteY8" fmla="*/ 95250 h 229048"/>
                <a:gd name="connsiteX9" fmla="*/ 523875 w 719137"/>
                <a:gd name="connsiteY9" fmla="*/ 80962 h 229048"/>
                <a:gd name="connsiteX10" fmla="*/ 590550 w 719137"/>
                <a:gd name="connsiteY10" fmla="*/ 85725 h 229048"/>
                <a:gd name="connsiteX11" fmla="*/ 609600 w 719137"/>
                <a:gd name="connsiteY11" fmla="*/ 114300 h 229048"/>
                <a:gd name="connsiteX12" fmla="*/ 614362 w 719137"/>
                <a:gd name="connsiteY12" fmla="*/ 138112 h 229048"/>
                <a:gd name="connsiteX13" fmla="*/ 619125 w 719137"/>
                <a:gd name="connsiteY13" fmla="*/ 157162 h 229048"/>
                <a:gd name="connsiteX14" fmla="*/ 623887 w 719137"/>
                <a:gd name="connsiteY14" fmla="*/ 180975 h 229048"/>
                <a:gd name="connsiteX15" fmla="*/ 633412 w 719137"/>
                <a:gd name="connsiteY15" fmla="*/ 223837 h 229048"/>
                <a:gd name="connsiteX16" fmla="*/ 719137 w 719137"/>
                <a:gd name="connsiteY16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409575 w 719137"/>
                <a:gd name="connsiteY4" fmla="*/ 28575 h 229048"/>
                <a:gd name="connsiteX5" fmla="*/ 490537 w 719137"/>
                <a:gd name="connsiteY5" fmla="*/ 123825 h 229048"/>
                <a:gd name="connsiteX6" fmla="*/ 485775 w 719137"/>
                <a:gd name="connsiteY6" fmla="*/ 195262 h 229048"/>
                <a:gd name="connsiteX7" fmla="*/ 495300 w 719137"/>
                <a:gd name="connsiteY7" fmla="*/ 95250 h 229048"/>
                <a:gd name="connsiteX8" fmla="*/ 523875 w 719137"/>
                <a:gd name="connsiteY8" fmla="*/ 80962 h 229048"/>
                <a:gd name="connsiteX9" fmla="*/ 590550 w 719137"/>
                <a:gd name="connsiteY9" fmla="*/ 85725 h 229048"/>
                <a:gd name="connsiteX10" fmla="*/ 609600 w 719137"/>
                <a:gd name="connsiteY10" fmla="*/ 114300 h 229048"/>
                <a:gd name="connsiteX11" fmla="*/ 614362 w 719137"/>
                <a:gd name="connsiteY11" fmla="*/ 138112 h 229048"/>
                <a:gd name="connsiteX12" fmla="*/ 619125 w 719137"/>
                <a:gd name="connsiteY12" fmla="*/ 157162 h 229048"/>
                <a:gd name="connsiteX13" fmla="*/ 623887 w 719137"/>
                <a:gd name="connsiteY13" fmla="*/ 180975 h 229048"/>
                <a:gd name="connsiteX14" fmla="*/ 633412 w 719137"/>
                <a:gd name="connsiteY14" fmla="*/ 223837 h 229048"/>
                <a:gd name="connsiteX15" fmla="*/ 719137 w 719137"/>
                <a:gd name="connsiteY15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409575 w 719137"/>
                <a:gd name="connsiteY4" fmla="*/ 28575 h 229048"/>
                <a:gd name="connsiteX5" fmla="*/ 485775 w 719137"/>
                <a:gd name="connsiteY5" fmla="*/ 195262 h 229048"/>
                <a:gd name="connsiteX6" fmla="*/ 495300 w 719137"/>
                <a:gd name="connsiteY6" fmla="*/ 95250 h 229048"/>
                <a:gd name="connsiteX7" fmla="*/ 523875 w 719137"/>
                <a:gd name="connsiteY7" fmla="*/ 80962 h 229048"/>
                <a:gd name="connsiteX8" fmla="*/ 590550 w 719137"/>
                <a:gd name="connsiteY8" fmla="*/ 85725 h 229048"/>
                <a:gd name="connsiteX9" fmla="*/ 609600 w 719137"/>
                <a:gd name="connsiteY9" fmla="*/ 114300 h 229048"/>
                <a:gd name="connsiteX10" fmla="*/ 614362 w 719137"/>
                <a:gd name="connsiteY10" fmla="*/ 138112 h 229048"/>
                <a:gd name="connsiteX11" fmla="*/ 619125 w 719137"/>
                <a:gd name="connsiteY11" fmla="*/ 157162 h 229048"/>
                <a:gd name="connsiteX12" fmla="*/ 623887 w 719137"/>
                <a:gd name="connsiteY12" fmla="*/ 180975 h 229048"/>
                <a:gd name="connsiteX13" fmla="*/ 633412 w 719137"/>
                <a:gd name="connsiteY13" fmla="*/ 223837 h 229048"/>
                <a:gd name="connsiteX14" fmla="*/ 719137 w 719137"/>
                <a:gd name="connsiteY14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409575 w 719137"/>
                <a:gd name="connsiteY4" fmla="*/ 28575 h 229048"/>
                <a:gd name="connsiteX5" fmla="*/ 485775 w 719137"/>
                <a:gd name="connsiteY5" fmla="*/ 195262 h 229048"/>
                <a:gd name="connsiteX6" fmla="*/ 523875 w 719137"/>
                <a:gd name="connsiteY6" fmla="*/ 80962 h 229048"/>
                <a:gd name="connsiteX7" fmla="*/ 590550 w 719137"/>
                <a:gd name="connsiteY7" fmla="*/ 85725 h 229048"/>
                <a:gd name="connsiteX8" fmla="*/ 609600 w 719137"/>
                <a:gd name="connsiteY8" fmla="*/ 114300 h 229048"/>
                <a:gd name="connsiteX9" fmla="*/ 614362 w 719137"/>
                <a:gd name="connsiteY9" fmla="*/ 138112 h 229048"/>
                <a:gd name="connsiteX10" fmla="*/ 619125 w 719137"/>
                <a:gd name="connsiteY10" fmla="*/ 157162 h 229048"/>
                <a:gd name="connsiteX11" fmla="*/ 623887 w 719137"/>
                <a:gd name="connsiteY11" fmla="*/ 180975 h 229048"/>
                <a:gd name="connsiteX12" fmla="*/ 633412 w 719137"/>
                <a:gd name="connsiteY12" fmla="*/ 223837 h 229048"/>
                <a:gd name="connsiteX13" fmla="*/ 719137 w 719137"/>
                <a:gd name="connsiteY13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409575 w 719137"/>
                <a:gd name="connsiteY4" fmla="*/ 28575 h 229048"/>
                <a:gd name="connsiteX5" fmla="*/ 485775 w 719137"/>
                <a:gd name="connsiteY5" fmla="*/ 195262 h 229048"/>
                <a:gd name="connsiteX6" fmla="*/ 523875 w 719137"/>
                <a:gd name="connsiteY6" fmla="*/ 80962 h 229048"/>
                <a:gd name="connsiteX7" fmla="*/ 609600 w 719137"/>
                <a:gd name="connsiteY7" fmla="*/ 114300 h 229048"/>
                <a:gd name="connsiteX8" fmla="*/ 614362 w 719137"/>
                <a:gd name="connsiteY8" fmla="*/ 138112 h 229048"/>
                <a:gd name="connsiteX9" fmla="*/ 619125 w 719137"/>
                <a:gd name="connsiteY9" fmla="*/ 157162 h 229048"/>
                <a:gd name="connsiteX10" fmla="*/ 623887 w 719137"/>
                <a:gd name="connsiteY10" fmla="*/ 180975 h 229048"/>
                <a:gd name="connsiteX11" fmla="*/ 633412 w 719137"/>
                <a:gd name="connsiteY11" fmla="*/ 223837 h 229048"/>
                <a:gd name="connsiteX12" fmla="*/ 719137 w 719137"/>
                <a:gd name="connsiteY12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409575 w 719137"/>
                <a:gd name="connsiteY4" fmla="*/ 28575 h 229048"/>
                <a:gd name="connsiteX5" fmla="*/ 485775 w 719137"/>
                <a:gd name="connsiteY5" fmla="*/ 195262 h 229048"/>
                <a:gd name="connsiteX6" fmla="*/ 523875 w 719137"/>
                <a:gd name="connsiteY6" fmla="*/ 80962 h 229048"/>
                <a:gd name="connsiteX7" fmla="*/ 614362 w 719137"/>
                <a:gd name="connsiteY7" fmla="*/ 138112 h 229048"/>
                <a:gd name="connsiteX8" fmla="*/ 619125 w 719137"/>
                <a:gd name="connsiteY8" fmla="*/ 157162 h 229048"/>
                <a:gd name="connsiteX9" fmla="*/ 623887 w 719137"/>
                <a:gd name="connsiteY9" fmla="*/ 180975 h 229048"/>
                <a:gd name="connsiteX10" fmla="*/ 633412 w 719137"/>
                <a:gd name="connsiteY10" fmla="*/ 223837 h 229048"/>
                <a:gd name="connsiteX11" fmla="*/ 719137 w 719137"/>
                <a:gd name="connsiteY11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409575 w 719137"/>
                <a:gd name="connsiteY4" fmla="*/ 28575 h 229048"/>
                <a:gd name="connsiteX5" fmla="*/ 485775 w 719137"/>
                <a:gd name="connsiteY5" fmla="*/ 195262 h 229048"/>
                <a:gd name="connsiteX6" fmla="*/ 523875 w 719137"/>
                <a:gd name="connsiteY6" fmla="*/ 80962 h 229048"/>
                <a:gd name="connsiteX7" fmla="*/ 619125 w 719137"/>
                <a:gd name="connsiteY7" fmla="*/ 157162 h 229048"/>
                <a:gd name="connsiteX8" fmla="*/ 623887 w 719137"/>
                <a:gd name="connsiteY8" fmla="*/ 180975 h 229048"/>
                <a:gd name="connsiteX9" fmla="*/ 633412 w 719137"/>
                <a:gd name="connsiteY9" fmla="*/ 223837 h 229048"/>
                <a:gd name="connsiteX10" fmla="*/ 719137 w 719137"/>
                <a:gd name="connsiteY10" fmla="*/ 223837 h 229048"/>
                <a:gd name="connsiteX0" fmla="*/ 0 w 719137"/>
                <a:gd name="connsiteY0" fmla="*/ 185737 h 229048"/>
                <a:gd name="connsiteX1" fmla="*/ 90487 w 719137"/>
                <a:gd name="connsiteY1" fmla="*/ 180975 h 229048"/>
                <a:gd name="connsiteX2" fmla="*/ 180975 w 719137"/>
                <a:gd name="connsiteY2" fmla="*/ 0 h 229048"/>
                <a:gd name="connsiteX3" fmla="*/ 276225 w 719137"/>
                <a:gd name="connsiteY3" fmla="*/ 190500 h 229048"/>
                <a:gd name="connsiteX4" fmla="*/ 409575 w 719137"/>
                <a:gd name="connsiteY4" fmla="*/ 28575 h 229048"/>
                <a:gd name="connsiteX5" fmla="*/ 485775 w 719137"/>
                <a:gd name="connsiteY5" fmla="*/ 195262 h 229048"/>
                <a:gd name="connsiteX6" fmla="*/ 523875 w 719137"/>
                <a:gd name="connsiteY6" fmla="*/ 80962 h 229048"/>
                <a:gd name="connsiteX7" fmla="*/ 623887 w 719137"/>
                <a:gd name="connsiteY7" fmla="*/ 180975 h 229048"/>
                <a:gd name="connsiteX8" fmla="*/ 633412 w 719137"/>
                <a:gd name="connsiteY8" fmla="*/ 223837 h 229048"/>
                <a:gd name="connsiteX9" fmla="*/ 719137 w 719137"/>
                <a:gd name="connsiteY9" fmla="*/ 223837 h 229048"/>
                <a:gd name="connsiteX0" fmla="*/ 0 w 719137"/>
                <a:gd name="connsiteY0" fmla="*/ 185737 h 234420"/>
                <a:gd name="connsiteX1" fmla="*/ 90487 w 719137"/>
                <a:gd name="connsiteY1" fmla="*/ 180975 h 234420"/>
                <a:gd name="connsiteX2" fmla="*/ 180975 w 719137"/>
                <a:gd name="connsiteY2" fmla="*/ 0 h 234420"/>
                <a:gd name="connsiteX3" fmla="*/ 276225 w 719137"/>
                <a:gd name="connsiteY3" fmla="*/ 190500 h 234420"/>
                <a:gd name="connsiteX4" fmla="*/ 409575 w 719137"/>
                <a:gd name="connsiteY4" fmla="*/ 28575 h 234420"/>
                <a:gd name="connsiteX5" fmla="*/ 485775 w 719137"/>
                <a:gd name="connsiteY5" fmla="*/ 195262 h 234420"/>
                <a:gd name="connsiteX6" fmla="*/ 523875 w 719137"/>
                <a:gd name="connsiteY6" fmla="*/ 80962 h 234420"/>
                <a:gd name="connsiteX7" fmla="*/ 633412 w 719137"/>
                <a:gd name="connsiteY7" fmla="*/ 223837 h 234420"/>
                <a:gd name="connsiteX8" fmla="*/ 719137 w 719137"/>
                <a:gd name="connsiteY8" fmla="*/ 223837 h 234420"/>
                <a:gd name="connsiteX0" fmla="*/ 0 w 719137"/>
                <a:gd name="connsiteY0" fmla="*/ 185737 h 234420"/>
                <a:gd name="connsiteX1" fmla="*/ 90487 w 719137"/>
                <a:gd name="connsiteY1" fmla="*/ 180975 h 234420"/>
                <a:gd name="connsiteX2" fmla="*/ 180975 w 719137"/>
                <a:gd name="connsiteY2" fmla="*/ 0 h 234420"/>
                <a:gd name="connsiteX3" fmla="*/ 276225 w 719137"/>
                <a:gd name="connsiteY3" fmla="*/ 190500 h 234420"/>
                <a:gd name="connsiteX4" fmla="*/ 409575 w 719137"/>
                <a:gd name="connsiteY4" fmla="*/ 28575 h 234420"/>
                <a:gd name="connsiteX5" fmla="*/ 485775 w 719137"/>
                <a:gd name="connsiteY5" fmla="*/ 195262 h 234420"/>
                <a:gd name="connsiteX6" fmla="*/ 523875 w 719137"/>
                <a:gd name="connsiteY6" fmla="*/ 80962 h 234420"/>
                <a:gd name="connsiteX7" fmla="*/ 633412 w 719137"/>
                <a:gd name="connsiteY7" fmla="*/ 223837 h 234420"/>
                <a:gd name="connsiteX8" fmla="*/ 719137 w 719137"/>
                <a:gd name="connsiteY8" fmla="*/ 223837 h 234420"/>
                <a:gd name="connsiteX0" fmla="*/ 0 w 719137"/>
                <a:gd name="connsiteY0" fmla="*/ 185737 h 234420"/>
                <a:gd name="connsiteX1" fmla="*/ 90487 w 719137"/>
                <a:gd name="connsiteY1" fmla="*/ 180975 h 234420"/>
                <a:gd name="connsiteX2" fmla="*/ 180975 w 719137"/>
                <a:gd name="connsiteY2" fmla="*/ 0 h 234420"/>
                <a:gd name="connsiteX3" fmla="*/ 276225 w 719137"/>
                <a:gd name="connsiteY3" fmla="*/ 190500 h 234420"/>
                <a:gd name="connsiteX4" fmla="*/ 409575 w 719137"/>
                <a:gd name="connsiteY4" fmla="*/ 28575 h 234420"/>
                <a:gd name="connsiteX5" fmla="*/ 485775 w 719137"/>
                <a:gd name="connsiteY5" fmla="*/ 195262 h 234420"/>
                <a:gd name="connsiteX6" fmla="*/ 523875 w 719137"/>
                <a:gd name="connsiteY6" fmla="*/ 80962 h 234420"/>
                <a:gd name="connsiteX7" fmla="*/ 633412 w 719137"/>
                <a:gd name="connsiteY7" fmla="*/ 223837 h 234420"/>
                <a:gd name="connsiteX8" fmla="*/ 719137 w 719137"/>
                <a:gd name="connsiteY8" fmla="*/ 223837 h 234420"/>
                <a:gd name="connsiteX0" fmla="*/ 0 w 719137"/>
                <a:gd name="connsiteY0" fmla="*/ 185737 h 234420"/>
                <a:gd name="connsiteX1" fmla="*/ 90487 w 719137"/>
                <a:gd name="connsiteY1" fmla="*/ 180975 h 234420"/>
                <a:gd name="connsiteX2" fmla="*/ 180975 w 719137"/>
                <a:gd name="connsiteY2" fmla="*/ 0 h 234420"/>
                <a:gd name="connsiteX3" fmla="*/ 276225 w 719137"/>
                <a:gd name="connsiteY3" fmla="*/ 190500 h 234420"/>
                <a:gd name="connsiteX4" fmla="*/ 409575 w 719137"/>
                <a:gd name="connsiteY4" fmla="*/ 28575 h 234420"/>
                <a:gd name="connsiteX5" fmla="*/ 485775 w 719137"/>
                <a:gd name="connsiteY5" fmla="*/ 195262 h 234420"/>
                <a:gd name="connsiteX6" fmla="*/ 523875 w 719137"/>
                <a:gd name="connsiteY6" fmla="*/ 80962 h 234420"/>
                <a:gd name="connsiteX7" fmla="*/ 633412 w 719137"/>
                <a:gd name="connsiteY7" fmla="*/ 223837 h 234420"/>
                <a:gd name="connsiteX8" fmla="*/ 719137 w 719137"/>
                <a:gd name="connsiteY8" fmla="*/ 223837 h 234420"/>
                <a:gd name="connsiteX0" fmla="*/ 0 w 719137"/>
                <a:gd name="connsiteY0" fmla="*/ 185750 h 234433"/>
                <a:gd name="connsiteX1" fmla="*/ 90487 w 719137"/>
                <a:gd name="connsiteY1" fmla="*/ 180988 h 234433"/>
                <a:gd name="connsiteX2" fmla="*/ 180975 w 719137"/>
                <a:gd name="connsiteY2" fmla="*/ 13 h 234433"/>
                <a:gd name="connsiteX3" fmla="*/ 276225 w 719137"/>
                <a:gd name="connsiteY3" fmla="*/ 190513 h 234433"/>
                <a:gd name="connsiteX4" fmla="*/ 409575 w 719137"/>
                <a:gd name="connsiteY4" fmla="*/ 28588 h 234433"/>
                <a:gd name="connsiteX5" fmla="*/ 485775 w 719137"/>
                <a:gd name="connsiteY5" fmla="*/ 195275 h 234433"/>
                <a:gd name="connsiteX6" fmla="*/ 523875 w 719137"/>
                <a:gd name="connsiteY6" fmla="*/ 80975 h 234433"/>
                <a:gd name="connsiteX7" fmla="*/ 633412 w 719137"/>
                <a:gd name="connsiteY7" fmla="*/ 223850 h 234433"/>
                <a:gd name="connsiteX8" fmla="*/ 719137 w 719137"/>
                <a:gd name="connsiteY8" fmla="*/ 223850 h 234433"/>
                <a:gd name="connsiteX0" fmla="*/ 0 w 719137"/>
                <a:gd name="connsiteY0" fmla="*/ 185750 h 234433"/>
                <a:gd name="connsiteX1" fmla="*/ 90487 w 719137"/>
                <a:gd name="connsiteY1" fmla="*/ 180988 h 234433"/>
                <a:gd name="connsiteX2" fmla="*/ 180975 w 719137"/>
                <a:gd name="connsiteY2" fmla="*/ 13 h 234433"/>
                <a:gd name="connsiteX3" fmla="*/ 276225 w 719137"/>
                <a:gd name="connsiteY3" fmla="*/ 190513 h 234433"/>
                <a:gd name="connsiteX4" fmla="*/ 409575 w 719137"/>
                <a:gd name="connsiteY4" fmla="*/ 28588 h 234433"/>
                <a:gd name="connsiteX5" fmla="*/ 485775 w 719137"/>
                <a:gd name="connsiteY5" fmla="*/ 195275 h 234433"/>
                <a:gd name="connsiteX6" fmla="*/ 523875 w 719137"/>
                <a:gd name="connsiteY6" fmla="*/ 80975 h 234433"/>
                <a:gd name="connsiteX7" fmla="*/ 633412 w 719137"/>
                <a:gd name="connsiteY7" fmla="*/ 223850 h 234433"/>
                <a:gd name="connsiteX8" fmla="*/ 719137 w 719137"/>
                <a:gd name="connsiteY8" fmla="*/ 223850 h 234433"/>
                <a:gd name="connsiteX0" fmla="*/ 0 w 719137"/>
                <a:gd name="connsiteY0" fmla="*/ 185750 h 234433"/>
                <a:gd name="connsiteX1" fmla="*/ 90487 w 719137"/>
                <a:gd name="connsiteY1" fmla="*/ 180988 h 234433"/>
                <a:gd name="connsiteX2" fmla="*/ 180975 w 719137"/>
                <a:gd name="connsiteY2" fmla="*/ 13 h 234433"/>
                <a:gd name="connsiteX3" fmla="*/ 276225 w 719137"/>
                <a:gd name="connsiteY3" fmla="*/ 190513 h 234433"/>
                <a:gd name="connsiteX4" fmla="*/ 409575 w 719137"/>
                <a:gd name="connsiteY4" fmla="*/ 28588 h 234433"/>
                <a:gd name="connsiteX5" fmla="*/ 485775 w 719137"/>
                <a:gd name="connsiteY5" fmla="*/ 195275 h 234433"/>
                <a:gd name="connsiteX6" fmla="*/ 523875 w 719137"/>
                <a:gd name="connsiteY6" fmla="*/ 80975 h 234433"/>
                <a:gd name="connsiteX7" fmla="*/ 633412 w 719137"/>
                <a:gd name="connsiteY7" fmla="*/ 223850 h 234433"/>
                <a:gd name="connsiteX8" fmla="*/ 719137 w 719137"/>
                <a:gd name="connsiteY8" fmla="*/ 223850 h 234433"/>
                <a:gd name="connsiteX0" fmla="*/ 0 w 719137"/>
                <a:gd name="connsiteY0" fmla="*/ 185750 h 234433"/>
                <a:gd name="connsiteX1" fmla="*/ 90487 w 719137"/>
                <a:gd name="connsiteY1" fmla="*/ 180988 h 234433"/>
                <a:gd name="connsiteX2" fmla="*/ 180975 w 719137"/>
                <a:gd name="connsiteY2" fmla="*/ 13 h 234433"/>
                <a:gd name="connsiteX3" fmla="*/ 276225 w 719137"/>
                <a:gd name="connsiteY3" fmla="*/ 190513 h 234433"/>
                <a:gd name="connsiteX4" fmla="*/ 409575 w 719137"/>
                <a:gd name="connsiteY4" fmla="*/ 28588 h 234433"/>
                <a:gd name="connsiteX5" fmla="*/ 485775 w 719137"/>
                <a:gd name="connsiteY5" fmla="*/ 195275 h 234433"/>
                <a:gd name="connsiteX6" fmla="*/ 523875 w 719137"/>
                <a:gd name="connsiteY6" fmla="*/ 80975 h 234433"/>
                <a:gd name="connsiteX7" fmla="*/ 633412 w 719137"/>
                <a:gd name="connsiteY7" fmla="*/ 223850 h 234433"/>
                <a:gd name="connsiteX8" fmla="*/ 719137 w 719137"/>
                <a:gd name="connsiteY8" fmla="*/ 223850 h 234433"/>
                <a:gd name="connsiteX0" fmla="*/ 0 w 719137"/>
                <a:gd name="connsiteY0" fmla="*/ 185750 h 234433"/>
                <a:gd name="connsiteX1" fmla="*/ 90487 w 719137"/>
                <a:gd name="connsiteY1" fmla="*/ 180988 h 234433"/>
                <a:gd name="connsiteX2" fmla="*/ 180975 w 719137"/>
                <a:gd name="connsiteY2" fmla="*/ 13 h 234433"/>
                <a:gd name="connsiteX3" fmla="*/ 276225 w 719137"/>
                <a:gd name="connsiteY3" fmla="*/ 190513 h 234433"/>
                <a:gd name="connsiteX4" fmla="*/ 409575 w 719137"/>
                <a:gd name="connsiteY4" fmla="*/ 28588 h 234433"/>
                <a:gd name="connsiteX5" fmla="*/ 485775 w 719137"/>
                <a:gd name="connsiteY5" fmla="*/ 195275 h 234433"/>
                <a:gd name="connsiteX6" fmla="*/ 523875 w 719137"/>
                <a:gd name="connsiteY6" fmla="*/ 80975 h 234433"/>
                <a:gd name="connsiteX7" fmla="*/ 633412 w 719137"/>
                <a:gd name="connsiteY7" fmla="*/ 223850 h 234433"/>
                <a:gd name="connsiteX8" fmla="*/ 719137 w 719137"/>
                <a:gd name="connsiteY8" fmla="*/ 223850 h 234433"/>
                <a:gd name="connsiteX0" fmla="*/ 0 w 719137"/>
                <a:gd name="connsiteY0" fmla="*/ 185750 h 234433"/>
                <a:gd name="connsiteX1" fmla="*/ 90487 w 719137"/>
                <a:gd name="connsiteY1" fmla="*/ 180988 h 234433"/>
                <a:gd name="connsiteX2" fmla="*/ 180975 w 719137"/>
                <a:gd name="connsiteY2" fmla="*/ 13 h 234433"/>
                <a:gd name="connsiteX3" fmla="*/ 276225 w 719137"/>
                <a:gd name="connsiteY3" fmla="*/ 190513 h 234433"/>
                <a:gd name="connsiteX4" fmla="*/ 390525 w 719137"/>
                <a:gd name="connsiteY4" fmla="*/ 13 h 234433"/>
                <a:gd name="connsiteX5" fmla="*/ 485775 w 719137"/>
                <a:gd name="connsiteY5" fmla="*/ 195275 h 234433"/>
                <a:gd name="connsiteX6" fmla="*/ 523875 w 719137"/>
                <a:gd name="connsiteY6" fmla="*/ 80975 h 234433"/>
                <a:gd name="connsiteX7" fmla="*/ 633412 w 719137"/>
                <a:gd name="connsiteY7" fmla="*/ 223850 h 234433"/>
                <a:gd name="connsiteX8" fmla="*/ 719137 w 719137"/>
                <a:gd name="connsiteY8" fmla="*/ 223850 h 234433"/>
                <a:gd name="connsiteX0" fmla="*/ 0 w 719137"/>
                <a:gd name="connsiteY0" fmla="*/ 185796 h 234479"/>
                <a:gd name="connsiteX1" fmla="*/ 90487 w 719137"/>
                <a:gd name="connsiteY1" fmla="*/ 181034 h 234479"/>
                <a:gd name="connsiteX2" fmla="*/ 180975 w 719137"/>
                <a:gd name="connsiteY2" fmla="*/ 59 h 234479"/>
                <a:gd name="connsiteX3" fmla="*/ 276225 w 719137"/>
                <a:gd name="connsiteY3" fmla="*/ 190559 h 234479"/>
                <a:gd name="connsiteX4" fmla="*/ 390525 w 719137"/>
                <a:gd name="connsiteY4" fmla="*/ 59 h 234479"/>
                <a:gd name="connsiteX5" fmla="*/ 485775 w 719137"/>
                <a:gd name="connsiteY5" fmla="*/ 195321 h 234479"/>
                <a:gd name="connsiteX6" fmla="*/ 523875 w 719137"/>
                <a:gd name="connsiteY6" fmla="*/ 81021 h 234479"/>
                <a:gd name="connsiteX7" fmla="*/ 633412 w 719137"/>
                <a:gd name="connsiteY7" fmla="*/ 223896 h 234479"/>
                <a:gd name="connsiteX8" fmla="*/ 719137 w 719137"/>
                <a:gd name="connsiteY8" fmla="*/ 223896 h 234479"/>
                <a:gd name="connsiteX0" fmla="*/ 0 w 719137"/>
                <a:gd name="connsiteY0" fmla="*/ 185751 h 234434"/>
                <a:gd name="connsiteX1" fmla="*/ 90487 w 719137"/>
                <a:gd name="connsiteY1" fmla="*/ 180989 h 234434"/>
                <a:gd name="connsiteX2" fmla="*/ 180975 w 719137"/>
                <a:gd name="connsiteY2" fmla="*/ 14 h 234434"/>
                <a:gd name="connsiteX3" fmla="*/ 276225 w 719137"/>
                <a:gd name="connsiteY3" fmla="*/ 190514 h 234434"/>
                <a:gd name="connsiteX4" fmla="*/ 390525 w 719137"/>
                <a:gd name="connsiteY4" fmla="*/ 14 h 234434"/>
                <a:gd name="connsiteX5" fmla="*/ 485775 w 719137"/>
                <a:gd name="connsiteY5" fmla="*/ 195276 h 234434"/>
                <a:gd name="connsiteX6" fmla="*/ 523875 w 719137"/>
                <a:gd name="connsiteY6" fmla="*/ 80976 h 234434"/>
                <a:gd name="connsiteX7" fmla="*/ 633412 w 719137"/>
                <a:gd name="connsiteY7" fmla="*/ 223851 h 234434"/>
                <a:gd name="connsiteX8" fmla="*/ 719137 w 719137"/>
                <a:gd name="connsiteY8" fmla="*/ 223851 h 234434"/>
                <a:gd name="connsiteX0" fmla="*/ 0 w 719137"/>
                <a:gd name="connsiteY0" fmla="*/ 185751 h 239549"/>
                <a:gd name="connsiteX1" fmla="*/ 90487 w 719137"/>
                <a:gd name="connsiteY1" fmla="*/ 180989 h 239549"/>
                <a:gd name="connsiteX2" fmla="*/ 180975 w 719137"/>
                <a:gd name="connsiteY2" fmla="*/ 14 h 239549"/>
                <a:gd name="connsiteX3" fmla="*/ 276225 w 719137"/>
                <a:gd name="connsiteY3" fmla="*/ 190514 h 239549"/>
                <a:gd name="connsiteX4" fmla="*/ 390525 w 719137"/>
                <a:gd name="connsiteY4" fmla="*/ 14 h 239549"/>
                <a:gd name="connsiteX5" fmla="*/ 485775 w 719137"/>
                <a:gd name="connsiteY5" fmla="*/ 195276 h 239549"/>
                <a:gd name="connsiteX6" fmla="*/ 547687 w 719137"/>
                <a:gd name="connsiteY6" fmla="*/ 11920 h 239549"/>
                <a:gd name="connsiteX7" fmla="*/ 633412 w 719137"/>
                <a:gd name="connsiteY7" fmla="*/ 223851 h 239549"/>
                <a:gd name="connsiteX8" fmla="*/ 719137 w 719137"/>
                <a:gd name="connsiteY8" fmla="*/ 223851 h 239549"/>
                <a:gd name="connsiteX0" fmla="*/ 0 w 719137"/>
                <a:gd name="connsiteY0" fmla="*/ 185751 h 239549"/>
                <a:gd name="connsiteX1" fmla="*/ 90487 w 719137"/>
                <a:gd name="connsiteY1" fmla="*/ 180989 h 239549"/>
                <a:gd name="connsiteX2" fmla="*/ 180975 w 719137"/>
                <a:gd name="connsiteY2" fmla="*/ 14 h 239549"/>
                <a:gd name="connsiteX3" fmla="*/ 276225 w 719137"/>
                <a:gd name="connsiteY3" fmla="*/ 190514 h 239549"/>
                <a:gd name="connsiteX4" fmla="*/ 390525 w 719137"/>
                <a:gd name="connsiteY4" fmla="*/ 14 h 239549"/>
                <a:gd name="connsiteX5" fmla="*/ 485775 w 719137"/>
                <a:gd name="connsiteY5" fmla="*/ 195276 h 239549"/>
                <a:gd name="connsiteX6" fmla="*/ 547687 w 719137"/>
                <a:gd name="connsiteY6" fmla="*/ 11920 h 239549"/>
                <a:gd name="connsiteX7" fmla="*/ 633412 w 719137"/>
                <a:gd name="connsiteY7" fmla="*/ 223851 h 239549"/>
                <a:gd name="connsiteX8" fmla="*/ 719137 w 719137"/>
                <a:gd name="connsiteY8" fmla="*/ 223851 h 239549"/>
                <a:gd name="connsiteX0" fmla="*/ 0 w 719137"/>
                <a:gd name="connsiteY0" fmla="*/ 185751 h 239549"/>
                <a:gd name="connsiteX1" fmla="*/ 90487 w 719137"/>
                <a:gd name="connsiteY1" fmla="*/ 180989 h 239549"/>
                <a:gd name="connsiteX2" fmla="*/ 180975 w 719137"/>
                <a:gd name="connsiteY2" fmla="*/ 14 h 239549"/>
                <a:gd name="connsiteX3" fmla="*/ 276225 w 719137"/>
                <a:gd name="connsiteY3" fmla="*/ 190514 h 239549"/>
                <a:gd name="connsiteX4" fmla="*/ 390525 w 719137"/>
                <a:gd name="connsiteY4" fmla="*/ 14 h 239549"/>
                <a:gd name="connsiteX5" fmla="*/ 485775 w 719137"/>
                <a:gd name="connsiteY5" fmla="*/ 195276 h 239549"/>
                <a:gd name="connsiteX6" fmla="*/ 547687 w 719137"/>
                <a:gd name="connsiteY6" fmla="*/ 11920 h 239549"/>
                <a:gd name="connsiteX7" fmla="*/ 633412 w 719137"/>
                <a:gd name="connsiteY7" fmla="*/ 223851 h 239549"/>
                <a:gd name="connsiteX8" fmla="*/ 719137 w 719137"/>
                <a:gd name="connsiteY8" fmla="*/ 223851 h 239549"/>
                <a:gd name="connsiteX0" fmla="*/ 0 w 719137"/>
                <a:gd name="connsiteY0" fmla="*/ 185751 h 239549"/>
                <a:gd name="connsiteX1" fmla="*/ 90487 w 719137"/>
                <a:gd name="connsiteY1" fmla="*/ 180989 h 239549"/>
                <a:gd name="connsiteX2" fmla="*/ 180975 w 719137"/>
                <a:gd name="connsiteY2" fmla="*/ 14 h 239549"/>
                <a:gd name="connsiteX3" fmla="*/ 276225 w 719137"/>
                <a:gd name="connsiteY3" fmla="*/ 190514 h 239549"/>
                <a:gd name="connsiteX4" fmla="*/ 390525 w 719137"/>
                <a:gd name="connsiteY4" fmla="*/ 14 h 239549"/>
                <a:gd name="connsiteX5" fmla="*/ 485775 w 719137"/>
                <a:gd name="connsiteY5" fmla="*/ 195276 h 239549"/>
                <a:gd name="connsiteX6" fmla="*/ 547687 w 719137"/>
                <a:gd name="connsiteY6" fmla="*/ 11920 h 239549"/>
                <a:gd name="connsiteX7" fmla="*/ 633412 w 719137"/>
                <a:gd name="connsiteY7" fmla="*/ 223851 h 239549"/>
                <a:gd name="connsiteX8" fmla="*/ 719137 w 719137"/>
                <a:gd name="connsiteY8" fmla="*/ 223851 h 239549"/>
                <a:gd name="connsiteX0" fmla="*/ 0 w 719137"/>
                <a:gd name="connsiteY0" fmla="*/ 185751 h 239902"/>
                <a:gd name="connsiteX1" fmla="*/ 90487 w 719137"/>
                <a:gd name="connsiteY1" fmla="*/ 180989 h 239902"/>
                <a:gd name="connsiteX2" fmla="*/ 180975 w 719137"/>
                <a:gd name="connsiteY2" fmla="*/ 14 h 239902"/>
                <a:gd name="connsiteX3" fmla="*/ 276225 w 719137"/>
                <a:gd name="connsiteY3" fmla="*/ 190514 h 239902"/>
                <a:gd name="connsiteX4" fmla="*/ 390525 w 719137"/>
                <a:gd name="connsiteY4" fmla="*/ 14 h 239902"/>
                <a:gd name="connsiteX5" fmla="*/ 485775 w 719137"/>
                <a:gd name="connsiteY5" fmla="*/ 195276 h 239902"/>
                <a:gd name="connsiteX6" fmla="*/ 573881 w 719137"/>
                <a:gd name="connsiteY6" fmla="*/ 7158 h 239902"/>
                <a:gd name="connsiteX7" fmla="*/ 633412 w 719137"/>
                <a:gd name="connsiteY7" fmla="*/ 223851 h 239902"/>
                <a:gd name="connsiteX8" fmla="*/ 719137 w 719137"/>
                <a:gd name="connsiteY8" fmla="*/ 223851 h 239902"/>
                <a:gd name="connsiteX0" fmla="*/ 0 w 719137"/>
                <a:gd name="connsiteY0" fmla="*/ 185751 h 239902"/>
                <a:gd name="connsiteX1" fmla="*/ 90487 w 719137"/>
                <a:gd name="connsiteY1" fmla="*/ 180989 h 239902"/>
                <a:gd name="connsiteX2" fmla="*/ 180975 w 719137"/>
                <a:gd name="connsiteY2" fmla="*/ 14 h 239902"/>
                <a:gd name="connsiteX3" fmla="*/ 276225 w 719137"/>
                <a:gd name="connsiteY3" fmla="*/ 190514 h 239902"/>
                <a:gd name="connsiteX4" fmla="*/ 390525 w 719137"/>
                <a:gd name="connsiteY4" fmla="*/ 14 h 239902"/>
                <a:gd name="connsiteX5" fmla="*/ 485775 w 719137"/>
                <a:gd name="connsiteY5" fmla="*/ 195276 h 239902"/>
                <a:gd name="connsiteX6" fmla="*/ 573881 w 719137"/>
                <a:gd name="connsiteY6" fmla="*/ 7158 h 239902"/>
                <a:gd name="connsiteX7" fmla="*/ 633412 w 719137"/>
                <a:gd name="connsiteY7" fmla="*/ 223851 h 239902"/>
                <a:gd name="connsiteX8" fmla="*/ 719137 w 719137"/>
                <a:gd name="connsiteY8" fmla="*/ 223851 h 239902"/>
                <a:gd name="connsiteX0" fmla="*/ 0 w 719137"/>
                <a:gd name="connsiteY0" fmla="*/ 185751 h 239902"/>
                <a:gd name="connsiteX1" fmla="*/ 90487 w 719137"/>
                <a:gd name="connsiteY1" fmla="*/ 180989 h 239902"/>
                <a:gd name="connsiteX2" fmla="*/ 180975 w 719137"/>
                <a:gd name="connsiteY2" fmla="*/ 14 h 239902"/>
                <a:gd name="connsiteX3" fmla="*/ 276225 w 719137"/>
                <a:gd name="connsiteY3" fmla="*/ 190514 h 239902"/>
                <a:gd name="connsiteX4" fmla="*/ 390525 w 719137"/>
                <a:gd name="connsiteY4" fmla="*/ 14 h 239902"/>
                <a:gd name="connsiteX5" fmla="*/ 485775 w 719137"/>
                <a:gd name="connsiteY5" fmla="*/ 195276 h 239902"/>
                <a:gd name="connsiteX6" fmla="*/ 573881 w 719137"/>
                <a:gd name="connsiteY6" fmla="*/ 7158 h 239902"/>
                <a:gd name="connsiteX7" fmla="*/ 633412 w 719137"/>
                <a:gd name="connsiteY7" fmla="*/ 223851 h 239902"/>
                <a:gd name="connsiteX8" fmla="*/ 719137 w 719137"/>
                <a:gd name="connsiteY8" fmla="*/ 223851 h 239902"/>
                <a:gd name="connsiteX0" fmla="*/ 0 w 719137"/>
                <a:gd name="connsiteY0" fmla="*/ 185751 h 239902"/>
                <a:gd name="connsiteX1" fmla="*/ 90487 w 719137"/>
                <a:gd name="connsiteY1" fmla="*/ 180989 h 239902"/>
                <a:gd name="connsiteX2" fmla="*/ 180975 w 719137"/>
                <a:gd name="connsiteY2" fmla="*/ 14 h 239902"/>
                <a:gd name="connsiteX3" fmla="*/ 276225 w 719137"/>
                <a:gd name="connsiteY3" fmla="*/ 190514 h 239902"/>
                <a:gd name="connsiteX4" fmla="*/ 390525 w 719137"/>
                <a:gd name="connsiteY4" fmla="*/ 14 h 239902"/>
                <a:gd name="connsiteX5" fmla="*/ 485775 w 719137"/>
                <a:gd name="connsiteY5" fmla="*/ 195276 h 239902"/>
                <a:gd name="connsiteX6" fmla="*/ 573881 w 719137"/>
                <a:gd name="connsiteY6" fmla="*/ 7158 h 239902"/>
                <a:gd name="connsiteX7" fmla="*/ 633412 w 719137"/>
                <a:gd name="connsiteY7" fmla="*/ 223851 h 239902"/>
                <a:gd name="connsiteX8" fmla="*/ 719137 w 719137"/>
                <a:gd name="connsiteY8" fmla="*/ 223851 h 239902"/>
                <a:gd name="connsiteX0" fmla="*/ 0 w 719137"/>
                <a:gd name="connsiteY0" fmla="*/ 185751 h 225870"/>
                <a:gd name="connsiteX1" fmla="*/ 90487 w 719137"/>
                <a:gd name="connsiteY1" fmla="*/ 180989 h 225870"/>
                <a:gd name="connsiteX2" fmla="*/ 180975 w 719137"/>
                <a:gd name="connsiteY2" fmla="*/ 14 h 225870"/>
                <a:gd name="connsiteX3" fmla="*/ 276225 w 719137"/>
                <a:gd name="connsiteY3" fmla="*/ 190514 h 225870"/>
                <a:gd name="connsiteX4" fmla="*/ 390525 w 719137"/>
                <a:gd name="connsiteY4" fmla="*/ 14 h 225870"/>
                <a:gd name="connsiteX5" fmla="*/ 485775 w 719137"/>
                <a:gd name="connsiteY5" fmla="*/ 195276 h 225870"/>
                <a:gd name="connsiteX6" fmla="*/ 573881 w 719137"/>
                <a:gd name="connsiteY6" fmla="*/ 7158 h 225870"/>
                <a:gd name="connsiteX7" fmla="*/ 659606 w 719137"/>
                <a:gd name="connsiteY7" fmla="*/ 200038 h 225870"/>
                <a:gd name="connsiteX8" fmla="*/ 719137 w 719137"/>
                <a:gd name="connsiteY8" fmla="*/ 223851 h 225870"/>
                <a:gd name="connsiteX0" fmla="*/ 0 w 719137"/>
                <a:gd name="connsiteY0" fmla="*/ 185751 h 225870"/>
                <a:gd name="connsiteX1" fmla="*/ 90487 w 719137"/>
                <a:gd name="connsiteY1" fmla="*/ 180989 h 225870"/>
                <a:gd name="connsiteX2" fmla="*/ 180975 w 719137"/>
                <a:gd name="connsiteY2" fmla="*/ 14 h 225870"/>
                <a:gd name="connsiteX3" fmla="*/ 276225 w 719137"/>
                <a:gd name="connsiteY3" fmla="*/ 190514 h 225870"/>
                <a:gd name="connsiteX4" fmla="*/ 390525 w 719137"/>
                <a:gd name="connsiteY4" fmla="*/ 14 h 225870"/>
                <a:gd name="connsiteX5" fmla="*/ 485775 w 719137"/>
                <a:gd name="connsiteY5" fmla="*/ 195276 h 225870"/>
                <a:gd name="connsiteX6" fmla="*/ 573881 w 719137"/>
                <a:gd name="connsiteY6" fmla="*/ 7158 h 225870"/>
                <a:gd name="connsiteX7" fmla="*/ 659606 w 719137"/>
                <a:gd name="connsiteY7" fmla="*/ 200038 h 225870"/>
                <a:gd name="connsiteX8" fmla="*/ 719137 w 719137"/>
                <a:gd name="connsiteY8" fmla="*/ 223851 h 225870"/>
                <a:gd name="connsiteX0" fmla="*/ 0 w 719137"/>
                <a:gd name="connsiteY0" fmla="*/ 185751 h 225870"/>
                <a:gd name="connsiteX1" fmla="*/ 90487 w 719137"/>
                <a:gd name="connsiteY1" fmla="*/ 180989 h 225870"/>
                <a:gd name="connsiteX2" fmla="*/ 180975 w 719137"/>
                <a:gd name="connsiteY2" fmla="*/ 14 h 225870"/>
                <a:gd name="connsiteX3" fmla="*/ 276225 w 719137"/>
                <a:gd name="connsiteY3" fmla="*/ 190514 h 225870"/>
                <a:gd name="connsiteX4" fmla="*/ 390525 w 719137"/>
                <a:gd name="connsiteY4" fmla="*/ 14 h 225870"/>
                <a:gd name="connsiteX5" fmla="*/ 485775 w 719137"/>
                <a:gd name="connsiteY5" fmla="*/ 195276 h 225870"/>
                <a:gd name="connsiteX6" fmla="*/ 573881 w 719137"/>
                <a:gd name="connsiteY6" fmla="*/ 7158 h 225870"/>
                <a:gd name="connsiteX7" fmla="*/ 659606 w 719137"/>
                <a:gd name="connsiteY7" fmla="*/ 200038 h 225870"/>
                <a:gd name="connsiteX8" fmla="*/ 719137 w 719137"/>
                <a:gd name="connsiteY8" fmla="*/ 223851 h 225870"/>
                <a:gd name="connsiteX0" fmla="*/ 0 w 719137"/>
                <a:gd name="connsiteY0" fmla="*/ 185751 h 223851"/>
                <a:gd name="connsiteX1" fmla="*/ 90487 w 719137"/>
                <a:gd name="connsiteY1" fmla="*/ 180989 h 223851"/>
                <a:gd name="connsiteX2" fmla="*/ 180975 w 719137"/>
                <a:gd name="connsiteY2" fmla="*/ 14 h 223851"/>
                <a:gd name="connsiteX3" fmla="*/ 276225 w 719137"/>
                <a:gd name="connsiteY3" fmla="*/ 190514 h 223851"/>
                <a:gd name="connsiteX4" fmla="*/ 390525 w 719137"/>
                <a:gd name="connsiteY4" fmla="*/ 14 h 223851"/>
                <a:gd name="connsiteX5" fmla="*/ 485775 w 719137"/>
                <a:gd name="connsiteY5" fmla="*/ 195276 h 223851"/>
                <a:gd name="connsiteX6" fmla="*/ 573881 w 719137"/>
                <a:gd name="connsiteY6" fmla="*/ 7158 h 223851"/>
                <a:gd name="connsiteX7" fmla="*/ 659606 w 719137"/>
                <a:gd name="connsiteY7" fmla="*/ 200038 h 223851"/>
                <a:gd name="connsiteX8" fmla="*/ 719137 w 719137"/>
                <a:gd name="connsiteY8" fmla="*/ 223851 h 223851"/>
                <a:gd name="connsiteX0" fmla="*/ 0 w 754856"/>
                <a:gd name="connsiteY0" fmla="*/ 185751 h 200038"/>
                <a:gd name="connsiteX1" fmla="*/ 90487 w 754856"/>
                <a:gd name="connsiteY1" fmla="*/ 180989 h 200038"/>
                <a:gd name="connsiteX2" fmla="*/ 180975 w 754856"/>
                <a:gd name="connsiteY2" fmla="*/ 14 h 200038"/>
                <a:gd name="connsiteX3" fmla="*/ 276225 w 754856"/>
                <a:gd name="connsiteY3" fmla="*/ 190514 h 200038"/>
                <a:gd name="connsiteX4" fmla="*/ 390525 w 754856"/>
                <a:gd name="connsiteY4" fmla="*/ 14 h 200038"/>
                <a:gd name="connsiteX5" fmla="*/ 485775 w 754856"/>
                <a:gd name="connsiteY5" fmla="*/ 195276 h 200038"/>
                <a:gd name="connsiteX6" fmla="*/ 573881 w 754856"/>
                <a:gd name="connsiteY6" fmla="*/ 7158 h 200038"/>
                <a:gd name="connsiteX7" fmla="*/ 659606 w 754856"/>
                <a:gd name="connsiteY7" fmla="*/ 200038 h 200038"/>
                <a:gd name="connsiteX8" fmla="*/ 754856 w 754856"/>
                <a:gd name="connsiteY8" fmla="*/ 200038 h 200038"/>
                <a:gd name="connsiteX0" fmla="*/ 0 w 754856"/>
                <a:gd name="connsiteY0" fmla="*/ 185751 h 200038"/>
                <a:gd name="connsiteX1" fmla="*/ 90487 w 754856"/>
                <a:gd name="connsiteY1" fmla="*/ 180989 h 200038"/>
                <a:gd name="connsiteX2" fmla="*/ 180975 w 754856"/>
                <a:gd name="connsiteY2" fmla="*/ 14 h 200038"/>
                <a:gd name="connsiteX3" fmla="*/ 276225 w 754856"/>
                <a:gd name="connsiteY3" fmla="*/ 190514 h 200038"/>
                <a:gd name="connsiteX4" fmla="*/ 390525 w 754856"/>
                <a:gd name="connsiteY4" fmla="*/ 14 h 200038"/>
                <a:gd name="connsiteX5" fmla="*/ 485775 w 754856"/>
                <a:gd name="connsiteY5" fmla="*/ 195276 h 200038"/>
                <a:gd name="connsiteX6" fmla="*/ 573881 w 754856"/>
                <a:gd name="connsiteY6" fmla="*/ 7158 h 200038"/>
                <a:gd name="connsiteX7" fmla="*/ 659606 w 754856"/>
                <a:gd name="connsiteY7" fmla="*/ 200038 h 200038"/>
                <a:gd name="connsiteX8" fmla="*/ 754856 w 754856"/>
                <a:gd name="connsiteY8" fmla="*/ 200038 h 200038"/>
                <a:gd name="connsiteX0" fmla="*/ 0 w 754856"/>
                <a:gd name="connsiteY0" fmla="*/ 185751 h 200038"/>
                <a:gd name="connsiteX1" fmla="*/ 90487 w 754856"/>
                <a:gd name="connsiteY1" fmla="*/ 180989 h 200038"/>
                <a:gd name="connsiteX2" fmla="*/ 180975 w 754856"/>
                <a:gd name="connsiteY2" fmla="*/ 14 h 200038"/>
                <a:gd name="connsiteX3" fmla="*/ 288132 w 754856"/>
                <a:gd name="connsiteY3" fmla="*/ 190514 h 200038"/>
                <a:gd name="connsiteX4" fmla="*/ 390525 w 754856"/>
                <a:gd name="connsiteY4" fmla="*/ 14 h 200038"/>
                <a:gd name="connsiteX5" fmla="*/ 485775 w 754856"/>
                <a:gd name="connsiteY5" fmla="*/ 195276 h 200038"/>
                <a:gd name="connsiteX6" fmla="*/ 573881 w 754856"/>
                <a:gd name="connsiteY6" fmla="*/ 7158 h 200038"/>
                <a:gd name="connsiteX7" fmla="*/ 659606 w 754856"/>
                <a:gd name="connsiteY7" fmla="*/ 200038 h 200038"/>
                <a:gd name="connsiteX8" fmla="*/ 754856 w 754856"/>
                <a:gd name="connsiteY8" fmla="*/ 200038 h 200038"/>
                <a:gd name="connsiteX0" fmla="*/ 0 w 754856"/>
                <a:gd name="connsiteY0" fmla="*/ 185751 h 200038"/>
                <a:gd name="connsiteX1" fmla="*/ 90487 w 754856"/>
                <a:gd name="connsiteY1" fmla="*/ 180989 h 200038"/>
                <a:gd name="connsiteX2" fmla="*/ 180975 w 754856"/>
                <a:gd name="connsiteY2" fmla="*/ 14 h 200038"/>
                <a:gd name="connsiteX3" fmla="*/ 288132 w 754856"/>
                <a:gd name="connsiteY3" fmla="*/ 190514 h 200038"/>
                <a:gd name="connsiteX4" fmla="*/ 390525 w 754856"/>
                <a:gd name="connsiteY4" fmla="*/ 14 h 200038"/>
                <a:gd name="connsiteX5" fmla="*/ 485775 w 754856"/>
                <a:gd name="connsiteY5" fmla="*/ 195276 h 200038"/>
                <a:gd name="connsiteX6" fmla="*/ 573881 w 754856"/>
                <a:gd name="connsiteY6" fmla="*/ 7158 h 200038"/>
                <a:gd name="connsiteX7" fmla="*/ 659606 w 754856"/>
                <a:gd name="connsiteY7" fmla="*/ 200038 h 200038"/>
                <a:gd name="connsiteX8" fmla="*/ 754856 w 754856"/>
                <a:gd name="connsiteY8" fmla="*/ 200038 h 200038"/>
                <a:gd name="connsiteX0" fmla="*/ 0 w 754856"/>
                <a:gd name="connsiteY0" fmla="*/ 185759 h 200046"/>
                <a:gd name="connsiteX1" fmla="*/ 90487 w 754856"/>
                <a:gd name="connsiteY1" fmla="*/ 180997 h 200046"/>
                <a:gd name="connsiteX2" fmla="*/ 180975 w 754856"/>
                <a:gd name="connsiteY2" fmla="*/ 22 h 200046"/>
                <a:gd name="connsiteX3" fmla="*/ 288132 w 754856"/>
                <a:gd name="connsiteY3" fmla="*/ 190522 h 200046"/>
                <a:gd name="connsiteX4" fmla="*/ 390525 w 754856"/>
                <a:gd name="connsiteY4" fmla="*/ 22 h 200046"/>
                <a:gd name="connsiteX5" fmla="*/ 485775 w 754856"/>
                <a:gd name="connsiteY5" fmla="*/ 195284 h 200046"/>
                <a:gd name="connsiteX6" fmla="*/ 573881 w 754856"/>
                <a:gd name="connsiteY6" fmla="*/ 7166 h 200046"/>
                <a:gd name="connsiteX7" fmla="*/ 659606 w 754856"/>
                <a:gd name="connsiteY7" fmla="*/ 200046 h 200046"/>
                <a:gd name="connsiteX8" fmla="*/ 754856 w 754856"/>
                <a:gd name="connsiteY8" fmla="*/ 200046 h 200046"/>
                <a:gd name="connsiteX0" fmla="*/ 0 w 754856"/>
                <a:gd name="connsiteY0" fmla="*/ 185751 h 200038"/>
                <a:gd name="connsiteX1" fmla="*/ 90487 w 754856"/>
                <a:gd name="connsiteY1" fmla="*/ 180989 h 200038"/>
                <a:gd name="connsiteX2" fmla="*/ 180975 w 754856"/>
                <a:gd name="connsiteY2" fmla="*/ 14 h 200038"/>
                <a:gd name="connsiteX3" fmla="*/ 288132 w 754856"/>
                <a:gd name="connsiteY3" fmla="*/ 190514 h 200038"/>
                <a:gd name="connsiteX4" fmla="*/ 390525 w 754856"/>
                <a:gd name="connsiteY4" fmla="*/ 14 h 200038"/>
                <a:gd name="connsiteX5" fmla="*/ 485775 w 754856"/>
                <a:gd name="connsiteY5" fmla="*/ 185751 h 200038"/>
                <a:gd name="connsiteX6" fmla="*/ 573881 w 754856"/>
                <a:gd name="connsiteY6" fmla="*/ 7158 h 200038"/>
                <a:gd name="connsiteX7" fmla="*/ 659606 w 754856"/>
                <a:gd name="connsiteY7" fmla="*/ 200038 h 200038"/>
                <a:gd name="connsiteX8" fmla="*/ 754856 w 754856"/>
                <a:gd name="connsiteY8" fmla="*/ 200038 h 200038"/>
                <a:gd name="connsiteX0" fmla="*/ 0 w 754856"/>
                <a:gd name="connsiteY0" fmla="*/ 185751 h 200038"/>
                <a:gd name="connsiteX1" fmla="*/ 90487 w 754856"/>
                <a:gd name="connsiteY1" fmla="*/ 180989 h 200038"/>
                <a:gd name="connsiteX2" fmla="*/ 180975 w 754856"/>
                <a:gd name="connsiteY2" fmla="*/ 14 h 200038"/>
                <a:gd name="connsiteX3" fmla="*/ 288132 w 754856"/>
                <a:gd name="connsiteY3" fmla="*/ 190514 h 200038"/>
                <a:gd name="connsiteX4" fmla="*/ 390525 w 754856"/>
                <a:gd name="connsiteY4" fmla="*/ 14 h 200038"/>
                <a:gd name="connsiteX5" fmla="*/ 485775 w 754856"/>
                <a:gd name="connsiteY5" fmla="*/ 185751 h 200038"/>
                <a:gd name="connsiteX6" fmla="*/ 573881 w 754856"/>
                <a:gd name="connsiteY6" fmla="*/ 7158 h 200038"/>
                <a:gd name="connsiteX7" fmla="*/ 659606 w 754856"/>
                <a:gd name="connsiteY7" fmla="*/ 200038 h 200038"/>
                <a:gd name="connsiteX8" fmla="*/ 754856 w 754856"/>
                <a:gd name="connsiteY8" fmla="*/ 200038 h 200038"/>
                <a:gd name="connsiteX0" fmla="*/ 0 w 754856"/>
                <a:gd name="connsiteY0" fmla="*/ 185751 h 200038"/>
                <a:gd name="connsiteX1" fmla="*/ 90487 w 754856"/>
                <a:gd name="connsiteY1" fmla="*/ 180989 h 200038"/>
                <a:gd name="connsiteX2" fmla="*/ 180975 w 754856"/>
                <a:gd name="connsiteY2" fmla="*/ 14 h 200038"/>
                <a:gd name="connsiteX3" fmla="*/ 288132 w 754856"/>
                <a:gd name="connsiteY3" fmla="*/ 190514 h 200038"/>
                <a:gd name="connsiteX4" fmla="*/ 390525 w 754856"/>
                <a:gd name="connsiteY4" fmla="*/ 14 h 200038"/>
                <a:gd name="connsiteX5" fmla="*/ 485775 w 754856"/>
                <a:gd name="connsiteY5" fmla="*/ 185751 h 200038"/>
                <a:gd name="connsiteX6" fmla="*/ 573881 w 754856"/>
                <a:gd name="connsiteY6" fmla="*/ 7158 h 200038"/>
                <a:gd name="connsiteX7" fmla="*/ 659606 w 754856"/>
                <a:gd name="connsiteY7" fmla="*/ 200038 h 200038"/>
                <a:gd name="connsiteX8" fmla="*/ 754856 w 754856"/>
                <a:gd name="connsiteY8" fmla="*/ 200038 h 200038"/>
                <a:gd name="connsiteX0" fmla="*/ 0 w 754856"/>
                <a:gd name="connsiteY0" fmla="*/ 185751 h 200038"/>
                <a:gd name="connsiteX1" fmla="*/ 90487 w 754856"/>
                <a:gd name="connsiteY1" fmla="*/ 180989 h 200038"/>
                <a:gd name="connsiteX2" fmla="*/ 180975 w 754856"/>
                <a:gd name="connsiteY2" fmla="*/ 14 h 200038"/>
                <a:gd name="connsiteX3" fmla="*/ 288132 w 754856"/>
                <a:gd name="connsiteY3" fmla="*/ 190514 h 200038"/>
                <a:gd name="connsiteX4" fmla="*/ 390525 w 754856"/>
                <a:gd name="connsiteY4" fmla="*/ 14 h 200038"/>
                <a:gd name="connsiteX5" fmla="*/ 485775 w 754856"/>
                <a:gd name="connsiteY5" fmla="*/ 185751 h 200038"/>
                <a:gd name="connsiteX6" fmla="*/ 573881 w 754856"/>
                <a:gd name="connsiteY6" fmla="*/ 7158 h 200038"/>
                <a:gd name="connsiteX7" fmla="*/ 664369 w 754856"/>
                <a:gd name="connsiteY7" fmla="*/ 188131 h 200038"/>
                <a:gd name="connsiteX8" fmla="*/ 754856 w 754856"/>
                <a:gd name="connsiteY8" fmla="*/ 200038 h 200038"/>
                <a:gd name="connsiteX0" fmla="*/ 0 w 757238"/>
                <a:gd name="connsiteY0" fmla="*/ 185751 h 190514"/>
                <a:gd name="connsiteX1" fmla="*/ 90487 w 757238"/>
                <a:gd name="connsiteY1" fmla="*/ 180989 h 190514"/>
                <a:gd name="connsiteX2" fmla="*/ 180975 w 757238"/>
                <a:gd name="connsiteY2" fmla="*/ 14 h 190514"/>
                <a:gd name="connsiteX3" fmla="*/ 288132 w 757238"/>
                <a:gd name="connsiteY3" fmla="*/ 190514 h 190514"/>
                <a:gd name="connsiteX4" fmla="*/ 390525 w 757238"/>
                <a:gd name="connsiteY4" fmla="*/ 14 h 190514"/>
                <a:gd name="connsiteX5" fmla="*/ 485775 w 757238"/>
                <a:gd name="connsiteY5" fmla="*/ 185751 h 190514"/>
                <a:gd name="connsiteX6" fmla="*/ 573881 w 757238"/>
                <a:gd name="connsiteY6" fmla="*/ 7158 h 190514"/>
                <a:gd name="connsiteX7" fmla="*/ 664369 w 757238"/>
                <a:gd name="connsiteY7" fmla="*/ 188131 h 190514"/>
                <a:gd name="connsiteX8" fmla="*/ 757238 w 757238"/>
                <a:gd name="connsiteY8" fmla="*/ 185750 h 190514"/>
                <a:gd name="connsiteX0" fmla="*/ 0 w 762001"/>
                <a:gd name="connsiteY0" fmla="*/ 180988 h 190514"/>
                <a:gd name="connsiteX1" fmla="*/ 95250 w 762001"/>
                <a:gd name="connsiteY1" fmla="*/ 180989 h 190514"/>
                <a:gd name="connsiteX2" fmla="*/ 185738 w 762001"/>
                <a:gd name="connsiteY2" fmla="*/ 14 h 190514"/>
                <a:gd name="connsiteX3" fmla="*/ 292895 w 762001"/>
                <a:gd name="connsiteY3" fmla="*/ 190514 h 190514"/>
                <a:gd name="connsiteX4" fmla="*/ 395288 w 762001"/>
                <a:gd name="connsiteY4" fmla="*/ 14 h 190514"/>
                <a:gd name="connsiteX5" fmla="*/ 490538 w 762001"/>
                <a:gd name="connsiteY5" fmla="*/ 185751 h 190514"/>
                <a:gd name="connsiteX6" fmla="*/ 578644 w 762001"/>
                <a:gd name="connsiteY6" fmla="*/ 7158 h 190514"/>
                <a:gd name="connsiteX7" fmla="*/ 669132 w 762001"/>
                <a:gd name="connsiteY7" fmla="*/ 188131 h 190514"/>
                <a:gd name="connsiteX8" fmla="*/ 762001 w 762001"/>
                <a:gd name="connsiteY8" fmla="*/ 185750 h 190514"/>
                <a:gd name="connsiteX0" fmla="*/ 0 w 762001"/>
                <a:gd name="connsiteY0" fmla="*/ 180988 h 190514"/>
                <a:gd name="connsiteX1" fmla="*/ 95250 w 762001"/>
                <a:gd name="connsiteY1" fmla="*/ 180989 h 190514"/>
                <a:gd name="connsiteX2" fmla="*/ 185738 w 762001"/>
                <a:gd name="connsiteY2" fmla="*/ 14 h 190514"/>
                <a:gd name="connsiteX3" fmla="*/ 292895 w 762001"/>
                <a:gd name="connsiteY3" fmla="*/ 190514 h 190514"/>
                <a:gd name="connsiteX4" fmla="*/ 395288 w 762001"/>
                <a:gd name="connsiteY4" fmla="*/ 14 h 190514"/>
                <a:gd name="connsiteX5" fmla="*/ 490538 w 762001"/>
                <a:gd name="connsiteY5" fmla="*/ 185751 h 190514"/>
                <a:gd name="connsiteX6" fmla="*/ 578644 w 762001"/>
                <a:gd name="connsiteY6" fmla="*/ 7158 h 190514"/>
                <a:gd name="connsiteX7" fmla="*/ 669132 w 762001"/>
                <a:gd name="connsiteY7" fmla="*/ 188131 h 190514"/>
                <a:gd name="connsiteX8" fmla="*/ 762001 w 762001"/>
                <a:gd name="connsiteY8" fmla="*/ 185750 h 190514"/>
                <a:gd name="connsiteX0" fmla="*/ 0 w 762001"/>
                <a:gd name="connsiteY0" fmla="*/ 180988 h 190514"/>
                <a:gd name="connsiteX1" fmla="*/ 95250 w 762001"/>
                <a:gd name="connsiteY1" fmla="*/ 180989 h 190514"/>
                <a:gd name="connsiteX2" fmla="*/ 185738 w 762001"/>
                <a:gd name="connsiteY2" fmla="*/ 14 h 190514"/>
                <a:gd name="connsiteX3" fmla="*/ 292895 w 762001"/>
                <a:gd name="connsiteY3" fmla="*/ 190514 h 190514"/>
                <a:gd name="connsiteX4" fmla="*/ 395288 w 762001"/>
                <a:gd name="connsiteY4" fmla="*/ 14 h 190514"/>
                <a:gd name="connsiteX5" fmla="*/ 490538 w 762001"/>
                <a:gd name="connsiteY5" fmla="*/ 185751 h 190514"/>
                <a:gd name="connsiteX6" fmla="*/ 578644 w 762001"/>
                <a:gd name="connsiteY6" fmla="*/ 7158 h 190514"/>
                <a:gd name="connsiteX7" fmla="*/ 669132 w 762001"/>
                <a:gd name="connsiteY7" fmla="*/ 188131 h 190514"/>
                <a:gd name="connsiteX8" fmla="*/ 762001 w 762001"/>
                <a:gd name="connsiteY8" fmla="*/ 185750 h 190514"/>
                <a:gd name="connsiteX0" fmla="*/ 0 w 762001"/>
                <a:gd name="connsiteY0" fmla="*/ 180988 h 190514"/>
                <a:gd name="connsiteX1" fmla="*/ 95250 w 762001"/>
                <a:gd name="connsiteY1" fmla="*/ 180989 h 190514"/>
                <a:gd name="connsiteX2" fmla="*/ 185738 w 762001"/>
                <a:gd name="connsiteY2" fmla="*/ 14 h 190514"/>
                <a:gd name="connsiteX3" fmla="*/ 292895 w 762001"/>
                <a:gd name="connsiteY3" fmla="*/ 190514 h 190514"/>
                <a:gd name="connsiteX4" fmla="*/ 395288 w 762001"/>
                <a:gd name="connsiteY4" fmla="*/ 14 h 190514"/>
                <a:gd name="connsiteX5" fmla="*/ 490538 w 762001"/>
                <a:gd name="connsiteY5" fmla="*/ 185751 h 190514"/>
                <a:gd name="connsiteX6" fmla="*/ 590550 w 762001"/>
                <a:gd name="connsiteY6" fmla="*/ 4777 h 190514"/>
                <a:gd name="connsiteX7" fmla="*/ 669132 w 762001"/>
                <a:gd name="connsiteY7" fmla="*/ 188131 h 190514"/>
                <a:gd name="connsiteX8" fmla="*/ 762001 w 762001"/>
                <a:gd name="connsiteY8" fmla="*/ 185750 h 19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1" h="190514">
                  <a:moveTo>
                    <a:pt x="0" y="180988"/>
                  </a:moveTo>
                  <a:cubicBezTo>
                    <a:pt x="82550" y="184164"/>
                    <a:pt x="7938" y="178608"/>
                    <a:pt x="95250" y="180989"/>
                  </a:cubicBezTo>
                  <a:cubicBezTo>
                    <a:pt x="99219" y="133364"/>
                    <a:pt x="111125" y="-1574"/>
                    <a:pt x="185738" y="14"/>
                  </a:cubicBezTo>
                  <a:cubicBezTo>
                    <a:pt x="269081" y="-780"/>
                    <a:pt x="266702" y="119077"/>
                    <a:pt x="292895" y="190514"/>
                  </a:cubicBezTo>
                  <a:cubicBezTo>
                    <a:pt x="308494" y="121789"/>
                    <a:pt x="295664" y="265"/>
                    <a:pt x="395288" y="14"/>
                  </a:cubicBezTo>
                  <a:cubicBezTo>
                    <a:pt x="499668" y="-249"/>
                    <a:pt x="464344" y="133761"/>
                    <a:pt x="490538" y="185751"/>
                  </a:cubicBezTo>
                  <a:cubicBezTo>
                    <a:pt x="511969" y="140110"/>
                    <a:pt x="506413" y="6364"/>
                    <a:pt x="590550" y="4777"/>
                  </a:cubicBezTo>
                  <a:cubicBezTo>
                    <a:pt x="684212" y="4777"/>
                    <a:pt x="661592" y="132966"/>
                    <a:pt x="669132" y="188131"/>
                  </a:cubicBezTo>
                  <a:lnTo>
                    <a:pt x="762001" y="1857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2" name="Connecteur droit 31"/>
            <p:cNvCxnSpPr/>
            <p:nvPr/>
          </p:nvCxnSpPr>
          <p:spPr>
            <a:xfrm>
              <a:off x="292199" y="2348880"/>
              <a:ext cx="87047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/>
            <p:cNvCxnSpPr/>
            <p:nvPr/>
          </p:nvCxnSpPr>
          <p:spPr>
            <a:xfrm>
              <a:off x="292199" y="2410187"/>
              <a:ext cx="87047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Ellipse 32"/>
            <p:cNvSpPr/>
            <p:nvPr/>
          </p:nvSpPr>
          <p:spPr>
            <a:xfrm>
              <a:off x="292199" y="215104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0" name="Ellipse 129"/>
            <p:cNvSpPr/>
            <p:nvPr/>
          </p:nvSpPr>
          <p:spPr>
            <a:xfrm>
              <a:off x="292199" y="254102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31" name="Connecteur droit 130"/>
          <p:cNvCxnSpPr/>
          <p:nvPr/>
        </p:nvCxnSpPr>
        <p:spPr>
          <a:xfrm flipV="1">
            <a:off x="2889307" y="5842663"/>
            <a:ext cx="6727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/>
          <p:cNvCxnSpPr/>
          <p:nvPr/>
        </p:nvCxnSpPr>
        <p:spPr>
          <a:xfrm>
            <a:off x="2896765" y="4425464"/>
            <a:ext cx="684000" cy="15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>
            <a:endCxn id="105" idx="8"/>
          </p:cNvCxnSpPr>
          <p:nvPr/>
        </p:nvCxnSpPr>
        <p:spPr>
          <a:xfrm flipV="1">
            <a:off x="2902007" y="5403876"/>
            <a:ext cx="0" cy="4380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 flipV="1">
            <a:off x="2160090" y="5400657"/>
            <a:ext cx="0" cy="4380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/>
          <p:nvPr/>
        </p:nvCxnSpPr>
        <p:spPr>
          <a:xfrm flipV="1">
            <a:off x="2162469" y="4421696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/>
          <p:cNvCxnSpPr/>
          <p:nvPr/>
        </p:nvCxnSpPr>
        <p:spPr>
          <a:xfrm flipV="1">
            <a:off x="2897980" y="4418521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ZoneTexte 140"/>
          <p:cNvSpPr txBox="1"/>
          <p:nvPr/>
        </p:nvSpPr>
        <p:spPr>
          <a:xfrm>
            <a:off x="2313915" y="424157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L</a:t>
            </a:r>
            <a:r>
              <a:rPr lang="fr-FR" b="1" dirty="0" smtClean="0"/>
              <a:t>1</a:t>
            </a:r>
            <a:endParaRPr lang="fr-FR" b="1" dirty="0"/>
          </a:p>
        </p:txBody>
      </p:sp>
      <p:cxnSp>
        <p:nvCxnSpPr>
          <p:cNvPr id="54" name="Connecteur droit avec flèche 53"/>
          <p:cNvCxnSpPr/>
          <p:nvPr/>
        </p:nvCxnSpPr>
        <p:spPr>
          <a:xfrm>
            <a:off x="565540" y="4435261"/>
            <a:ext cx="1972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ZoneTexte 141"/>
          <p:cNvSpPr txBox="1"/>
          <p:nvPr/>
        </p:nvSpPr>
        <p:spPr>
          <a:xfrm>
            <a:off x="304812" y="401435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I</a:t>
            </a:r>
            <a:r>
              <a:rPr lang="fr-FR" baseline="-25000" dirty="0" err="1" smtClean="0"/>
              <a:t>ac</a:t>
            </a:r>
            <a:endParaRPr lang="fr-FR" baseline="-25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 vert="horz" lIns="91429" tIns="45715" rIns="91429" bIns="45715" rtlCol="0" anchor="ctr">
            <a:normAutofit/>
          </a:bodyPr>
          <a:lstStyle/>
          <a:p>
            <a:pPr>
              <a:defRPr/>
            </a:pPr>
            <a:r>
              <a:rPr lang="fr-FR" dirty="0" smtClean="0">
                <a:latin typeface="Arial Black" pitchFamily="34" charset="0"/>
              </a:rPr>
              <a:t>TRAMES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1524000" y="1890257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STX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chemeClr val="tx1"/>
                          </a:solidFill>
                        </a:rPr>
                        <a:t>Données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ETX</a:t>
                      </a:r>
                      <a:endParaRPr lang="fr-FR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043609" y="3050273"/>
          <a:ext cx="697154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829"/>
                <a:gridCol w="1037336"/>
                <a:gridCol w="935355"/>
                <a:gridCol w="718820"/>
                <a:gridCol w="725171"/>
                <a:gridCol w="759143"/>
                <a:gridCol w="724599"/>
                <a:gridCol w="1280287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ADCO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OPTARIF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ISOUSC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IINST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IMAX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PAPP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MOTDETAT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611561" y="4210289"/>
          <a:ext cx="8075995" cy="630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425"/>
                <a:gridCol w="1008761"/>
                <a:gridCol w="1274763"/>
                <a:gridCol w="881063"/>
                <a:gridCol w="1274763"/>
                <a:gridCol w="1099820"/>
                <a:gridCol w="1295400"/>
              </a:tblGrid>
              <a:tr h="630936">
                <a:tc>
                  <a:txBody>
                    <a:bodyPr/>
                    <a:lstStyle/>
                    <a:p>
                      <a:pPr marL="0" algn="ctr" defTabSz="91429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&lt;LF&gt; (0x0A)</a:t>
                      </a:r>
                    </a:p>
                  </a:txBody>
                  <a:tcPr marL="44451" marR="44451" marT="0" marB="0" anchor="ctr"/>
                </a:tc>
                <a:tc>
                  <a:txBody>
                    <a:bodyPr/>
                    <a:lstStyle/>
                    <a:p>
                      <a:pPr marL="0" algn="ctr" defTabSz="91429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Etiquette</a:t>
                      </a:r>
                    </a:p>
                  </a:txBody>
                  <a:tcPr marL="44451" marR="44451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9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&lt;HT&gt; (0x09)</a:t>
                      </a:r>
                    </a:p>
                  </a:txBody>
                  <a:tcPr marL="44451" marR="44451" marT="0" marB="0" anchor="ctr"/>
                </a:tc>
                <a:tc>
                  <a:txBody>
                    <a:bodyPr/>
                    <a:lstStyle/>
                    <a:p>
                      <a:pPr marL="0" algn="ctr" defTabSz="91429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Donnée</a:t>
                      </a:r>
                    </a:p>
                  </a:txBody>
                  <a:tcPr marL="44451" marR="44451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9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&lt;HT&gt; (0x09)</a:t>
                      </a:r>
                    </a:p>
                  </a:txBody>
                  <a:tcPr marL="44451" marR="44451" marT="0" marB="0" anchor="ctr"/>
                </a:tc>
                <a:tc>
                  <a:txBody>
                    <a:bodyPr/>
                    <a:lstStyle/>
                    <a:p>
                      <a:pPr marL="0" algn="ctr" defTabSz="91429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Checksum</a:t>
                      </a:r>
                    </a:p>
                  </a:txBody>
                  <a:tcPr marL="44451" marR="44451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29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&lt;CR&gt; (0x0D)</a:t>
                      </a:r>
                    </a:p>
                  </a:txBody>
                  <a:tcPr marL="44451" marR="44451" marT="0" marB="0" anchor="ctr"/>
                </a:tc>
              </a:tr>
            </a:tbl>
          </a:graphicData>
        </a:graphic>
      </p:graphicFrame>
      <p:cxnSp>
        <p:nvCxnSpPr>
          <p:cNvPr id="8" name="Connecteur droit 7"/>
          <p:cNvCxnSpPr/>
          <p:nvPr/>
        </p:nvCxnSpPr>
        <p:spPr>
          <a:xfrm flipV="1">
            <a:off x="1043608" y="2266073"/>
            <a:ext cx="2520280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 flipV="1">
            <a:off x="5580112" y="2266073"/>
            <a:ext cx="2448272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611560" y="3418200"/>
            <a:ext cx="432048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 flipV="1">
            <a:off x="1835696" y="3418200"/>
            <a:ext cx="6840760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1403648" y="5013177"/>
            <a:ext cx="6336704" cy="175432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fr-FR" b="1" dirty="0" smtClean="0"/>
              <a:t>Légende</a:t>
            </a:r>
          </a:p>
          <a:p>
            <a:pPr marL="173038">
              <a:tabLst>
                <a:tab pos="717550" algn="l"/>
                <a:tab pos="2963863" algn="l"/>
              </a:tabLst>
            </a:pPr>
            <a:r>
              <a:rPr lang="en-US" dirty="0" smtClean="0"/>
              <a:t>STX	Start Of Text	</a:t>
            </a:r>
            <a:r>
              <a:rPr lang="fr-FR" dirty="0" smtClean="0"/>
              <a:t>Début de la trame</a:t>
            </a:r>
          </a:p>
          <a:p>
            <a:pPr marL="173038">
              <a:tabLst>
                <a:tab pos="717550" algn="l"/>
                <a:tab pos="2963863" algn="l"/>
              </a:tabLst>
            </a:pPr>
            <a:r>
              <a:rPr lang="en-US" dirty="0" smtClean="0"/>
              <a:t>ETX	End Of Text	</a:t>
            </a:r>
            <a:r>
              <a:rPr lang="fr-FR" dirty="0" smtClean="0"/>
              <a:t>Fin de la trame</a:t>
            </a:r>
          </a:p>
          <a:p>
            <a:pPr marL="173038">
              <a:tabLst>
                <a:tab pos="717550" algn="l"/>
                <a:tab pos="2963863" algn="l"/>
              </a:tabLst>
            </a:pPr>
            <a:r>
              <a:rPr lang="en-US" dirty="0" smtClean="0"/>
              <a:t>LF	Line Feed	</a:t>
            </a:r>
            <a:r>
              <a:rPr lang="fr-FR" dirty="0" smtClean="0"/>
              <a:t>Effacer la ligne</a:t>
            </a:r>
          </a:p>
          <a:p>
            <a:pPr marL="173038">
              <a:tabLst>
                <a:tab pos="717550" algn="l"/>
                <a:tab pos="2963863" algn="l"/>
              </a:tabLst>
            </a:pPr>
            <a:r>
              <a:rPr lang="en-US" dirty="0" smtClean="0"/>
              <a:t>HT	Horizontal Tabulation	</a:t>
            </a:r>
            <a:r>
              <a:rPr lang="fr-FR" dirty="0" smtClean="0"/>
              <a:t>Espace</a:t>
            </a:r>
          </a:p>
          <a:p>
            <a:pPr marL="173038">
              <a:tabLst>
                <a:tab pos="717550" algn="l"/>
                <a:tab pos="2963863" algn="l"/>
              </a:tabLst>
            </a:pPr>
            <a:r>
              <a:rPr lang="en-US" dirty="0" smtClean="0"/>
              <a:t>CR	Carriage return	</a:t>
            </a:r>
            <a:r>
              <a:rPr lang="fr-FR" dirty="0" smtClean="0"/>
              <a:t>Retour au début de la ligne</a:t>
            </a:r>
            <a:endParaRPr lang="fr-F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7282"/>
            <a:ext cx="8229600" cy="471398"/>
          </a:xfrm>
          <a:solidFill>
            <a:schemeClr val="bg2">
              <a:lumMod val="90000"/>
            </a:schemeClr>
          </a:solidFill>
        </p:spPr>
        <p:txBody>
          <a:bodyPr vert="horz" lIns="91429" tIns="45715" rIns="91429" bIns="45715" rtlCol="0" anchor="ctr">
            <a:normAutofit fontScale="90000"/>
          </a:bodyPr>
          <a:lstStyle/>
          <a:p>
            <a:pPr>
              <a:defRPr/>
            </a:pPr>
            <a:r>
              <a:rPr lang="fr-FR" dirty="0" smtClean="0">
                <a:latin typeface="Arial Black" pitchFamily="34" charset="0"/>
              </a:rPr>
              <a:t>Algorithme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2123780" y="620688"/>
            <a:ext cx="1296000" cy="216000"/>
          </a:xfrm>
          <a:prstGeom prst="roundRect">
            <a:avLst/>
          </a:prstGeom>
          <a:solidFill>
            <a:schemeClr val="tx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solidFill>
                  <a:schemeClr val="bg1"/>
                </a:solidFill>
              </a:rPr>
              <a:t>DÉBUT</a:t>
            </a:r>
            <a:endParaRPr lang="fr-FR" sz="1100" b="1" dirty="0">
              <a:solidFill>
                <a:schemeClr val="bg1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2123780" y="1315344"/>
            <a:ext cx="1296000" cy="3600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Attendre X caractères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2123780" y="968016"/>
            <a:ext cx="1296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Démarrer l’UART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2123780" y="1806712"/>
            <a:ext cx="1296000" cy="3600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Rechercher les balises STX et ETX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0" name="Hexagone 9"/>
          <p:cNvSpPr/>
          <p:nvPr/>
        </p:nvSpPr>
        <p:spPr>
          <a:xfrm>
            <a:off x="2123780" y="2298080"/>
            <a:ext cx="1296000" cy="504056"/>
          </a:xfrm>
          <a:prstGeom prst="hexagon">
            <a:avLst>
              <a:gd name="adj" fmla="val 77816"/>
              <a:gd name="vf" fmla="val 11547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STX et ETX trouvé ?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3885880" y="2442108"/>
            <a:ext cx="1692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Horodater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3885880" y="2791538"/>
            <a:ext cx="1692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Lire la trame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3" name="Hexagone 12"/>
          <p:cNvSpPr/>
          <p:nvPr/>
        </p:nvSpPr>
        <p:spPr>
          <a:xfrm>
            <a:off x="3885880" y="3140968"/>
            <a:ext cx="1692000" cy="504056"/>
          </a:xfrm>
          <a:prstGeom prst="hexagon">
            <a:avLst>
              <a:gd name="adj" fmla="val 121446"/>
              <a:gd name="vf" fmla="val 11547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1</a:t>
            </a:r>
            <a:r>
              <a:rPr lang="fr-FR" sz="1100" baseline="30000" dirty="0" smtClean="0">
                <a:solidFill>
                  <a:schemeClr val="tx1"/>
                </a:solidFill>
              </a:rPr>
              <a:t>ère</a:t>
            </a:r>
            <a:r>
              <a:rPr lang="fr-FR" sz="1100" dirty="0" smtClean="0">
                <a:solidFill>
                  <a:schemeClr val="tx1"/>
                </a:solidFill>
              </a:rPr>
              <a:t> trame ?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6055645" y="3284996"/>
            <a:ext cx="1800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Initialiser le fichier CSV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3884832" y="4058046"/>
            <a:ext cx="1692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Enregistrer les valeurs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6055645" y="3630214"/>
            <a:ext cx="1800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Créer/Ouvrir le fichier CSV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7" name="Hexagone 16"/>
          <p:cNvSpPr/>
          <p:nvPr/>
        </p:nvSpPr>
        <p:spPr>
          <a:xfrm>
            <a:off x="3884832" y="6775276"/>
            <a:ext cx="1692000" cy="324000"/>
          </a:xfrm>
          <a:prstGeom prst="hexagon">
            <a:avLst>
              <a:gd name="adj" fmla="val 100236"/>
              <a:gd name="vf" fmla="val 11547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</a:rPr>
              <a:t>nbr_trames</a:t>
            </a:r>
            <a:r>
              <a:rPr lang="fr-FR" sz="1100" dirty="0" smtClean="0">
                <a:solidFill>
                  <a:schemeClr val="tx1"/>
                </a:solidFill>
              </a:rPr>
              <a:t> &gt;= Y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3884832" y="4382788"/>
            <a:ext cx="1692000" cy="3600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Incrémenter compteur </a:t>
            </a:r>
            <a:r>
              <a:rPr lang="fr-FR" sz="1100" dirty="0" err="1" smtClean="0">
                <a:solidFill>
                  <a:schemeClr val="tx1"/>
                </a:solidFill>
              </a:rPr>
              <a:t>nbr_trames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6068882" y="6829276"/>
            <a:ext cx="1800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Fermer le fichier CSV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6068882" y="7138502"/>
            <a:ext cx="1800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Ouvrir le fichier CSV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1" name="Hexagone 20"/>
          <p:cNvSpPr/>
          <p:nvPr/>
        </p:nvSpPr>
        <p:spPr>
          <a:xfrm>
            <a:off x="3884832" y="5176290"/>
            <a:ext cx="1692000" cy="432000"/>
          </a:xfrm>
          <a:prstGeom prst="hexagon">
            <a:avLst>
              <a:gd name="adj" fmla="val 20416"/>
              <a:gd name="vf" fmla="val 11547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Heure &gt;= 23h59h57 OU Demande de fin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6082324" y="5652360"/>
            <a:ext cx="1800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Fermer le fichier CSV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6082324" y="6003512"/>
            <a:ext cx="1800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Fermer l’UART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3884832" y="4851546"/>
            <a:ext cx="1692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Lire buffer clavier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6082324" y="5286919"/>
            <a:ext cx="1800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Ajouter IMAX et MOTDETAT</a:t>
            </a:r>
            <a:endParaRPr lang="fr-FR" sz="1100" dirty="0">
              <a:solidFill>
                <a:schemeClr val="tx1"/>
              </a:solidFill>
            </a:endParaRPr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2771780" y="830352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2771780" y="1177680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2771780" y="1669048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2771780" y="2160416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flipH="1">
            <a:off x="2735848" y="2780928"/>
            <a:ext cx="0" cy="46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3419780" y="2550108"/>
            <a:ext cx="468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4731880" y="2652823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>
            <a:off x="4731880" y="3002253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V="1">
            <a:off x="5579976" y="3392996"/>
            <a:ext cx="468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4731880" y="3645024"/>
            <a:ext cx="0" cy="432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6955645" y="3493605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H="1">
            <a:off x="4752072" y="3933056"/>
            <a:ext cx="2196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>
            <a:off x="6955645" y="3838823"/>
            <a:ext cx="0" cy="108000"/>
          </a:xfrm>
          <a:prstGeom prst="straightConnector1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>
            <a:off x="4730832" y="4256417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4730832" y="4725175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>
            <a:off x="4730832" y="5049917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>
            <a:off x="4730832" y="5589240"/>
            <a:ext cx="0" cy="1188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>
            <a:stCxn id="21" idx="0"/>
          </p:cNvCxnSpPr>
          <p:nvPr/>
        </p:nvCxnSpPr>
        <p:spPr>
          <a:xfrm flipV="1">
            <a:off x="5576832" y="5379566"/>
            <a:ext cx="504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>
            <a:off x="6982324" y="5512784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>
            <a:off x="6982324" y="5863936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>
            <a:off x="6982324" y="6551835"/>
            <a:ext cx="0" cy="108000"/>
          </a:xfrm>
          <a:prstGeom prst="straightConnector1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/>
          <p:nvPr/>
        </p:nvCxnSpPr>
        <p:spPr>
          <a:xfrm flipV="1">
            <a:off x="5585688" y="6937276"/>
            <a:ext cx="50628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>
            <a:off x="6968882" y="7019889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>
            <a:off x="4715592" y="7086168"/>
            <a:ext cx="0" cy="32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/>
          <p:nvPr/>
        </p:nvCxnSpPr>
        <p:spPr>
          <a:xfrm flipH="1">
            <a:off x="1857466" y="7423348"/>
            <a:ext cx="5112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>
            <a:off x="6968882" y="7329115"/>
            <a:ext cx="0" cy="108000"/>
          </a:xfrm>
          <a:prstGeom prst="straightConnector1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 flipV="1">
            <a:off x="1871752" y="1472084"/>
            <a:ext cx="0" cy="5940000"/>
          </a:xfrm>
          <a:prstGeom prst="straightConnector1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>
            <a:endCxn id="6" idx="1"/>
          </p:cNvCxnSpPr>
          <p:nvPr/>
        </p:nvCxnSpPr>
        <p:spPr>
          <a:xfrm>
            <a:off x="1871752" y="1484784"/>
            <a:ext cx="25202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/>
          <p:nvPr/>
        </p:nvCxnSpPr>
        <p:spPr>
          <a:xfrm flipV="1">
            <a:off x="1871752" y="4370084"/>
            <a:ext cx="0" cy="21600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/>
          <p:nvPr/>
        </p:nvCxnSpPr>
        <p:spPr>
          <a:xfrm flipH="1">
            <a:off x="1727736" y="6646068"/>
            <a:ext cx="5256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/>
          <p:nvPr/>
        </p:nvCxnSpPr>
        <p:spPr>
          <a:xfrm flipV="1">
            <a:off x="1722742" y="1052736"/>
            <a:ext cx="4994" cy="5595834"/>
          </a:xfrm>
          <a:prstGeom prst="straightConnector1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/>
          <p:nvPr/>
        </p:nvCxnSpPr>
        <p:spPr>
          <a:xfrm>
            <a:off x="1742022" y="1071786"/>
            <a:ext cx="38175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/>
          <p:nvPr/>
        </p:nvCxnSpPr>
        <p:spPr>
          <a:xfrm flipV="1">
            <a:off x="1723535" y="3606570"/>
            <a:ext cx="0" cy="21600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Hexagone 91"/>
          <p:cNvSpPr/>
          <p:nvPr/>
        </p:nvSpPr>
        <p:spPr>
          <a:xfrm>
            <a:off x="6082324" y="6317799"/>
            <a:ext cx="1800000" cy="252000"/>
          </a:xfrm>
          <a:prstGeom prst="hexagon">
            <a:avLst>
              <a:gd name="adj" fmla="val 150188"/>
              <a:gd name="vf" fmla="val 11547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Demande de fin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94" name="Rectangle à coins arrondis 93"/>
          <p:cNvSpPr/>
          <p:nvPr/>
        </p:nvSpPr>
        <p:spPr>
          <a:xfrm>
            <a:off x="8280464" y="6335799"/>
            <a:ext cx="468000" cy="216000"/>
          </a:xfrm>
          <a:prstGeom prst="roundRect">
            <a:avLst/>
          </a:prstGeom>
          <a:solidFill>
            <a:schemeClr val="tx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solidFill>
                  <a:schemeClr val="bg1"/>
                </a:solidFill>
              </a:rPr>
              <a:t>FIN</a:t>
            </a:r>
          </a:p>
        </p:txBody>
      </p:sp>
      <p:cxnSp>
        <p:nvCxnSpPr>
          <p:cNvPr id="93" name="Connecteur droit avec flèche 92"/>
          <p:cNvCxnSpPr/>
          <p:nvPr/>
        </p:nvCxnSpPr>
        <p:spPr>
          <a:xfrm flipV="1">
            <a:off x="7848416" y="6443799"/>
            <a:ext cx="468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/>
          <p:cNvCxnSpPr/>
          <p:nvPr/>
        </p:nvCxnSpPr>
        <p:spPr>
          <a:xfrm>
            <a:off x="6984320" y="6205562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ZoneTexte 99"/>
          <p:cNvSpPr txBox="1"/>
          <p:nvPr/>
        </p:nvSpPr>
        <p:spPr>
          <a:xfrm>
            <a:off x="3414400" y="2330212"/>
            <a:ext cx="391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Oui</a:t>
            </a:r>
            <a:endParaRPr lang="fr-FR" sz="1100" b="1" dirty="0"/>
          </a:p>
        </p:txBody>
      </p:sp>
      <p:sp>
        <p:nvSpPr>
          <p:cNvPr id="101" name="ZoneTexte 100"/>
          <p:cNvSpPr txBox="1"/>
          <p:nvPr/>
        </p:nvSpPr>
        <p:spPr>
          <a:xfrm>
            <a:off x="5559400" y="3182496"/>
            <a:ext cx="391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Oui</a:t>
            </a:r>
            <a:endParaRPr lang="fr-FR" sz="1100" b="1" dirty="0"/>
          </a:p>
        </p:txBody>
      </p:sp>
      <p:sp>
        <p:nvSpPr>
          <p:cNvPr id="102" name="ZoneTexte 101"/>
          <p:cNvSpPr txBox="1"/>
          <p:nvPr/>
        </p:nvSpPr>
        <p:spPr>
          <a:xfrm>
            <a:off x="5616168" y="5157192"/>
            <a:ext cx="391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Oui</a:t>
            </a:r>
            <a:endParaRPr lang="fr-FR" sz="1100" b="1" dirty="0"/>
          </a:p>
        </p:txBody>
      </p:sp>
      <p:sp>
        <p:nvSpPr>
          <p:cNvPr id="103" name="ZoneTexte 102"/>
          <p:cNvSpPr txBox="1"/>
          <p:nvPr/>
        </p:nvSpPr>
        <p:spPr>
          <a:xfrm>
            <a:off x="7863656" y="6222072"/>
            <a:ext cx="391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Oui</a:t>
            </a:r>
            <a:endParaRPr lang="fr-FR" sz="1100" b="1" dirty="0"/>
          </a:p>
        </p:txBody>
      </p:sp>
      <p:sp>
        <p:nvSpPr>
          <p:cNvPr id="104" name="ZoneTexte 103"/>
          <p:cNvSpPr txBox="1"/>
          <p:nvPr/>
        </p:nvSpPr>
        <p:spPr>
          <a:xfrm>
            <a:off x="5600928" y="6711955"/>
            <a:ext cx="391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Oui</a:t>
            </a:r>
            <a:endParaRPr lang="fr-FR" sz="1100" b="1" dirty="0"/>
          </a:p>
        </p:txBody>
      </p:sp>
      <p:sp>
        <p:nvSpPr>
          <p:cNvPr id="105" name="ZoneTexte 104"/>
          <p:cNvSpPr txBox="1"/>
          <p:nvPr/>
        </p:nvSpPr>
        <p:spPr>
          <a:xfrm>
            <a:off x="2705368" y="2830076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Non</a:t>
            </a:r>
            <a:endParaRPr lang="fr-FR" sz="1100" b="1" dirty="0"/>
          </a:p>
        </p:txBody>
      </p:sp>
      <p:sp>
        <p:nvSpPr>
          <p:cNvPr id="106" name="ZoneTexte 105"/>
          <p:cNvSpPr txBox="1"/>
          <p:nvPr/>
        </p:nvSpPr>
        <p:spPr>
          <a:xfrm>
            <a:off x="4702160" y="3645024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Non</a:t>
            </a:r>
            <a:endParaRPr lang="fr-FR" sz="1100" b="1" dirty="0"/>
          </a:p>
        </p:txBody>
      </p:sp>
      <p:sp>
        <p:nvSpPr>
          <p:cNvPr id="107" name="ZoneTexte 106"/>
          <p:cNvSpPr txBox="1"/>
          <p:nvPr/>
        </p:nvSpPr>
        <p:spPr>
          <a:xfrm>
            <a:off x="4687684" y="5650200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Non</a:t>
            </a:r>
            <a:endParaRPr lang="fr-FR" sz="1100" b="1" dirty="0"/>
          </a:p>
        </p:txBody>
      </p:sp>
      <p:sp>
        <p:nvSpPr>
          <p:cNvPr id="108" name="ZoneTexte 107"/>
          <p:cNvSpPr txBox="1"/>
          <p:nvPr/>
        </p:nvSpPr>
        <p:spPr>
          <a:xfrm>
            <a:off x="6942792" y="6550670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Non</a:t>
            </a:r>
            <a:endParaRPr lang="fr-FR" sz="1100" b="1" dirty="0"/>
          </a:p>
        </p:txBody>
      </p:sp>
      <p:sp>
        <p:nvSpPr>
          <p:cNvPr id="109" name="ZoneTexte 108"/>
          <p:cNvSpPr txBox="1"/>
          <p:nvPr/>
        </p:nvSpPr>
        <p:spPr>
          <a:xfrm>
            <a:off x="4672444" y="7127696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Non</a:t>
            </a:r>
            <a:endParaRPr lang="fr-FR" sz="1100" b="1" dirty="0"/>
          </a:p>
        </p:txBody>
      </p:sp>
      <p:sp>
        <p:nvSpPr>
          <p:cNvPr id="70" name="Rectangle 69"/>
          <p:cNvSpPr/>
          <p:nvPr/>
        </p:nvSpPr>
        <p:spPr>
          <a:xfrm>
            <a:off x="0" y="6281936"/>
            <a:ext cx="97160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A31</a:t>
            </a:r>
            <a:endParaRPr lang="fr-FR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7282"/>
            <a:ext cx="8229600" cy="471398"/>
          </a:xfrm>
          <a:solidFill>
            <a:schemeClr val="bg2">
              <a:lumMod val="90000"/>
            </a:schemeClr>
          </a:solidFill>
        </p:spPr>
        <p:txBody>
          <a:bodyPr vert="horz" lIns="91429" tIns="45715" rIns="91429" bIns="45715" rtlCol="0" anchor="ctr">
            <a:normAutofit fontScale="90000"/>
          </a:bodyPr>
          <a:lstStyle/>
          <a:p>
            <a:pPr>
              <a:defRPr/>
            </a:pPr>
            <a:r>
              <a:rPr lang="fr-FR" dirty="0" smtClean="0">
                <a:latin typeface="Arial Black" pitchFamily="34" charset="0"/>
              </a:rPr>
              <a:t>Algorithme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2123780" y="620688"/>
            <a:ext cx="1296000" cy="216000"/>
          </a:xfrm>
          <a:prstGeom prst="roundRect">
            <a:avLst/>
          </a:prstGeom>
          <a:solidFill>
            <a:schemeClr val="tx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solidFill>
                  <a:schemeClr val="bg1"/>
                </a:solidFill>
              </a:rPr>
              <a:t>DÉBUT</a:t>
            </a:r>
            <a:endParaRPr lang="fr-FR" sz="1100" b="1" dirty="0">
              <a:solidFill>
                <a:schemeClr val="bg1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2123780" y="1315344"/>
            <a:ext cx="1296000" cy="3600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Attendre X caractères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2123780" y="968016"/>
            <a:ext cx="1296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Démarrer l’UART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2123780" y="1806712"/>
            <a:ext cx="1296000" cy="3600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Rechercher les balises STX et ETX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0" name="Hexagone 9"/>
          <p:cNvSpPr/>
          <p:nvPr/>
        </p:nvSpPr>
        <p:spPr>
          <a:xfrm>
            <a:off x="2123780" y="2298080"/>
            <a:ext cx="1296000" cy="504056"/>
          </a:xfrm>
          <a:prstGeom prst="hexagon">
            <a:avLst>
              <a:gd name="adj" fmla="val 77816"/>
              <a:gd name="vf" fmla="val 11547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STX et ETX trouvé ?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3890934" y="2442108"/>
            <a:ext cx="1692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Horodater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3890934" y="2791538"/>
            <a:ext cx="1692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Lire la trame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3" name="Hexagone 12"/>
          <p:cNvSpPr/>
          <p:nvPr/>
        </p:nvSpPr>
        <p:spPr>
          <a:xfrm>
            <a:off x="3890934" y="3140968"/>
            <a:ext cx="1692000" cy="504056"/>
          </a:xfrm>
          <a:prstGeom prst="hexagon">
            <a:avLst>
              <a:gd name="adj" fmla="val 121446"/>
              <a:gd name="vf" fmla="val 11547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1</a:t>
            </a:r>
            <a:r>
              <a:rPr lang="fr-FR" sz="1100" baseline="30000" dirty="0" smtClean="0">
                <a:solidFill>
                  <a:schemeClr val="tx1"/>
                </a:solidFill>
              </a:rPr>
              <a:t>ère</a:t>
            </a:r>
            <a:r>
              <a:rPr lang="fr-FR" sz="1100" dirty="0" smtClean="0">
                <a:solidFill>
                  <a:schemeClr val="tx1"/>
                </a:solidFill>
              </a:rPr>
              <a:t> trame ?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6054984" y="3284996"/>
            <a:ext cx="1800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Initialiser le fichier CSV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3890934" y="4897735"/>
            <a:ext cx="1692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Enregistrer les valeurs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6054984" y="3630214"/>
            <a:ext cx="1800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Créer/Ouvrir le fichier CSV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7" name="Hexagone 16"/>
          <p:cNvSpPr/>
          <p:nvPr/>
        </p:nvSpPr>
        <p:spPr>
          <a:xfrm>
            <a:off x="3884832" y="7614965"/>
            <a:ext cx="1692000" cy="324000"/>
          </a:xfrm>
          <a:prstGeom prst="hexagon">
            <a:avLst>
              <a:gd name="adj" fmla="val 100236"/>
              <a:gd name="vf" fmla="val 11547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</a:rPr>
              <a:t>nbr_trames</a:t>
            </a:r>
            <a:r>
              <a:rPr lang="fr-FR" sz="1100" dirty="0" smtClean="0">
                <a:solidFill>
                  <a:schemeClr val="tx1"/>
                </a:solidFill>
              </a:rPr>
              <a:t> &gt;= Y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3884832" y="5222477"/>
            <a:ext cx="1692000" cy="3600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Incrémenter compteur </a:t>
            </a:r>
            <a:r>
              <a:rPr lang="fr-FR" sz="1100" dirty="0" err="1" smtClean="0">
                <a:solidFill>
                  <a:schemeClr val="tx1"/>
                </a:solidFill>
              </a:rPr>
              <a:t>nbr_trames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6068882" y="7668965"/>
            <a:ext cx="1800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Fermer le fichier CSV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6068882" y="7978191"/>
            <a:ext cx="1800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Ouvrir le fichier CSV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1" name="Hexagone 20"/>
          <p:cNvSpPr/>
          <p:nvPr/>
        </p:nvSpPr>
        <p:spPr>
          <a:xfrm>
            <a:off x="3884832" y="6015979"/>
            <a:ext cx="1692000" cy="432000"/>
          </a:xfrm>
          <a:prstGeom prst="hexagon">
            <a:avLst>
              <a:gd name="adj" fmla="val 20416"/>
              <a:gd name="vf" fmla="val 11547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Heure &gt;= 23h59h57 OU Demande de fin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6082324" y="6492049"/>
            <a:ext cx="1800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Fermer le fichier CSV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6082324" y="6843201"/>
            <a:ext cx="1800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Fermer l’UART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3884832" y="5691235"/>
            <a:ext cx="1692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Lire buffer clavier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6082324" y="6126608"/>
            <a:ext cx="1800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Ajouter IMAX et MOTDETAT</a:t>
            </a:r>
            <a:endParaRPr lang="fr-FR" sz="1100" dirty="0">
              <a:solidFill>
                <a:schemeClr val="tx1"/>
              </a:solidFill>
            </a:endParaRPr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2771780" y="830352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2771780" y="1177680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2771780" y="1669048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2771780" y="2160416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flipH="1">
            <a:off x="2735848" y="2780928"/>
            <a:ext cx="0" cy="5472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3419780" y="2550108"/>
            <a:ext cx="468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4736934" y="2652823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>
            <a:off x="4736934" y="3002253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V="1">
            <a:off x="5579976" y="3392996"/>
            <a:ext cx="468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4736934" y="3645024"/>
            <a:ext cx="0" cy="432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6954984" y="3493605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H="1">
            <a:off x="4752072" y="3933056"/>
            <a:ext cx="2196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>
            <a:off x="6954984" y="3838823"/>
            <a:ext cx="0" cy="108000"/>
          </a:xfrm>
          <a:prstGeom prst="straightConnector1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>
            <a:off x="4730832" y="5096106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4730832" y="5564864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>
            <a:off x="4730832" y="5889606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>
            <a:off x="4730832" y="6428929"/>
            <a:ext cx="0" cy="1188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>
            <a:stCxn id="21" idx="0"/>
          </p:cNvCxnSpPr>
          <p:nvPr/>
        </p:nvCxnSpPr>
        <p:spPr>
          <a:xfrm flipV="1">
            <a:off x="5576832" y="6219255"/>
            <a:ext cx="504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>
            <a:off x="6982324" y="6352473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>
            <a:off x="6982324" y="6703625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>
            <a:off x="6982324" y="7391524"/>
            <a:ext cx="0" cy="108000"/>
          </a:xfrm>
          <a:prstGeom prst="straightConnector1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/>
          <p:nvPr/>
        </p:nvCxnSpPr>
        <p:spPr>
          <a:xfrm flipV="1">
            <a:off x="5585688" y="7776965"/>
            <a:ext cx="50628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>
            <a:off x="6968882" y="7859578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>
            <a:off x="4715592" y="7925857"/>
            <a:ext cx="0" cy="32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/>
          <p:nvPr/>
        </p:nvCxnSpPr>
        <p:spPr>
          <a:xfrm flipH="1">
            <a:off x="1857466" y="8263037"/>
            <a:ext cx="5112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>
            <a:off x="6968882" y="8168804"/>
            <a:ext cx="0" cy="108000"/>
          </a:xfrm>
          <a:prstGeom prst="straightConnector1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 flipV="1">
            <a:off x="1871752" y="1472084"/>
            <a:ext cx="0" cy="6804000"/>
          </a:xfrm>
          <a:prstGeom prst="straightConnector1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>
            <a:endCxn id="6" idx="1"/>
          </p:cNvCxnSpPr>
          <p:nvPr/>
        </p:nvCxnSpPr>
        <p:spPr>
          <a:xfrm>
            <a:off x="1871752" y="1484784"/>
            <a:ext cx="25202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/>
          <p:nvPr/>
        </p:nvCxnSpPr>
        <p:spPr>
          <a:xfrm flipV="1">
            <a:off x="1871752" y="5209773"/>
            <a:ext cx="0" cy="21600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/>
          <p:nvPr/>
        </p:nvCxnSpPr>
        <p:spPr>
          <a:xfrm flipH="1">
            <a:off x="1727736" y="7485757"/>
            <a:ext cx="5256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/>
          <p:nvPr/>
        </p:nvCxnSpPr>
        <p:spPr>
          <a:xfrm flipV="1">
            <a:off x="1722742" y="1052736"/>
            <a:ext cx="0" cy="6444000"/>
          </a:xfrm>
          <a:prstGeom prst="straightConnector1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/>
          <p:nvPr/>
        </p:nvCxnSpPr>
        <p:spPr>
          <a:xfrm>
            <a:off x="1742022" y="1071786"/>
            <a:ext cx="38175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/>
          <p:nvPr/>
        </p:nvCxnSpPr>
        <p:spPr>
          <a:xfrm flipV="1">
            <a:off x="1723535" y="3606570"/>
            <a:ext cx="0" cy="21600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Hexagone 91"/>
          <p:cNvSpPr/>
          <p:nvPr/>
        </p:nvSpPr>
        <p:spPr>
          <a:xfrm>
            <a:off x="6082324" y="7157488"/>
            <a:ext cx="1800000" cy="252000"/>
          </a:xfrm>
          <a:prstGeom prst="hexagon">
            <a:avLst>
              <a:gd name="adj" fmla="val 150188"/>
              <a:gd name="vf" fmla="val 11547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Demande de fin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94" name="Rectangle à coins arrondis 93"/>
          <p:cNvSpPr/>
          <p:nvPr/>
        </p:nvSpPr>
        <p:spPr>
          <a:xfrm>
            <a:off x="8280464" y="7175488"/>
            <a:ext cx="468000" cy="216000"/>
          </a:xfrm>
          <a:prstGeom prst="roundRect">
            <a:avLst/>
          </a:prstGeom>
          <a:solidFill>
            <a:schemeClr val="tx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solidFill>
                  <a:schemeClr val="bg1"/>
                </a:solidFill>
              </a:rPr>
              <a:t>FIN</a:t>
            </a:r>
          </a:p>
        </p:txBody>
      </p:sp>
      <p:cxnSp>
        <p:nvCxnSpPr>
          <p:cNvPr id="93" name="Connecteur droit avec flèche 92"/>
          <p:cNvCxnSpPr/>
          <p:nvPr/>
        </p:nvCxnSpPr>
        <p:spPr>
          <a:xfrm flipV="1">
            <a:off x="7848416" y="7283488"/>
            <a:ext cx="468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/>
          <p:cNvCxnSpPr/>
          <p:nvPr/>
        </p:nvCxnSpPr>
        <p:spPr>
          <a:xfrm>
            <a:off x="6984320" y="7045251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ZoneTexte 99"/>
          <p:cNvSpPr txBox="1"/>
          <p:nvPr/>
        </p:nvSpPr>
        <p:spPr>
          <a:xfrm>
            <a:off x="3414400" y="2330212"/>
            <a:ext cx="391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Oui</a:t>
            </a:r>
            <a:endParaRPr lang="fr-FR" sz="1100" b="1" dirty="0"/>
          </a:p>
        </p:txBody>
      </p:sp>
      <p:sp>
        <p:nvSpPr>
          <p:cNvPr id="101" name="ZoneTexte 100"/>
          <p:cNvSpPr txBox="1"/>
          <p:nvPr/>
        </p:nvSpPr>
        <p:spPr>
          <a:xfrm>
            <a:off x="5559400" y="3182496"/>
            <a:ext cx="391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Oui</a:t>
            </a:r>
            <a:endParaRPr lang="fr-FR" sz="1100" b="1" dirty="0"/>
          </a:p>
        </p:txBody>
      </p:sp>
      <p:sp>
        <p:nvSpPr>
          <p:cNvPr id="102" name="ZoneTexte 101"/>
          <p:cNvSpPr txBox="1"/>
          <p:nvPr/>
        </p:nvSpPr>
        <p:spPr>
          <a:xfrm>
            <a:off x="5616168" y="5996881"/>
            <a:ext cx="391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Oui</a:t>
            </a:r>
            <a:endParaRPr lang="fr-FR" sz="1100" b="1" dirty="0"/>
          </a:p>
        </p:txBody>
      </p:sp>
      <p:sp>
        <p:nvSpPr>
          <p:cNvPr id="103" name="ZoneTexte 102"/>
          <p:cNvSpPr txBox="1"/>
          <p:nvPr/>
        </p:nvSpPr>
        <p:spPr>
          <a:xfrm>
            <a:off x="7863656" y="7061761"/>
            <a:ext cx="391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Oui</a:t>
            </a:r>
            <a:endParaRPr lang="fr-FR" sz="1100" b="1" dirty="0"/>
          </a:p>
        </p:txBody>
      </p:sp>
      <p:sp>
        <p:nvSpPr>
          <p:cNvPr id="104" name="ZoneTexte 103"/>
          <p:cNvSpPr txBox="1"/>
          <p:nvPr/>
        </p:nvSpPr>
        <p:spPr>
          <a:xfrm>
            <a:off x="5600928" y="7551644"/>
            <a:ext cx="391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Oui</a:t>
            </a:r>
            <a:endParaRPr lang="fr-FR" sz="1100" b="1" dirty="0"/>
          </a:p>
        </p:txBody>
      </p:sp>
      <p:sp>
        <p:nvSpPr>
          <p:cNvPr id="105" name="ZoneTexte 104"/>
          <p:cNvSpPr txBox="1"/>
          <p:nvPr/>
        </p:nvSpPr>
        <p:spPr>
          <a:xfrm>
            <a:off x="2705368" y="2830076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Non</a:t>
            </a:r>
            <a:endParaRPr lang="fr-FR" sz="1100" b="1" dirty="0"/>
          </a:p>
        </p:txBody>
      </p:sp>
      <p:sp>
        <p:nvSpPr>
          <p:cNvPr id="106" name="ZoneTexte 105"/>
          <p:cNvSpPr txBox="1"/>
          <p:nvPr/>
        </p:nvSpPr>
        <p:spPr>
          <a:xfrm>
            <a:off x="4716016" y="3645024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Non</a:t>
            </a:r>
            <a:endParaRPr lang="fr-FR" sz="1100" b="1" dirty="0"/>
          </a:p>
        </p:txBody>
      </p:sp>
      <p:sp>
        <p:nvSpPr>
          <p:cNvPr id="107" name="ZoneTexte 106"/>
          <p:cNvSpPr txBox="1"/>
          <p:nvPr/>
        </p:nvSpPr>
        <p:spPr>
          <a:xfrm>
            <a:off x="4687684" y="6489889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Non</a:t>
            </a:r>
            <a:endParaRPr lang="fr-FR" sz="1100" b="1" dirty="0"/>
          </a:p>
        </p:txBody>
      </p:sp>
      <p:sp>
        <p:nvSpPr>
          <p:cNvPr id="108" name="ZoneTexte 107"/>
          <p:cNvSpPr txBox="1"/>
          <p:nvPr/>
        </p:nvSpPr>
        <p:spPr>
          <a:xfrm>
            <a:off x="6942792" y="7390359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Non</a:t>
            </a:r>
            <a:endParaRPr lang="fr-FR" sz="1100" b="1" dirty="0"/>
          </a:p>
        </p:txBody>
      </p:sp>
      <p:sp>
        <p:nvSpPr>
          <p:cNvPr id="109" name="ZoneTexte 108"/>
          <p:cNvSpPr txBox="1"/>
          <p:nvPr/>
        </p:nvSpPr>
        <p:spPr>
          <a:xfrm>
            <a:off x="4672444" y="7967385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Non</a:t>
            </a:r>
            <a:endParaRPr lang="fr-FR" sz="1100" b="1" dirty="0"/>
          </a:p>
        </p:txBody>
      </p:sp>
      <p:sp>
        <p:nvSpPr>
          <p:cNvPr id="70" name="Rectangle 69"/>
          <p:cNvSpPr/>
          <p:nvPr/>
        </p:nvSpPr>
        <p:spPr>
          <a:xfrm>
            <a:off x="0" y="6281936"/>
            <a:ext cx="97160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A31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71" name="Hexagone 70"/>
          <p:cNvSpPr/>
          <p:nvPr/>
        </p:nvSpPr>
        <p:spPr>
          <a:xfrm>
            <a:off x="3890934" y="4050784"/>
            <a:ext cx="1692000" cy="504056"/>
          </a:xfrm>
          <a:prstGeom prst="hexagon">
            <a:avLst>
              <a:gd name="adj" fmla="val 93033"/>
              <a:gd name="vf" fmla="val 11547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Nouvelle heure </a:t>
            </a:r>
            <a:br>
              <a:rPr lang="fr-FR" sz="1100" dirty="0" smtClean="0">
                <a:solidFill>
                  <a:schemeClr val="tx1"/>
                </a:solidFill>
              </a:rPr>
            </a:br>
            <a:r>
              <a:rPr lang="fr-FR" sz="1100" dirty="0" smtClean="0">
                <a:solidFill>
                  <a:schemeClr val="tx1"/>
                </a:solidFill>
              </a:rPr>
              <a:t>ET Papp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73" name="Rectangle à coins arrondis 72"/>
          <p:cNvSpPr/>
          <p:nvPr/>
        </p:nvSpPr>
        <p:spPr>
          <a:xfrm>
            <a:off x="6054984" y="4194812"/>
            <a:ext cx="1800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Ajouter l’index d’énergie</a:t>
            </a:r>
            <a:endParaRPr lang="fr-FR" sz="1100" dirty="0">
              <a:solidFill>
                <a:schemeClr val="tx1"/>
              </a:solidFill>
            </a:endParaRPr>
          </a:p>
        </p:txBody>
      </p:sp>
      <p:cxnSp>
        <p:nvCxnSpPr>
          <p:cNvPr id="77" name="Connecteur droit avec flèche 76"/>
          <p:cNvCxnSpPr/>
          <p:nvPr/>
        </p:nvCxnSpPr>
        <p:spPr>
          <a:xfrm flipV="1">
            <a:off x="5578654" y="4302812"/>
            <a:ext cx="468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/>
          <p:nvPr/>
        </p:nvCxnSpPr>
        <p:spPr>
          <a:xfrm>
            <a:off x="4736934" y="4550648"/>
            <a:ext cx="0" cy="360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/>
          <p:nvPr/>
        </p:nvCxnSpPr>
        <p:spPr>
          <a:xfrm flipH="1">
            <a:off x="4718112" y="4721081"/>
            <a:ext cx="2232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6948264" y="4399012"/>
            <a:ext cx="0" cy="324000"/>
          </a:xfrm>
          <a:prstGeom prst="straightConnector1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5558078" y="4092312"/>
            <a:ext cx="391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Oui</a:t>
            </a:r>
            <a:endParaRPr lang="fr-FR" sz="1100" b="1" dirty="0"/>
          </a:p>
        </p:txBody>
      </p:sp>
      <p:sp>
        <p:nvSpPr>
          <p:cNvPr id="88" name="ZoneTexte 87"/>
          <p:cNvSpPr txBox="1"/>
          <p:nvPr/>
        </p:nvSpPr>
        <p:spPr>
          <a:xfrm>
            <a:off x="4719742" y="4509120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Non</a:t>
            </a:r>
            <a:endParaRPr lang="fr-FR" sz="11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 vert="horz" lIns="91429" tIns="45715" rIns="91429" bIns="45715" rtlCol="0" anchor="ctr">
            <a:normAutofit/>
          </a:bodyPr>
          <a:lstStyle/>
          <a:p>
            <a:pPr>
              <a:defRPr/>
            </a:pPr>
            <a:r>
              <a:rPr lang="fr-FR" dirty="0" smtClean="0">
                <a:latin typeface="Arial Black" pitchFamily="34" charset="0"/>
              </a:rPr>
              <a:t>FICHIER CSV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895260" y="2276872"/>
          <a:ext cx="2016224" cy="3312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</a:tblGrid>
              <a:tr h="1828427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En-tête</a:t>
                      </a:r>
                      <a:endParaRPr lang="fr-FR" b="1" dirty="0"/>
                    </a:p>
                  </a:txBody>
                  <a:tcPr anchor="ctr"/>
                </a:tc>
              </a:tr>
              <a:tr h="635975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Données</a:t>
                      </a:r>
                      <a:endParaRPr lang="fr-FR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</a:tr>
              <a:tr h="847966">
                <a:tc>
                  <a:txBody>
                    <a:bodyPr/>
                    <a:lstStyle/>
                    <a:p>
                      <a:pPr marL="0" algn="ctr" defTabSz="914290" rtl="0" eaLnBrk="1" latinLnBrk="0" hangingPunct="1"/>
                      <a:r>
                        <a:rPr lang="fr-F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Pied de fichier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3703572" y="4113715"/>
          <a:ext cx="4684852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476"/>
                <a:gridCol w="1512168"/>
                <a:gridCol w="1872208"/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tx1"/>
                          </a:solidFill>
                        </a:rPr>
                        <a:t>[Heure]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tx1"/>
                          </a:solidFill>
                        </a:rPr>
                        <a:t>[PAPP]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tx1"/>
                          </a:solidFill>
                        </a:rPr>
                        <a:t>[Index]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3703572" y="2331929"/>
          <a:ext cx="4684852" cy="1552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476"/>
                <a:gridCol w="1512168"/>
                <a:gridCol w="1872208"/>
              </a:tblGrid>
              <a:tr h="395503">
                <a:tc gridSpan="3"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Création</a:t>
                      </a:r>
                      <a:r>
                        <a:rPr lang="fr-FR" b="1" baseline="0" dirty="0" smtClean="0">
                          <a:solidFill>
                            <a:schemeClr val="bg1"/>
                          </a:solidFill>
                        </a:rPr>
                        <a:t> le [Date] [Heure]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95503">
                <a:tc gridSpan="3"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Compteur n°[ADCO]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95503">
                <a:tc gridSpan="3"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4938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Heure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Papp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[Nom Index]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3703572" y="4969434"/>
          <a:ext cx="4684852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460"/>
                <a:gridCol w="1429512"/>
                <a:gridCol w="750728"/>
                <a:gridCol w="1368152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>
                          <a:solidFill>
                            <a:schemeClr val="bg1"/>
                          </a:solidFill>
                        </a:rPr>
                        <a:t>Motdetat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[MOTDETAT]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Imax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[IMAX]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3" name="Flèche droite 22"/>
          <p:cNvSpPr/>
          <p:nvPr/>
        </p:nvSpPr>
        <p:spPr>
          <a:xfrm>
            <a:off x="2911484" y="2784027"/>
            <a:ext cx="828000" cy="64807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 droite 23"/>
          <p:cNvSpPr/>
          <p:nvPr/>
        </p:nvSpPr>
        <p:spPr>
          <a:xfrm>
            <a:off x="2911484" y="4897426"/>
            <a:ext cx="828000" cy="64807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 droite 24"/>
          <p:cNvSpPr/>
          <p:nvPr/>
        </p:nvSpPr>
        <p:spPr>
          <a:xfrm>
            <a:off x="2911484" y="4113715"/>
            <a:ext cx="828000" cy="64807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0" y="6281937"/>
            <a:ext cx="97160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A41</a:t>
            </a:r>
            <a:endParaRPr lang="fr-FR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à coins arrondis 143"/>
          <p:cNvSpPr/>
          <p:nvPr/>
        </p:nvSpPr>
        <p:spPr>
          <a:xfrm>
            <a:off x="6444208" y="2932869"/>
            <a:ext cx="86400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A511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45" name="Rectangle à coins arrondis 144"/>
          <p:cNvSpPr/>
          <p:nvPr/>
        </p:nvSpPr>
        <p:spPr>
          <a:xfrm>
            <a:off x="3528032" y="4001972"/>
            <a:ext cx="86400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A513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47" name="Rectangle à coins arrondis 146"/>
          <p:cNvSpPr/>
          <p:nvPr/>
        </p:nvSpPr>
        <p:spPr>
          <a:xfrm>
            <a:off x="4896184" y="3475882"/>
            <a:ext cx="86400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A512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48" name="Rectangle à coins arrondis 147"/>
          <p:cNvSpPr/>
          <p:nvPr/>
        </p:nvSpPr>
        <p:spPr>
          <a:xfrm>
            <a:off x="7368080" y="4544985"/>
            <a:ext cx="86400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A515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49" name="Rectangle à coins arrondis 148"/>
          <p:cNvSpPr/>
          <p:nvPr/>
        </p:nvSpPr>
        <p:spPr>
          <a:xfrm>
            <a:off x="2660267" y="4556034"/>
            <a:ext cx="86400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A513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40" name="Rectangle à coins arrondis 139"/>
          <p:cNvSpPr/>
          <p:nvPr/>
        </p:nvSpPr>
        <p:spPr>
          <a:xfrm>
            <a:off x="7416464" y="3517460"/>
            <a:ext cx="1332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</a:rPr>
              <a:t>Ouvrirle</a:t>
            </a:r>
            <a:r>
              <a:rPr lang="fr-FR" sz="1100" dirty="0" smtClean="0">
                <a:solidFill>
                  <a:schemeClr val="tx1"/>
                </a:solidFill>
              </a:rPr>
              <a:t> fichier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35" name="Rectangle à coins arrondis 134"/>
          <p:cNvSpPr/>
          <p:nvPr/>
        </p:nvSpPr>
        <p:spPr>
          <a:xfrm>
            <a:off x="932088" y="1911200"/>
            <a:ext cx="1296000" cy="3600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Initialiser l’environnement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91" name="Rectangle à coins arrondis 90"/>
          <p:cNvSpPr/>
          <p:nvPr/>
        </p:nvSpPr>
        <p:spPr>
          <a:xfrm>
            <a:off x="7416464" y="4220699"/>
            <a:ext cx="1332000" cy="35471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Exporter un fichier binaire [A52]</a:t>
            </a:r>
            <a:endParaRPr lang="fr-FR" sz="1100" dirty="0">
              <a:solidFill>
                <a:schemeClr val="tx1"/>
              </a:solidFill>
            </a:endParaRPr>
          </a:p>
        </p:txBody>
      </p:sp>
      <p:cxnSp>
        <p:nvCxnSpPr>
          <p:cNvPr id="95" name="Connecteur droit avec flèche 94"/>
          <p:cNvCxnSpPr/>
          <p:nvPr/>
        </p:nvCxnSpPr>
        <p:spPr>
          <a:xfrm>
            <a:off x="8082464" y="4579225"/>
            <a:ext cx="0" cy="1368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7282"/>
            <a:ext cx="8229600" cy="471398"/>
          </a:xfrm>
          <a:solidFill>
            <a:schemeClr val="bg2">
              <a:lumMod val="90000"/>
            </a:schemeClr>
          </a:solidFill>
        </p:spPr>
        <p:txBody>
          <a:bodyPr vert="horz" lIns="91429" tIns="45715" rIns="91429" bIns="45715" rtlCol="0" anchor="ctr">
            <a:normAutofit fontScale="90000"/>
          </a:bodyPr>
          <a:lstStyle/>
          <a:p>
            <a:pPr>
              <a:defRPr/>
            </a:pPr>
            <a:r>
              <a:rPr lang="fr-FR" dirty="0" smtClean="0">
                <a:latin typeface="Arial Black" pitchFamily="34" charset="0"/>
              </a:rPr>
              <a:t>Algorithme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932088" y="1437624"/>
            <a:ext cx="1296000" cy="216000"/>
          </a:xfrm>
          <a:prstGeom prst="roundRect">
            <a:avLst/>
          </a:prstGeom>
          <a:solidFill>
            <a:schemeClr val="tx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solidFill>
                  <a:schemeClr val="bg1"/>
                </a:solidFill>
              </a:rPr>
              <a:t>DÉBUT</a:t>
            </a:r>
            <a:endParaRPr lang="fr-FR" sz="1100" b="1" dirty="0">
              <a:solidFill>
                <a:schemeClr val="bg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932088" y="2517744"/>
            <a:ext cx="1296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Saisir un choix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0" name="Hexagone 9"/>
          <p:cNvSpPr/>
          <p:nvPr/>
        </p:nvSpPr>
        <p:spPr>
          <a:xfrm>
            <a:off x="932101" y="3035084"/>
            <a:ext cx="1296000" cy="288032"/>
          </a:xfrm>
          <a:prstGeom prst="hexagon">
            <a:avLst>
              <a:gd name="adj" fmla="val 77816"/>
              <a:gd name="vf" fmla="val 11547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Choix = 1</a:t>
            </a:r>
            <a:endParaRPr lang="fr-FR" sz="1100" dirty="0">
              <a:solidFill>
                <a:schemeClr val="tx1"/>
              </a:solidFill>
            </a:endParaRPr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1580088" y="1661268"/>
            <a:ext cx="0" cy="288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ZoneTexte 104"/>
          <p:cNvSpPr txBox="1"/>
          <p:nvPr/>
        </p:nvSpPr>
        <p:spPr>
          <a:xfrm>
            <a:off x="1580147" y="3286412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Non</a:t>
            </a:r>
            <a:endParaRPr lang="fr-FR" sz="1100" b="1" dirty="0"/>
          </a:p>
        </p:txBody>
      </p:sp>
      <p:cxnSp>
        <p:nvCxnSpPr>
          <p:cNvPr id="71" name="Connecteur droit avec flèche 70"/>
          <p:cNvCxnSpPr/>
          <p:nvPr/>
        </p:nvCxnSpPr>
        <p:spPr>
          <a:xfrm>
            <a:off x="1580101" y="2741388"/>
            <a:ext cx="0" cy="288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Hexagone 72"/>
          <p:cNvSpPr/>
          <p:nvPr/>
        </p:nvSpPr>
        <p:spPr>
          <a:xfrm>
            <a:off x="932101" y="3558503"/>
            <a:ext cx="1296000" cy="288032"/>
          </a:xfrm>
          <a:prstGeom prst="hexagon">
            <a:avLst>
              <a:gd name="adj" fmla="val 77816"/>
              <a:gd name="vf" fmla="val 11547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Choix = 2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1580147" y="3828568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Non</a:t>
            </a:r>
            <a:endParaRPr lang="fr-FR" sz="1100" b="1" dirty="0"/>
          </a:p>
        </p:txBody>
      </p:sp>
      <p:sp>
        <p:nvSpPr>
          <p:cNvPr id="75" name="Hexagone 74"/>
          <p:cNvSpPr/>
          <p:nvPr/>
        </p:nvSpPr>
        <p:spPr>
          <a:xfrm>
            <a:off x="932101" y="4098364"/>
            <a:ext cx="1296000" cy="288032"/>
          </a:xfrm>
          <a:prstGeom prst="hexagon">
            <a:avLst>
              <a:gd name="adj" fmla="val 77816"/>
              <a:gd name="vf" fmla="val 11547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Choix = 3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1580147" y="4385582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Non</a:t>
            </a:r>
            <a:endParaRPr lang="fr-FR" sz="1100" b="1" dirty="0"/>
          </a:p>
        </p:txBody>
      </p:sp>
      <p:sp>
        <p:nvSpPr>
          <p:cNvPr id="78" name="Hexagone 77"/>
          <p:cNvSpPr/>
          <p:nvPr/>
        </p:nvSpPr>
        <p:spPr>
          <a:xfrm>
            <a:off x="932101" y="4654108"/>
            <a:ext cx="1296000" cy="288032"/>
          </a:xfrm>
          <a:prstGeom prst="hexagon">
            <a:avLst>
              <a:gd name="adj" fmla="val 77816"/>
              <a:gd name="vf" fmla="val 11547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Choix = 4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580147" y="4942596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Non</a:t>
            </a:r>
            <a:endParaRPr lang="fr-FR" sz="1100" b="1" dirty="0"/>
          </a:p>
        </p:txBody>
      </p:sp>
      <p:sp>
        <p:nvSpPr>
          <p:cNvPr id="82" name="Rectangle à coins arrondis 81"/>
          <p:cNvSpPr/>
          <p:nvPr/>
        </p:nvSpPr>
        <p:spPr>
          <a:xfrm>
            <a:off x="7416464" y="3869080"/>
            <a:ext cx="1332000" cy="2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Indexer le fichier</a:t>
            </a:r>
            <a:endParaRPr lang="fr-FR" sz="1100" dirty="0">
              <a:solidFill>
                <a:schemeClr val="tx1"/>
              </a:solidFill>
            </a:endParaRPr>
          </a:p>
        </p:txBody>
      </p:sp>
      <p:cxnSp>
        <p:nvCxnSpPr>
          <p:cNvPr id="88" name="Connecteur droit avec flèche 87"/>
          <p:cNvCxnSpPr/>
          <p:nvPr/>
        </p:nvCxnSpPr>
        <p:spPr>
          <a:xfrm>
            <a:off x="8082464" y="3729270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/>
          <p:nvPr/>
        </p:nvCxnSpPr>
        <p:spPr>
          <a:xfrm>
            <a:off x="8082464" y="4080890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ZoneTexte 89"/>
          <p:cNvSpPr txBox="1"/>
          <p:nvPr/>
        </p:nvSpPr>
        <p:spPr>
          <a:xfrm>
            <a:off x="2232797" y="2907322"/>
            <a:ext cx="391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Oui</a:t>
            </a:r>
            <a:endParaRPr lang="fr-FR" sz="1100" b="1" dirty="0"/>
          </a:p>
        </p:txBody>
      </p:sp>
      <p:sp>
        <p:nvSpPr>
          <p:cNvPr id="96" name="Rectangle à coins arrondis 95"/>
          <p:cNvSpPr/>
          <p:nvPr/>
        </p:nvSpPr>
        <p:spPr>
          <a:xfrm>
            <a:off x="5940448" y="4032236"/>
            <a:ext cx="1332000" cy="35471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Importer le fichier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2232797" y="3477036"/>
            <a:ext cx="391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Oui</a:t>
            </a:r>
            <a:endParaRPr lang="fr-FR" sz="1100" b="1" dirty="0"/>
          </a:p>
        </p:txBody>
      </p:sp>
      <p:cxnSp>
        <p:nvCxnSpPr>
          <p:cNvPr id="110" name="Connecteur droit avec flèche 109"/>
          <p:cNvCxnSpPr/>
          <p:nvPr/>
        </p:nvCxnSpPr>
        <p:spPr>
          <a:xfrm>
            <a:off x="6606448" y="4382751"/>
            <a:ext cx="0" cy="1548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ZoneTexte 111"/>
          <p:cNvSpPr txBox="1"/>
          <p:nvPr/>
        </p:nvSpPr>
        <p:spPr>
          <a:xfrm>
            <a:off x="2232797" y="4025542"/>
            <a:ext cx="391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Oui</a:t>
            </a:r>
            <a:endParaRPr lang="fr-FR" sz="1100" b="1" dirty="0"/>
          </a:p>
        </p:txBody>
      </p:sp>
      <p:sp>
        <p:nvSpPr>
          <p:cNvPr id="114" name="Rectangle à coins arrondis 113"/>
          <p:cNvSpPr/>
          <p:nvPr/>
        </p:nvSpPr>
        <p:spPr>
          <a:xfrm>
            <a:off x="4500288" y="4065023"/>
            <a:ext cx="1332000" cy="35471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Tracer la [</a:t>
            </a:r>
            <a:r>
              <a:rPr lang="fr-FR" sz="1100" dirty="0" err="1" smtClean="0">
                <a:solidFill>
                  <a:schemeClr val="tx1"/>
                </a:solidFill>
              </a:rPr>
              <a:t>papp</a:t>
            </a:r>
            <a:r>
              <a:rPr lang="fr-FR" sz="1100" dirty="0" smtClean="0">
                <a:solidFill>
                  <a:schemeClr val="tx1"/>
                </a:solidFill>
              </a:rPr>
              <a:t>]</a:t>
            </a:r>
            <a:endParaRPr lang="fr-FR" sz="1100" dirty="0">
              <a:solidFill>
                <a:schemeClr val="tx1"/>
              </a:solidFill>
            </a:endParaRPr>
          </a:p>
        </p:txBody>
      </p:sp>
      <p:cxnSp>
        <p:nvCxnSpPr>
          <p:cNvPr id="115" name="Connecteur droit avec flèche 114"/>
          <p:cNvCxnSpPr/>
          <p:nvPr/>
        </p:nvCxnSpPr>
        <p:spPr>
          <a:xfrm>
            <a:off x="5166288" y="4401280"/>
            <a:ext cx="0" cy="1548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ZoneTexte 116"/>
          <p:cNvSpPr txBox="1"/>
          <p:nvPr/>
        </p:nvSpPr>
        <p:spPr>
          <a:xfrm>
            <a:off x="2232797" y="4582556"/>
            <a:ext cx="391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Oui</a:t>
            </a:r>
            <a:endParaRPr lang="fr-FR" sz="1100" b="1" dirty="0"/>
          </a:p>
        </p:txBody>
      </p:sp>
      <p:sp>
        <p:nvSpPr>
          <p:cNvPr id="118" name="Rectangle à coins arrondis 117"/>
          <p:cNvSpPr/>
          <p:nvPr/>
        </p:nvSpPr>
        <p:spPr>
          <a:xfrm>
            <a:off x="3600040" y="4620767"/>
            <a:ext cx="1332000" cy="35471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Tracer [</a:t>
            </a:r>
            <a:r>
              <a:rPr lang="fr-FR" sz="1100" dirty="0" err="1" smtClean="0">
                <a:solidFill>
                  <a:schemeClr val="tx1"/>
                </a:solidFill>
              </a:rPr>
              <a:t>papp</a:t>
            </a:r>
            <a:r>
              <a:rPr lang="fr-FR" sz="1100" dirty="0" smtClean="0">
                <a:solidFill>
                  <a:schemeClr val="tx1"/>
                </a:solidFill>
              </a:rPr>
              <a:t>] et [index]</a:t>
            </a:r>
            <a:endParaRPr lang="fr-FR" sz="1100" dirty="0">
              <a:solidFill>
                <a:schemeClr val="tx1"/>
              </a:solidFill>
            </a:endParaRPr>
          </a:p>
        </p:txBody>
      </p:sp>
      <p:cxnSp>
        <p:nvCxnSpPr>
          <p:cNvPr id="119" name="Connecteur droit avec flèche 118"/>
          <p:cNvCxnSpPr/>
          <p:nvPr/>
        </p:nvCxnSpPr>
        <p:spPr>
          <a:xfrm>
            <a:off x="4266040" y="4969412"/>
            <a:ext cx="0" cy="972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à coins arrondis 119"/>
          <p:cNvSpPr/>
          <p:nvPr/>
        </p:nvSpPr>
        <p:spPr>
          <a:xfrm>
            <a:off x="3007607" y="5323322"/>
            <a:ext cx="468000" cy="216000"/>
          </a:xfrm>
          <a:prstGeom prst="roundRect">
            <a:avLst/>
          </a:prstGeom>
          <a:solidFill>
            <a:schemeClr val="tx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solidFill>
                  <a:schemeClr val="bg1"/>
                </a:solidFill>
              </a:rPr>
              <a:t>FIN</a:t>
            </a:r>
          </a:p>
        </p:txBody>
      </p:sp>
      <p:sp>
        <p:nvSpPr>
          <p:cNvPr id="121" name="Hexagone 120"/>
          <p:cNvSpPr/>
          <p:nvPr/>
        </p:nvSpPr>
        <p:spPr>
          <a:xfrm>
            <a:off x="932101" y="5215322"/>
            <a:ext cx="1296000" cy="432000"/>
          </a:xfrm>
          <a:prstGeom prst="hexagon">
            <a:avLst>
              <a:gd name="adj" fmla="val 77816"/>
              <a:gd name="vf" fmla="val 11547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Choix = 0 OU Annuler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22" name="ZoneTexte 121"/>
          <p:cNvSpPr txBox="1"/>
          <p:nvPr/>
        </p:nvSpPr>
        <p:spPr>
          <a:xfrm>
            <a:off x="2232797" y="5206364"/>
            <a:ext cx="391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Oui</a:t>
            </a:r>
            <a:endParaRPr lang="fr-FR" sz="1100" b="1" dirty="0"/>
          </a:p>
        </p:txBody>
      </p:sp>
      <p:cxnSp>
        <p:nvCxnSpPr>
          <p:cNvPr id="123" name="Connecteur droit avec flèche 122"/>
          <p:cNvCxnSpPr/>
          <p:nvPr/>
        </p:nvCxnSpPr>
        <p:spPr>
          <a:xfrm flipV="1">
            <a:off x="2232797" y="5431322"/>
            <a:ext cx="792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/>
          <p:nvPr/>
        </p:nvCxnSpPr>
        <p:spPr>
          <a:xfrm>
            <a:off x="1580101" y="3295310"/>
            <a:ext cx="0" cy="288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>
            <a:off x="1580101" y="3849232"/>
            <a:ext cx="0" cy="288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avec flèche 126"/>
          <p:cNvCxnSpPr/>
          <p:nvPr/>
        </p:nvCxnSpPr>
        <p:spPr>
          <a:xfrm>
            <a:off x="1580101" y="4403154"/>
            <a:ext cx="0" cy="288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avec flèche 127"/>
          <p:cNvCxnSpPr/>
          <p:nvPr/>
        </p:nvCxnSpPr>
        <p:spPr>
          <a:xfrm>
            <a:off x="1580101" y="4957076"/>
            <a:ext cx="0" cy="288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avec flèche 128"/>
          <p:cNvCxnSpPr/>
          <p:nvPr/>
        </p:nvCxnSpPr>
        <p:spPr>
          <a:xfrm>
            <a:off x="1580101" y="5654961"/>
            <a:ext cx="0" cy="288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/>
          <p:cNvCxnSpPr/>
          <p:nvPr/>
        </p:nvCxnSpPr>
        <p:spPr>
          <a:xfrm flipH="1">
            <a:off x="683568" y="5943648"/>
            <a:ext cx="7416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/>
          <p:nvPr/>
        </p:nvCxnSpPr>
        <p:spPr>
          <a:xfrm flipV="1">
            <a:off x="697854" y="2599277"/>
            <a:ext cx="0" cy="3348000"/>
          </a:xfrm>
          <a:prstGeom prst="straightConnector1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avec flèche 131"/>
          <p:cNvCxnSpPr/>
          <p:nvPr/>
        </p:nvCxnSpPr>
        <p:spPr>
          <a:xfrm>
            <a:off x="697854" y="2611918"/>
            <a:ext cx="25202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avec flèche 132"/>
          <p:cNvCxnSpPr/>
          <p:nvPr/>
        </p:nvCxnSpPr>
        <p:spPr>
          <a:xfrm flipV="1">
            <a:off x="697854" y="4313166"/>
            <a:ext cx="0" cy="21600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avec flèche 135"/>
          <p:cNvCxnSpPr/>
          <p:nvPr/>
        </p:nvCxnSpPr>
        <p:spPr>
          <a:xfrm>
            <a:off x="1580088" y="2244952"/>
            <a:ext cx="0" cy="288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à coins arrondis 137"/>
          <p:cNvSpPr/>
          <p:nvPr/>
        </p:nvSpPr>
        <p:spPr>
          <a:xfrm>
            <a:off x="7416464" y="3021800"/>
            <a:ext cx="1332000" cy="3600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Choisir un fichier CSV [A41]</a:t>
            </a:r>
            <a:endParaRPr lang="fr-FR" sz="1100" dirty="0">
              <a:solidFill>
                <a:schemeClr val="tx1"/>
              </a:solidFill>
            </a:endParaRPr>
          </a:p>
        </p:txBody>
      </p:sp>
      <p:cxnSp>
        <p:nvCxnSpPr>
          <p:cNvPr id="139" name="Connecteur droit avec flèche 138"/>
          <p:cNvCxnSpPr/>
          <p:nvPr/>
        </p:nvCxnSpPr>
        <p:spPr>
          <a:xfrm>
            <a:off x="8082464" y="3377650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à coins arrondis 140"/>
          <p:cNvSpPr/>
          <p:nvPr/>
        </p:nvSpPr>
        <p:spPr>
          <a:xfrm>
            <a:off x="5940448" y="3528874"/>
            <a:ext cx="1332000" cy="35471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Choisir un fichier binaire [A52]</a:t>
            </a:r>
            <a:endParaRPr lang="fr-FR" sz="1100" dirty="0">
              <a:solidFill>
                <a:schemeClr val="tx1"/>
              </a:solidFill>
            </a:endParaRPr>
          </a:p>
        </p:txBody>
      </p:sp>
      <p:cxnSp>
        <p:nvCxnSpPr>
          <p:cNvPr id="142" name="Connecteur droit avec flèche 141"/>
          <p:cNvCxnSpPr/>
          <p:nvPr/>
        </p:nvCxnSpPr>
        <p:spPr>
          <a:xfrm>
            <a:off x="6606448" y="3888914"/>
            <a:ext cx="0" cy="1440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142"/>
          <p:cNvSpPr txBox="1"/>
          <p:nvPr/>
        </p:nvSpPr>
        <p:spPr>
          <a:xfrm>
            <a:off x="1580147" y="5664062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smtClean="0"/>
              <a:t>Non</a:t>
            </a:r>
            <a:endParaRPr lang="fr-FR" sz="1100" b="1" dirty="0"/>
          </a:p>
        </p:txBody>
      </p:sp>
      <p:cxnSp>
        <p:nvCxnSpPr>
          <p:cNvPr id="83" name="Connecteur droit avec flèche 82"/>
          <p:cNvCxnSpPr/>
          <p:nvPr/>
        </p:nvCxnSpPr>
        <p:spPr>
          <a:xfrm>
            <a:off x="2232797" y="3179100"/>
            <a:ext cx="5220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>
            <a:off x="2232797" y="3702519"/>
            <a:ext cx="3744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avec flèche 110"/>
          <p:cNvCxnSpPr/>
          <p:nvPr/>
        </p:nvCxnSpPr>
        <p:spPr>
          <a:xfrm flipV="1">
            <a:off x="2232797" y="4242380"/>
            <a:ext cx="2304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/>
          <p:cNvCxnSpPr/>
          <p:nvPr/>
        </p:nvCxnSpPr>
        <p:spPr>
          <a:xfrm flipV="1">
            <a:off x="2232797" y="4798124"/>
            <a:ext cx="1404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cteur droit 13"/>
          <p:cNvCxnSpPr/>
          <p:nvPr/>
        </p:nvCxnSpPr>
        <p:spPr>
          <a:xfrm flipV="1">
            <a:off x="2331368" y="4653136"/>
            <a:ext cx="2052000" cy="61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2411760" y="4697424"/>
            <a:ext cx="2052000" cy="612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www.coffretsdechantiers.com/boutique/images_produits/cbe-z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10749" t="14286" r="10428" b="14282"/>
          <a:stretch>
            <a:fillRect/>
          </a:stretch>
        </p:blipFill>
        <p:spPr bwMode="auto">
          <a:xfrm>
            <a:off x="1043608" y="4797154"/>
            <a:ext cx="1476000" cy="2012727"/>
          </a:xfrm>
          <a:prstGeom prst="rect">
            <a:avLst/>
          </a:prstGeom>
          <a:noFill/>
        </p:spPr>
      </p:pic>
      <p:pic>
        <p:nvPicPr>
          <p:cNvPr id="1026" name="Picture 2" descr="http://www.lelotenaction.org/medias/images/linky-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5200" t="9441" r="31961" b="6560"/>
          <a:stretch>
            <a:fillRect/>
          </a:stretch>
        </p:blipFill>
        <p:spPr bwMode="auto">
          <a:xfrm>
            <a:off x="294725" y="3356992"/>
            <a:ext cx="1468963" cy="2160240"/>
          </a:xfrm>
          <a:prstGeom prst="rect">
            <a:avLst/>
          </a:prstGeom>
          <a:noFill/>
        </p:spPr>
      </p:pic>
      <p:grpSp>
        <p:nvGrpSpPr>
          <p:cNvPr id="2" name="Groupe 14"/>
          <p:cNvGrpSpPr/>
          <p:nvPr/>
        </p:nvGrpSpPr>
        <p:grpSpPr>
          <a:xfrm>
            <a:off x="2915817" y="3717232"/>
            <a:ext cx="2209091" cy="1800000"/>
            <a:chOff x="2578933" y="2565104"/>
            <a:chExt cx="2209091" cy="1800000"/>
          </a:xfrm>
        </p:grpSpPr>
        <p:pic>
          <p:nvPicPr>
            <p:cNvPr id="1041" name="Picture 17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00FF00"/>
                </a:clrFrom>
                <a:clrTo>
                  <a:srgbClr val="00FF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578933" y="2565104"/>
              <a:ext cx="2209091" cy="180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8" name="Picture 14" descr="http://wiki.openelec.tv/images/b/be/Raspberry-Pi-logo.jpg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197234" y="2657126"/>
              <a:ext cx="1270427" cy="1131914"/>
            </a:xfrm>
            <a:prstGeom prst="rect">
              <a:avLst/>
            </a:prstGeom>
            <a:noFill/>
          </p:spPr>
        </p:pic>
      </p:grpSp>
      <p:sp>
        <p:nvSpPr>
          <p:cNvPr id="10" name="Titr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29" tIns="45715" rIns="91429" bIns="45715" rtlCol="0" anchor="ctr">
            <a:normAutofit fontScale="92500"/>
          </a:bodyPr>
          <a:lstStyle/>
          <a:p>
            <a:pPr marL="0" marR="0" lvl="0" indent="0" algn="ctr" defTabSz="91429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ILLUSTRATION DU PROJET</a:t>
            </a:r>
          </a:p>
        </p:txBody>
      </p:sp>
      <p:grpSp>
        <p:nvGrpSpPr>
          <p:cNvPr id="21" name="Groupe 20"/>
          <p:cNvGrpSpPr/>
          <p:nvPr/>
        </p:nvGrpSpPr>
        <p:grpSpPr>
          <a:xfrm>
            <a:off x="4139952" y="3068961"/>
            <a:ext cx="2088232" cy="2088232"/>
            <a:chOff x="4277703" y="2067513"/>
            <a:chExt cx="3600000" cy="3600000"/>
          </a:xfrm>
        </p:grpSpPr>
        <p:sp>
          <p:nvSpPr>
            <p:cNvPr id="18" name="Arc 17"/>
            <p:cNvSpPr/>
            <p:nvPr/>
          </p:nvSpPr>
          <p:spPr>
            <a:xfrm rot="19884994">
              <a:off x="4572000" y="3176872"/>
              <a:ext cx="1800000" cy="1800000"/>
            </a:xfrm>
            <a:prstGeom prst="arc">
              <a:avLst>
                <a:gd name="adj1" fmla="val 18182838"/>
                <a:gd name="adj2" fmla="val 3192641"/>
              </a:avLst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Arc 18"/>
            <p:cNvSpPr/>
            <p:nvPr/>
          </p:nvSpPr>
          <p:spPr>
            <a:xfrm rot="19884994">
              <a:off x="4517209" y="2654129"/>
              <a:ext cx="2520000" cy="2520000"/>
            </a:xfrm>
            <a:prstGeom prst="arc">
              <a:avLst>
                <a:gd name="adj1" fmla="val 17700957"/>
                <a:gd name="adj2" fmla="val 2997895"/>
              </a:avLst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Arc 19"/>
            <p:cNvSpPr/>
            <p:nvPr/>
          </p:nvSpPr>
          <p:spPr>
            <a:xfrm rot="19884994">
              <a:off x="4277703" y="2067513"/>
              <a:ext cx="3600000" cy="3600000"/>
            </a:xfrm>
            <a:prstGeom prst="arc">
              <a:avLst>
                <a:gd name="adj1" fmla="val 17668209"/>
                <a:gd name="adj2" fmla="val 2113009"/>
              </a:avLst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22" name="Image 21" descr="271067095836_2013-10-29.gif"/>
          <p:cNvPicPr>
            <a:picLocks noChangeAspect="1"/>
          </p:cNvPicPr>
          <p:nvPr/>
        </p:nvPicPr>
        <p:blipFill>
          <a:blip r:embed="rId6" cstate="print">
            <a:lum bright="-20000" contrast="20000"/>
          </a:blip>
          <a:srcRect l="8263" r="9838"/>
          <a:stretch>
            <a:fillRect/>
          </a:stretch>
        </p:blipFill>
        <p:spPr>
          <a:xfrm>
            <a:off x="6329421" y="1916833"/>
            <a:ext cx="2491051" cy="1584176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0FF00"/>
              </a:clrFrom>
              <a:clrTo>
                <a:srgbClr val="00FF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56378" y="3933096"/>
            <a:ext cx="79979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http://upload.wikimedia.org/wikipedia/fr/8/8c/ERDF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27585" y="5037850"/>
            <a:ext cx="1038252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31" name="Picture 7" descr="http://www.di.ens.fr/%7Eychen/scilab/scilab_logo.gi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156177" y="1860982"/>
            <a:ext cx="746483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ZoneTexte 30"/>
          <p:cNvSpPr txBox="1"/>
          <p:nvPr/>
        </p:nvSpPr>
        <p:spPr>
          <a:xfrm>
            <a:off x="1763688" y="5733256"/>
            <a:ext cx="6336704" cy="92333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fr-FR" b="1" dirty="0" smtClean="0"/>
              <a:t>Légende</a:t>
            </a:r>
          </a:p>
          <a:p>
            <a:pPr marL="630238" lvl="1"/>
            <a:r>
              <a:rPr lang="fr-FR" dirty="0" smtClean="0"/>
              <a:t>Flux de données</a:t>
            </a:r>
          </a:p>
          <a:p>
            <a:pPr marL="630238" lvl="1"/>
            <a:r>
              <a:rPr lang="fr-FR" dirty="0" smtClean="0"/>
              <a:t>Flux d’information</a:t>
            </a:r>
          </a:p>
          <a:p>
            <a:pPr marL="630238" lvl="1"/>
            <a:endParaRPr lang="fr-FR" dirty="0" smtClean="0"/>
          </a:p>
          <a:p>
            <a:pPr marL="630238" lvl="1"/>
            <a:r>
              <a:rPr lang="fr-FR" dirty="0" smtClean="0"/>
              <a:t>Fonctionnel</a:t>
            </a:r>
          </a:p>
          <a:p>
            <a:pPr marL="630238" lvl="1"/>
            <a:r>
              <a:rPr lang="fr-FR" dirty="0" smtClean="0"/>
              <a:t>Evolution majeure</a:t>
            </a:r>
            <a:endParaRPr lang="fr-FR" dirty="0"/>
          </a:p>
        </p:txBody>
      </p:sp>
      <p:sp>
        <p:nvSpPr>
          <p:cNvPr id="20" name="Titre 19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r>
              <a:rPr lang="fr-FR" dirty="0" smtClean="0">
                <a:latin typeface="Arial Black" pitchFamily="34" charset="0"/>
              </a:rPr>
              <a:t>ARCHITECTURE GÉNÉRALE</a:t>
            </a:r>
            <a:endParaRPr lang="fr-FR" dirty="0">
              <a:latin typeface="Arial Black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281937"/>
            <a:ext cx="97160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A-0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26" name="Flèche droite 25"/>
          <p:cNvSpPr/>
          <p:nvPr/>
        </p:nvSpPr>
        <p:spPr>
          <a:xfrm>
            <a:off x="1917039" y="6111298"/>
            <a:ext cx="432048" cy="18002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1917039" y="6466190"/>
            <a:ext cx="432000" cy="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headEnd type="none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à coins arrondis 3"/>
          <p:cNvSpPr/>
          <p:nvPr/>
        </p:nvSpPr>
        <p:spPr>
          <a:xfrm>
            <a:off x="251521" y="2464734"/>
            <a:ext cx="1462663" cy="216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COMPTEUR ERDF</a:t>
            </a:r>
            <a:endParaRPr lang="fr-FR" b="1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658399" y="2132856"/>
            <a:ext cx="1872208" cy="30243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ACQUISITION - STOCKAGE</a:t>
            </a:r>
            <a:endParaRPr lang="fr-FR" b="1" dirty="0"/>
          </a:p>
        </p:txBody>
      </p:sp>
      <p:sp>
        <p:nvSpPr>
          <p:cNvPr id="13" name="Flèche droite 12"/>
          <p:cNvSpPr/>
          <p:nvPr/>
        </p:nvSpPr>
        <p:spPr>
          <a:xfrm>
            <a:off x="1642175" y="3338870"/>
            <a:ext cx="2160240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1930207" y="2464734"/>
            <a:ext cx="1440160" cy="216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CONDITION-NEMENT</a:t>
            </a:r>
            <a:endParaRPr lang="fr-FR" b="1" dirty="0"/>
          </a:p>
        </p:txBody>
      </p:sp>
      <p:sp>
        <p:nvSpPr>
          <p:cNvPr id="22" name="Rectangle à coins arrondis 21"/>
          <p:cNvSpPr/>
          <p:nvPr/>
        </p:nvSpPr>
        <p:spPr>
          <a:xfrm>
            <a:off x="3704699" y="4521821"/>
            <a:ext cx="792088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A3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1967077" y="4007622"/>
            <a:ext cx="792088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A2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288155" y="4007622"/>
            <a:ext cx="792088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A1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6718108" y="2132856"/>
            <a:ext cx="2099483" cy="138615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EXPLOITATION</a:t>
            </a:r>
            <a:endParaRPr lang="fr-FR" b="1" dirty="0"/>
          </a:p>
        </p:txBody>
      </p:sp>
      <p:sp>
        <p:nvSpPr>
          <p:cNvPr id="14" name="Flèche droite 13"/>
          <p:cNvSpPr/>
          <p:nvPr/>
        </p:nvSpPr>
        <p:spPr>
          <a:xfrm>
            <a:off x="5422751" y="2638191"/>
            <a:ext cx="1404000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8" name="Connecteur droit avec flèche 17"/>
          <p:cNvCxnSpPr/>
          <p:nvPr/>
        </p:nvCxnSpPr>
        <p:spPr>
          <a:xfrm flipH="1">
            <a:off x="5422751" y="3178251"/>
            <a:ext cx="1332000" cy="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à coins arrondis 23"/>
          <p:cNvSpPr/>
          <p:nvPr/>
        </p:nvSpPr>
        <p:spPr>
          <a:xfrm>
            <a:off x="5728109" y="2636912"/>
            <a:ext cx="792088" cy="64807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A4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6775659" y="2870939"/>
            <a:ext cx="792088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A5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6718108" y="3645024"/>
            <a:ext cx="2099483" cy="15121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AFFICHAGE</a:t>
            </a:r>
            <a:endParaRPr lang="fr-FR" b="1" dirty="0"/>
          </a:p>
        </p:txBody>
      </p:sp>
      <p:sp>
        <p:nvSpPr>
          <p:cNvPr id="40" name="Flèche droite 39"/>
          <p:cNvSpPr/>
          <p:nvPr/>
        </p:nvSpPr>
        <p:spPr>
          <a:xfrm>
            <a:off x="5441271" y="3862327"/>
            <a:ext cx="1404000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1" name="Connecteur droit avec flèche 40"/>
          <p:cNvCxnSpPr/>
          <p:nvPr/>
        </p:nvCxnSpPr>
        <p:spPr>
          <a:xfrm flipH="1">
            <a:off x="5441271" y="4797152"/>
            <a:ext cx="1332000" cy="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prstDash val="sysDash"/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à coins arrondis 43"/>
          <p:cNvSpPr/>
          <p:nvPr/>
        </p:nvSpPr>
        <p:spPr>
          <a:xfrm>
            <a:off x="4932040" y="6102821"/>
            <a:ext cx="432048" cy="18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Rectangle à coins arrondis 44"/>
          <p:cNvSpPr/>
          <p:nvPr/>
        </p:nvSpPr>
        <p:spPr>
          <a:xfrm>
            <a:off x="4932040" y="6377228"/>
            <a:ext cx="432048" cy="180000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Rectangle à coins arrondis 38"/>
          <p:cNvSpPr/>
          <p:nvPr/>
        </p:nvSpPr>
        <p:spPr>
          <a:xfrm>
            <a:off x="6300192" y="4149081"/>
            <a:ext cx="792088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A6</a:t>
            </a:r>
            <a:endParaRPr lang="fr-FR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6281937"/>
            <a:ext cx="97160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33" name="Titre 3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fr-FR" dirty="0" smtClean="0">
                <a:latin typeface="Arial Black" pitchFamily="34" charset="0"/>
              </a:rPr>
              <a:t>COMPTEUR ERDF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6281937"/>
            <a:ext cx="97160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33" name="Titre 3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fr-FR" dirty="0" smtClean="0">
                <a:latin typeface="Arial Black" pitchFamily="34" charset="0"/>
              </a:rPr>
              <a:t>CONDITIONNEMENT</a:t>
            </a:r>
          </a:p>
        </p:txBody>
      </p:sp>
      <p:sp>
        <p:nvSpPr>
          <p:cNvPr id="38" name="Rectangle à coins arrondis 37"/>
          <p:cNvSpPr/>
          <p:nvPr/>
        </p:nvSpPr>
        <p:spPr>
          <a:xfrm>
            <a:off x="1331640" y="3789041"/>
            <a:ext cx="2736304" cy="230425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CONDITIONNEMENT</a:t>
            </a:r>
            <a:endParaRPr lang="fr-FR" b="1" dirty="0"/>
          </a:p>
        </p:txBody>
      </p:sp>
      <p:sp>
        <p:nvSpPr>
          <p:cNvPr id="16" name="Flèche droite 15"/>
          <p:cNvSpPr/>
          <p:nvPr/>
        </p:nvSpPr>
        <p:spPr>
          <a:xfrm>
            <a:off x="971600" y="5193196"/>
            <a:ext cx="3456384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1547664" y="4797153"/>
            <a:ext cx="2304256" cy="108012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fr-FR" b="1" dirty="0" smtClean="0"/>
              <a:t>Adaptation de signal</a:t>
            </a:r>
            <a:endParaRPr lang="fr-FR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1475657" y="1268761"/>
            <a:ext cx="5004737" cy="5256584"/>
          </a:xfrm>
          <a:prstGeom prst="roundRect">
            <a:avLst>
              <a:gd name="adj" fmla="val 654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RASPBERRY PI</a:t>
            </a:r>
            <a:endParaRPr lang="fr-FR" b="1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2699793" y="1700808"/>
            <a:ext cx="3615953" cy="4777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OS Linux (Weezy)</a:t>
            </a:r>
            <a:endParaRPr lang="fr-FR" b="1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117224" y="2348880"/>
            <a:ext cx="1440160" cy="29606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fr-FR" dirty="0" smtClean="0"/>
              <a:t>Programme en C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5061440" y="2420889"/>
            <a:ext cx="1080120" cy="13884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/>
              <a:t>Fichier CSV</a:t>
            </a:r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3708372" y="5517233"/>
            <a:ext cx="1728192" cy="7920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fr-FR" dirty="0" smtClean="0"/>
              <a:t>Interface SSH / Serveur VNC</a:t>
            </a:r>
            <a:endParaRPr lang="fr-FR" dirty="0"/>
          </a:p>
        </p:txBody>
      </p:sp>
      <p:sp>
        <p:nvSpPr>
          <p:cNvPr id="17" name="Flèche droite 16"/>
          <p:cNvSpPr/>
          <p:nvPr/>
        </p:nvSpPr>
        <p:spPr>
          <a:xfrm>
            <a:off x="4557384" y="2881510"/>
            <a:ext cx="504056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6840432" y="3645024"/>
            <a:ext cx="2052048" cy="28335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ORDINATEUR</a:t>
            </a:r>
            <a:endParaRPr lang="fr-FR" b="1" dirty="0"/>
          </a:p>
        </p:txBody>
      </p:sp>
      <p:sp>
        <p:nvSpPr>
          <p:cNvPr id="32" name="Rectangle 31"/>
          <p:cNvSpPr/>
          <p:nvPr/>
        </p:nvSpPr>
        <p:spPr>
          <a:xfrm>
            <a:off x="0" y="6281937"/>
            <a:ext cx="97160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A3</a:t>
            </a:r>
          </a:p>
        </p:txBody>
      </p:sp>
      <p:sp>
        <p:nvSpPr>
          <p:cNvPr id="33" name="Titre 3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 vert="horz" lIns="91429" tIns="45715" rIns="91429" bIns="45715" rtlCol="0" anchor="ctr">
            <a:normAutofit fontScale="90000"/>
          </a:bodyPr>
          <a:lstStyle/>
          <a:p>
            <a:r>
              <a:rPr lang="fr-FR" dirty="0" smtClean="0">
                <a:latin typeface="Arial Black" pitchFamily="34" charset="0"/>
              </a:rPr>
              <a:t>ACQUISITION - STOCKAGE</a:t>
            </a:r>
          </a:p>
        </p:txBody>
      </p:sp>
      <p:sp>
        <p:nvSpPr>
          <p:cNvPr id="22" name="Rectangle à coins arrondis 21"/>
          <p:cNvSpPr/>
          <p:nvPr/>
        </p:nvSpPr>
        <p:spPr>
          <a:xfrm>
            <a:off x="6918778" y="4149081"/>
            <a:ext cx="1895359" cy="22986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OS Windows ou Linux</a:t>
            </a:r>
            <a:endParaRPr lang="fr-FR" b="1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7002360" y="5517233"/>
            <a:ext cx="1728192" cy="7920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fr-FR" dirty="0" smtClean="0"/>
              <a:t>Client SSH / Client VNC</a:t>
            </a:r>
            <a:endParaRPr lang="fr-FR" dirty="0"/>
          </a:p>
        </p:txBody>
      </p:sp>
      <p:sp>
        <p:nvSpPr>
          <p:cNvPr id="23" name="Double flèche horizontale 22"/>
          <p:cNvSpPr/>
          <p:nvPr/>
        </p:nvSpPr>
        <p:spPr>
          <a:xfrm>
            <a:off x="5364088" y="5625244"/>
            <a:ext cx="1728192" cy="432048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Flèche droite 25"/>
          <p:cNvSpPr/>
          <p:nvPr/>
        </p:nvSpPr>
        <p:spPr>
          <a:xfrm>
            <a:off x="1210773" y="3905370"/>
            <a:ext cx="1993075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1691680" y="3405554"/>
            <a:ext cx="831421" cy="14316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fr-FR" dirty="0" smtClean="0"/>
              <a:t>UART</a:t>
            </a:r>
            <a:endParaRPr lang="fr-FR" dirty="0"/>
          </a:p>
        </p:txBody>
      </p:sp>
      <p:cxnSp>
        <p:nvCxnSpPr>
          <p:cNvPr id="25" name="Connecteur droit avec flèche 24"/>
          <p:cNvCxnSpPr/>
          <p:nvPr/>
        </p:nvCxnSpPr>
        <p:spPr>
          <a:xfrm flipH="1">
            <a:off x="5364088" y="6165304"/>
            <a:ext cx="1728000" cy="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à coins arrondis 27"/>
          <p:cNvSpPr/>
          <p:nvPr/>
        </p:nvSpPr>
        <p:spPr>
          <a:xfrm>
            <a:off x="3157548" y="4699437"/>
            <a:ext cx="86400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A31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5087631" y="3195950"/>
            <a:ext cx="86400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A41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5076056" y="3933057"/>
            <a:ext cx="1080120" cy="13884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/>
              <a:t>Base de donnée</a:t>
            </a:r>
            <a:endParaRPr lang="fr-FR" dirty="0"/>
          </a:p>
        </p:txBody>
      </p:sp>
      <p:sp>
        <p:nvSpPr>
          <p:cNvPr id="27" name="Flèche droite 26"/>
          <p:cNvSpPr/>
          <p:nvPr/>
        </p:nvSpPr>
        <p:spPr>
          <a:xfrm>
            <a:off x="4572000" y="4393678"/>
            <a:ext cx="504056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Rectangle à coins arrondis 29"/>
          <p:cNvSpPr/>
          <p:nvPr/>
        </p:nvSpPr>
        <p:spPr>
          <a:xfrm>
            <a:off x="5102247" y="4708118"/>
            <a:ext cx="86400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A61</a:t>
            </a:r>
            <a:endParaRPr lang="fr-FR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29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fr-FR" dirty="0" smtClean="0">
                <a:latin typeface="Arial Black" pitchFamily="34" charset="0"/>
              </a:rPr>
              <a:t>TRANSFERT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0" y="6281937"/>
            <a:ext cx="97160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A4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1653073" y="1719955"/>
            <a:ext cx="2693099" cy="48053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RASPBERRY PI</a:t>
            </a:r>
            <a:endParaRPr lang="fr-FR" b="1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753884" y="2351073"/>
            <a:ext cx="2448272" cy="40966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OS Linux (Weezy)</a:t>
            </a:r>
            <a:endParaRPr lang="fr-FR" b="1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2437960" y="3284985"/>
            <a:ext cx="1080120" cy="136815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/>
              <a:t>Fichier CSV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2437960" y="5273887"/>
            <a:ext cx="1080120" cy="10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fr-FR" dirty="0" smtClean="0"/>
              <a:t>Serveur FTP</a:t>
            </a:r>
            <a:endParaRPr lang="fr-FR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4850227" y="1720255"/>
            <a:ext cx="2640703" cy="48048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ORDINATEUR</a:t>
            </a:r>
            <a:endParaRPr lang="fr-FR" b="1" dirty="0"/>
          </a:p>
        </p:txBody>
      </p:sp>
      <p:sp>
        <p:nvSpPr>
          <p:cNvPr id="31" name="Flèche vers le bas 30"/>
          <p:cNvSpPr/>
          <p:nvPr/>
        </p:nvSpPr>
        <p:spPr>
          <a:xfrm>
            <a:off x="2762020" y="4546404"/>
            <a:ext cx="432000" cy="82681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994246" y="2351073"/>
            <a:ext cx="2376263" cy="409666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OS Windows ou Linux</a:t>
            </a:r>
            <a:endParaRPr lang="fr-FR" b="1" dirty="0"/>
          </a:p>
        </p:txBody>
      </p:sp>
      <p:sp>
        <p:nvSpPr>
          <p:cNvPr id="22" name="Rectangle à coins arrondis 21"/>
          <p:cNvSpPr/>
          <p:nvPr/>
        </p:nvSpPr>
        <p:spPr>
          <a:xfrm>
            <a:off x="5642317" y="5273887"/>
            <a:ext cx="1080120" cy="108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fr-FR" dirty="0" smtClean="0"/>
              <a:t>Client FTP</a:t>
            </a:r>
            <a:endParaRPr lang="fr-FR" dirty="0"/>
          </a:p>
        </p:txBody>
      </p:sp>
      <p:sp>
        <p:nvSpPr>
          <p:cNvPr id="18" name="Flèche droite 17"/>
          <p:cNvSpPr/>
          <p:nvPr/>
        </p:nvSpPr>
        <p:spPr>
          <a:xfrm>
            <a:off x="3409074" y="5453907"/>
            <a:ext cx="2315055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5642317" y="3284985"/>
            <a:ext cx="1080120" cy="13681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/>
              <a:t>Fichier CSV</a:t>
            </a:r>
            <a:endParaRPr lang="fr-FR" dirty="0"/>
          </a:p>
        </p:txBody>
      </p:sp>
      <p:sp>
        <p:nvSpPr>
          <p:cNvPr id="27" name="Flèche vers le bas 26"/>
          <p:cNvSpPr/>
          <p:nvPr/>
        </p:nvSpPr>
        <p:spPr>
          <a:xfrm flipV="1">
            <a:off x="5966377" y="4546404"/>
            <a:ext cx="432000" cy="82681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3" name="Connecteur droit avec flèche 32"/>
          <p:cNvCxnSpPr/>
          <p:nvPr/>
        </p:nvCxnSpPr>
        <p:spPr>
          <a:xfrm flipH="1">
            <a:off x="3409073" y="6130187"/>
            <a:ext cx="2304000" cy="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à coins arrondis 34"/>
          <p:cNvSpPr/>
          <p:nvPr/>
        </p:nvSpPr>
        <p:spPr>
          <a:xfrm>
            <a:off x="2472193" y="4039790"/>
            <a:ext cx="86400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A41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5666349" y="4039790"/>
            <a:ext cx="86400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A41</a:t>
            </a:r>
            <a:endParaRPr lang="fr-FR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à coins arrondis 8"/>
          <p:cNvSpPr/>
          <p:nvPr/>
        </p:nvSpPr>
        <p:spPr>
          <a:xfrm>
            <a:off x="1115616" y="1916832"/>
            <a:ext cx="6552728" cy="4104456"/>
          </a:xfrm>
          <a:prstGeom prst="roundRect">
            <a:avLst>
              <a:gd name="adj" fmla="val 777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ORDINATEUR</a:t>
            </a:r>
            <a:endParaRPr lang="fr-FR" b="1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1247605" y="2497132"/>
            <a:ext cx="6332469" cy="3452148"/>
          </a:xfrm>
          <a:prstGeom prst="roundRect">
            <a:avLst>
              <a:gd name="adj" fmla="val 7439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OS Windows ou Linux</a:t>
            </a:r>
            <a:endParaRPr lang="fr-FR" b="1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2823995" y="3073197"/>
            <a:ext cx="2806091" cy="2444036"/>
          </a:xfrm>
          <a:prstGeom prst="roundRect">
            <a:avLst>
              <a:gd name="adj" fmla="val 10745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Programme sous Scilab</a:t>
            </a:r>
            <a:endParaRPr lang="fr-FR" b="1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6003255" y="3925747"/>
            <a:ext cx="1008112" cy="13681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/>
              <a:t>Fichier binaire</a:t>
            </a:r>
            <a:endParaRPr lang="fr-FR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1391623" y="3212976"/>
            <a:ext cx="1008112" cy="13681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/>
              <a:t>Fichier CSV</a:t>
            </a:r>
            <a:endParaRPr lang="fr-FR" dirty="0"/>
          </a:p>
        </p:txBody>
      </p:sp>
      <p:sp>
        <p:nvSpPr>
          <p:cNvPr id="20" name="Flèche droite 19"/>
          <p:cNvSpPr/>
          <p:nvPr/>
        </p:nvSpPr>
        <p:spPr>
          <a:xfrm>
            <a:off x="5508104" y="4393798"/>
            <a:ext cx="554255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Titre 29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fr-FR" dirty="0" smtClean="0">
                <a:latin typeface="Arial Black" pitchFamily="34" charset="0"/>
              </a:rPr>
              <a:t>EXPLOITATION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6281937"/>
            <a:ext cx="97160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A5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9" name="Flèche droite 18"/>
          <p:cNvSpPr/>
          <p:nvPr/>
        </p:nvSpPr>
        <p:spPr>
          <a:xfrm>
            <a:off x="2327727" y="3681028"/>
            <a:ext cx="588089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Rectangle à coins arrondis 35"/>
          <p:cNvSpPr/>
          <p:nvPr/>
        </p:nvSpPr>
        <p:spPr>
          <a:xfrm>
            <a:off x="1429452" y="3970339"/>
            <a:ext cx="86400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A41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21" name="Flèche droite 20"/>
          <p:cNvSpPr/>
          <p:nvPr/>
        </p:nvSpPr>
        <p:spPr>
          <a:xfrm>
            <a:off x="2399734" y="4616053"/>
            <a:ext cx="568565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2399735" y="4725144"/>
            <a:ext cx="108000" cy="1044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2399734" y="5661264"/>
            <a:ext cx="4968000" cy="144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7268969" y="4501810"/>
            <a:ext cx="108000" cy="1296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6980887" y="4501810"/>
            <a:ext cx="396000" cy="10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6034085" y="4690422"/>
            <a:ext cx="86400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A52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43" name="Rectangle à coins arrondis 42"/>
          <p:cNvSpPr/>
          <p:nvPr/>
        </p:nvSpPr>
        <p:spPr>
          <a:xfrm>
            <a:off x="2826885" y="4891194"/>
            <a:ext cx="86400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A51</a:t>
            </a:r>
            <a:endParaRPr lang="fr-FR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29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fr-FR" dirty="0" smtClean="0">
                <a:latin typeface="Arial Black" pitchFamily="34" charset="0"/>
              </a:rPr>
              <a:t>EXPLOITATION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6281937"/>
            <a:ext cx="97160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A51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23528" y="1124744"/>
            <a:ext cx="8568952" cy="5040560"/>
          </a:xfrm>
          <a:prstGeom prst="roundRect">
            <a:avLst>
              <a:gd name="adj" fmla="val 777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ORDINATEUR</a:t>
            </a:r>
            <a:endParaRPr lang="fr-FR" b="1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395537" y="1705043"/>
            <a:ext cx="8357650" cy="4388253"/>
          </a:xfrm>
          <a:prstGeom prst="roundRect">
            <a:avLst>
              <a:gd name="adj" fmla="val 7439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OS Windows ou Linux</a:t>
            </a:r>
            <a:endParaRPr lang="fr-FR" b="1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1835696" y="2281108"/>
            <a:ext cx="5472608" cy="3740180"/>
          </a:xfrm>
          <a:prstGeom prst="roundRect">
            <a:avLst>
              <a:gd name="adj" fmla="val 10745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b="1" dirty="0" smtClean="0"/>
              <a:t>Programme sous Scilab</a:t>
            </a:r>
            <a:endParaRPr lang="fr-FR" b="1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7609465" y="3133659"/>
            <a:ext cx="1008112" cy="13681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/>
              <a:t>Fichier binaire</a:t>
            </a:r>
            <a:endParaRPr lang="fr-FR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539552" y="2564904"/>
            <a:ext cx="1008112" cy="13681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/>
              <a:t>Fichier CSV</a:t>
            </a:r>
            <a:endParaRPr lang="fr-FR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3945962" y="2785164"/>
            <a:ext cx="1440160" cy="2804076"/>
          </a:xfrm>
          <a:prstGeom prst="roundRect">
            <a:avLst>
              <a:gd name="adj" fmla="val 11041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Exploitation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7" name="Rectangle à coins arrondis 26"/>
          <p:cNvSpPr/>
          <p:nvPr/>
        </p:nvSpPr>
        <p:spPr>
          <a:xfrm>
            <a:off x="4067944" y="3217210"/>
            <a:ext cx="1207640" cy="107588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Tracer les courbes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4075732" y="4653136"/>
            <a:ext cx="1163207" cy="792088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Analyses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9" name="Flèche droite 18"/>
          <p:cNvSpPr/>
          <p:nvPr/>
        </p:nvSpPr>
        <p:spPr>
          <a:xfrm>
            <a:off x="1475656" y="3032956"/>
            <a:ext cx="2547080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2051720" y="2732695"/>
            <a:ext cx="1440160" cy="103257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Importer le fichier CSV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577381" y="3322267"/>
            <a:ext cx="86400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A41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1966029" y="5373216"/>
            <a:ext cx="86400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A51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21" name="Flèche droite 20"/>
          <p:cNvSpPr/>
          <p:nvPr/>
        </p:nvSpPr>
        <p:spPr>
          <a:xfrm>
            <a:off x="1547663" y="4540889"/>
            <a:ext cx="2462519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2069651" y="3440049"/>
            <a:ext cx="86400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A511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4113022" y="3964468"/>
            <a:ext cx="86400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A513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4113022" y="5052165"/>
            <a:ext cx="86400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A514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7640295" y="3898334"/>
            <a:ext cx="86400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A52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2063745" y="4240628"/>
            <a:ext cx="1584176" cy="103257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Importer le fichier binaire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0" name="Rectangle à coins arrondis 39"/>
          <p:cNvSpPr/>
          <p:nvPr/>
        </p:nvSpPr>
        <p:spPr>
          <a:xfrm>
            <a:off x="2081676" y="4941200"/>
            <a:ext cx="86400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A512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539552" y="4072837"/>
            <a:ext cx="1008112" cy="13681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/>
              <a:t>Fichier binaire</a:t>
            </a:r>
            <a:endParaRPr lang="fr-FR" dirty="0"/>
          </a:p>
        </p:txBody>
      </p:sp>
      <p:sp>
        <p:nvSpPr>
          <p:cNvPr id="43" name="Rectangle à coins arrondis 42"/>
          <p:cNvSpPr/>
          <p:nvPr/>
        </p:nvSpPr>
        <p:spPr>
          <a:xfrm>
            <a:off x="570382" y="4837512"/>
            <a:ext cx="86400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A52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20" name="Flèche droite 19"/>
          <p:cNvSpPr/>
          <p:nvPr/>
        </p:nvSpPr>
        <p:spPr>
          <a:xfrm>
            <a:off x="5386123" y="3601711"/>
            <a:ext cx="2304256" cy="4320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5602146" y="3301450"/>
            <a:ext cx="1584176" cy="103257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9" tIns="45715" rIns="91429" bIns="45715" rtlCol="0" anchor="t" anchorCtr="0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Exporter le fichier binaire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5620077" y="3996471"/>
            <a:ext cx="86400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A515</a:t>
            </a:r>
            <a:endParaRPr lang="fr-FR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560</Words>
  <Application>Microsoft Office PowerPoint</Application>
  <PresentationFormat>Affichage à l'écran (4:3)</PresentationFormat>
  <Paragraphs>268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Thème Office</vt:lpstr>
      <vt:lpstr>Présentation PowerPoint</vt:lpstr>
      <vt:lpstr>Présentation PowerPoint</vt:lpstr>
      <vt:lpstr>ARCHITECTURE GÉNÉRALE</vt:lpstr>
      <vt:lpstr>COMPTEUR ERDF</vt:lpstr>
      <vt:lpstr>CONDITIONNEMENT</vt:lpstr>
      <vt:lpstr>ACQUISITION - STOCKAGE</vt:lpstr>
      <vt:lpstr>TRANSFERT</vt:lpstr>
      <vt:lpstr>EXPLOITATION</vt:lpstr>
      <vt:lpstr>EXPLOITATION</vt:lpstr>
      <vt:lpstr>AFFICHAGE</vt:lpstr>
      <vt:lpstr>Présentation PowerPoint</vt:lpstr>
      <vt:lpstr>TRAMES</vt:lpstr>
      <vt:lpstr>Algorithme</vt:lpstr>
      <vt:lpstr>Algorithme</vt:lpstr>
      <vt:lpstr>FICHIER CSV</vt:lpstr>
      <vt:lpstr>Algorithme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Sébastien Lemoine</dc:creator>
  <cp:lastModifiedBy>Sébastien LEMOINE</cp:lastModifiedBy>
  <cp:revision>99</cp:revision>
  <dcterms:created xsi:type="dcterms:W3CDTF">2013-05-08T14:24:38Z</dcterms:created>
  <dcterms:modified xsi:type="dcterms:W3CDTF">2014-12-05T09:15:11Z</dcterms:modified>
</cp:coreProperties>
</file>