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67" r:id="rId4"/>
    <p:sldId id="257" r:id="rId5"/>
    <p:sldId id="264" r:id="rId6"/>
    <p:sldId id="258" r:id="rId7"/>
    <p:sldId id="263" r:id="rId8"/>
    <p:sldId id="260" r:id="rId9"/>
    <p:sldId id="259" r:id="rId10"/>
    <p:sldId id="272" r:id="rId11"/>
    <p:sldId id="266" r:id="rId12"/>
    <p:sldId id="268" r:id="rId13"/>
    <p:sldId id="269" r:id="rId14"/>
    <p:sldId id="270" r:id="rId15"/>
    <p:sldId id="274" r:id="rId16"/>
    <p:sldId id="271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00FF"/>
    <a:srgbClr val="FAC090"/>
    <a:srgbClr val="FCD5B5"/>
    <a:srgbClr val="800000"/>
    <a:srgbClr val="8A008A"/>
    <a:srgbClr val="660066"/>
    <a:srgbClr val="C800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793" autoAdjust="0"/>
  </p:normalViewPr>
  <p:slideViewPr>
    <p:cSldViewPr>
      <p:cViewPr varScale="1">
        <p:scale>
          <a:sx n="75" d="100"/>
          <a:sy n="75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6316-034C-416A-AE06-6FE0DCD4C173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9034-9F99-42F6-BA56-79A09BAF726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6496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C80D-C92A-476A-9551-402BB76F7DC1}" type="datetimeFigureOut">
              <a:rPr lang="fr-FR" smtClean="0"/>
              <a:pPr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2944-C851-4D20-BB1E-02FE36BCF6C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25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11430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51E0-5E2A-4791-A4C4-EF44FFADB4E1}" type="datetimeFigureOut">
              <a:rPr lang="fr-FR" smtClean="0"/>
              <a:pPr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37"/>
          <a:stretch/>
        </p:blipFill>
        <p:spPr>
          <a:xfrm>
            <a:off x="2267744" y="3947950"/>
            <a:ext cx="4454134" cy="2498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6056" y="5919663"/>
            <a:ext cx="3650808" cy="461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Résolution</a:t>
            </a:r>
            <a:r>
              <a:rPr lang="en-US" sz="2400" b="1" dirty="0"/>
              <a:t> </a:t>
            </a:r>
            <a:r>
              <a:rPr lang="en-US" sz="2400" b="1" dirty="0" smtClean="0"/>
              <a:t>de 1.5 </a:t>
            </a:r>
            <a:r>
              <a:rPr lang="en-US" sz="2400" b="1" dirty="0" err="1" smtClean="0"/>
              <a:t>secondes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12" r="10629"/>
          <a:stretch/>
        </p:blipFill>
        <p:spPr>
          <a:xfrm>
            <a:off x="4244637" y="2780928"/>
            <a:ext cx="4464496" cy="2875689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141699">
            <a:off x="887029" y="2155800"/>
            <a:ext cx="3620645" cy="125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109245" y="460270"/>
            <a:ext cx="912812" cy="1244743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64874" y="900179"/>
            <a:ext cx="1094573" cy="1609667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1619672" y="1916832"/>
            <a:ext cx="1671209" cy="143996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2" name="TextBox 1"/>
          <p:cNvSpPr txBox="1"/>
          <p:nvPr/>
        </p:nvSpPr>
        <p:spPr>
          <a:xfrm>
            <a:off x="4662047" y="2996952"/>
            <a:ext cx="2221955" cy="52322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Puissance</a:t>
            </a:r>
            <a:r>
              <a:rPr lang="en-US" sz="2000" b="1" dirty="0" smtClean="0">
                <a:solidFill>
                  <a:srgbClr val="FF0000"/>
                </a:solidFill>
              </a:rPr>
              <a:t> [V.A]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9393" y="4437112"/>
            <a:ext cx="1890839" cy="52322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</a:rPr>
              <a:t>Energie</a:t>
            </a:r>
            <a:r>
              <a:rPr lang="en-US" sz="2000" b="1" dirty="0" smtClean="0">
                <a:solidFill>
                  <a:srgbClr val="0000FF"/>
                </a:solidFill>
              </a:rPr>
              <a:t> [</a:t>
            </a:r>
            <a:r>
              <a:rPr lang="en-US" sz="2000" b="1" dirty="0" err="1" smtClean="0">
                <a:solidFill>
                  <a:srgbClr val="0000FF"/>
                </a:solidFill>
              </a:rPr>
              <a:t>Wh</a:t>
            </a:r>
            <a:r>
              <a:rPr lang="en-US" sz="2000" b="1" dirty="0" smtClean="0">
                <a:solidFill>
                  <a:srgbClr val="0000FF"/>
                </a:solidFill>
              </a:rPr>
              <a:t>]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1124744"/>
            <a:ext cx="8568952" cy="5040560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5537" y="1705043"/>
            <a:ext cx="8357650" cy="4388253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835696" y="2281108"/>
            <a:ext cx="5472608" cy="3740180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609465" y="3133659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9552" y="2564904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945962" y="2785164"/>
            <a:ext cx="1440160" cy="2804076"/>
          </a:xfrm>
          <a:prstGeom prst="roundRect">
            <a:avLst>
              <a:gd name="adj" fmla="val 1104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Exploitation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067944" y="3217210"/>
            <a:ext cx="1207640" cy="107588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Tracer les courbes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075732" y="4653136"/>
            <a:ext cx="1163207" cy="79208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Analyses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1475656" y="3032956"/>
            <a:ext cx="254708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051720" y="2732695"/>
            <a:ext cx="1440160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CSV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77381" y="332226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1966029" y="537321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1547663" y="4540889"/>
            <a:ext cx="246251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69651" y="344004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113022" y="3964468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113022" y="505216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640295" y="38983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2063745" y="4240628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081676" y="4941200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39552" y="407283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70382" y="483751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5386123" y="3601711"/>
            <a:ext cx="23042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02146" y="3301450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620077" y="3996471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A515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AFFICHAGE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61580" y="2708921"/>
            <a:ext cx="2628000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TELEPHONE / TABLETTE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54421" y="1700808"/>
            <a:ext cx="2693099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5233" y="2276873"/>
            <a:ext cx="2448272" cy="3810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90205" y="292494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41101" y="4913847"/>
            <a:ext cx="1178328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serveur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33388" y="2708921"/>
            <a:ext cx="1584176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1814265" y="418636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05396" y="3356993"/>
            <a:ext cx="4176464" cy="2752746"/>
          </a:xfrm>
          <a:prstGeom prst="roundRect">
            <a:avLst>
              <a:gd name="adj" fmla="val 12913"/>
            </a:avLst>
          </a:prstGeom>
          <a:solidFill>
            <a:srgbClr val="FCD5B5">
              <a:alpha val="8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/ Linux</a:t>
            </a:r>
            <a:endParaRPr lang="fr-FR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513109" y="36797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177404" y="3933057"/>
            <a:ext cx="4032448" cy="2107679"/>
          </a:xfrm>
          <a:prstGeom prst="roundRect">
            <a:avLst>
              <a:gd name="adj" fmla="val 12913"/>
            </a:avLst>
          </a:prstGeom>
          <a:solidFill>
            <a:srgbClr val="FAC090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6326069" y="4437112"/>
            <a:ext cx="1584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372369" y="53359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593228" y="5157192"/>
            <a:ext cx="3852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2510423" y="5770147"/>
            <a:ext cx="388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390861" y="4437112"/>
            <a:ext cx="1440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14011" y="532691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A62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à coins arrondis 83"/>
          <p:cNvSpPr/>
          <p:nvPr/>
        </p:nvSpPr>
        <p:spPr>
          <a:xfrm>
            <a:off x="7461845" y="3284985"/>
            <a:ext cx="1620000" cy="327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1907704" y="1772817"/>
            <a:ext cx="5400600" cy="4788040"/>
          </a:xfrm>
          <a:prstGeom prst="roundRect">
            <a:avLst>
              <a:gd name="adj" fmla="val 864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122362" y="3284985"/>
            <a:ext cx="1641327" cy="3275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5610035" y="3203740"/>
            <a:ext cx="0" cy="122413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9"/>
          <p:cNvSpPr txBox="1">
            <a:spLocks/>
          </p:cNvSpPr>
          <p:nvPr/>
        </p:nvSpPr>
        <p:spPr>
          <a:xfrm>
            <a:off x="457200" y="229682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SCHEMA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DEMODULATION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035" y="3419764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444208" y="4437112"/>
            <a:ext cx="629006" cy="1416345"/>
            <a:chOff x="3779912" y="2564904"/>
            <a:chExt cx="792088" cy="128776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779912" y="3140968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79912" y="3284984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328498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175956" y="256490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557819" y="4271187"/>
            <a:ext cx="1809405" cy="1728192"/>
            <a:chOff x="2637310" y="2924944"/>
            <a:chExt cx="1809405" cy="1728192"/>
          </a:xfrm>
        </p:grpSpPr>
        <p:sp>
          <p:nvSpPr>
            <p:cNvPr id="13" name="Rectangle 12"/>
            <p:cNvSpPr/>
            <p:nvPr/>
          </p:nvSpPr>
          <p:spPr>
            <a:xfrm>
              <a:off x="2709318" y="2924944"/>
              <a:ext cx="164665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771800" y="3573016"/>
              <a:ext cx="360000" cy="432048"/>
              <a:chOff x="2843808" y="3573016"/>
              <a:chExt cx="360000" cy="432048"/>
            </a:xfrm>
          </p:grpSpPr>
          <p:sp>
            <p:nvSpPr>
              <p:cNvPr id="14" name="Triangle isocèle 13"/>
              <p:cNvSpPr/>
              <p:nvPr/>
            </p:nvSpPr>
            <p:spPr>
              <a:xfrm>
                <a:off x="284380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 flipV="1">
              <a:off x="3246715" y="3573016"/>
              <a:ext cx="366350" cy="432048"/>
              <a:chOff x="2843808" y="3573016"/>
              <a:chExt cx="366350" cy="432048"/>
            </a:xfrm>
          </p:grpSpPr>
          <p:sp>
            <p:nvSpPr>
              <p:cNvPr id="19" name="Triangle isocèle 18"/>
              <p:cNvSpPr/>
              <p:nvPr/>
            </p:nvSpPr>
            <p:spPr>
              <a:xfrm>
                <a:off x="285015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939631" y="4221088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39631" y="3356992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951800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3433065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37945" y="3082148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3203848" y="306896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637310" y="4496464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203848" y="4221088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707904" y="3601594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707904" y="3745610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4067944" y="35190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4194715" y="3082104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4194715" y="4496420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4208723" y="3068960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209290" y="4005064"/>
              <a:ext cx="0" cy="50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4067944" y="3565873"/>
              <a:ext cx="144016" cy="1163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4067944" y="3897007"/>
              <a:ext cx="144016" cy="11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/>
          <p:cNvCxnSpPr/>
          <p:nvPr/>
        </p:nvCxnSpPr>
        <p:spPr>
          <a:xfrm>
            <a:off x="1194006" y="4428100"/>
            <a:ext cx="9720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64812" y="4434873"/>
            <a:ext cx="43204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440" y="4434449"/>
            <a:ext cx="252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41140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518915" y="5842663"/>
            <a:ext cx="1656000" cy="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79512" y="472514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spcBef>
                <a:spcPts val="600"/>
              </a:spcBef>
            </a:pPr>
            <a:endParaRPr lang="fr-FR" sz="4400" b="1" dirty="0">
              <a:solidFill>
                <a:schemeClr val="tx1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 flipH="1">
            <a:off x="1467181" y="4581128"/>
            <a:ext cx="0" cy="12600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1194006" y="4585891"/>
            <a:ext cx="288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48344" y="4421526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141995" y="584552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96136" y="429309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5263752" y="2665776"/>
            <a:ext cx="678391" cy="532398"/>
            <a:chOff x="5292080" y="1384434"/>
            <a:chExt cx="678392" cy="532398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5523275" y="1700808"/>
              <a:ext cx="216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31275" y="1700808"/>
              <a:ext cx="0" cy="21602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5292080" y="1384434"/>
              <a:ext cx="67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/>
                  </a:solidFill>
                </a:rPr>
                <a:t>P3V3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5220032" y="5848697"/>
            <a:ext cx="792088" cy="754939"/>
            <a:chOff x="6372200" y="1449925"/>
            <a:chExt cx="792088" cy="754939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6372200" y="1700808"/>
              <a:ext cx="79208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6480244" y="1772816"/>
              <a:ext cx="576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6588244" y="1844824"/>
              <a:ext cx="360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6768244" y="1449925"/>
              <a:ext cx="0" cy="241176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6453095" y="18355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tx2"/>
                  </a:solidFill>
                </a:rPr>
                <a:t>GND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6569170" y="1873400"/>
            <a:ext cx="629006" cy="1907067"/>
            <a:chOff x="6732240" y="1412776"/>
            <a:chExt cx="792088" cy="1907067"/>
          </a:xfrm>
        </p:grpSpPr>
        <p:grpSp>
          <p:nvGrpSpPr>
            <p:cNvPr id="98" name="Groupe 97"/>
            <p:cNvGrpSpPr/>
            <p:nvPr/>
          </p:nvGrpSpPr>
          <p:grpSpPr>
            <a:xfrm>
              <a:off x="6732240" y="1916832"/>
              <a:ext cx="792088" cy="711696"/>
              <a:chOff x="6732240" y="1340768"/>
              <a:chExt cx="792088" cy="711696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6732240" y="1628800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6732240" y="1772816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7128284" y="1340768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7128284" y="1772816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05"/>
            <p:cNvGrpSpPr/>
            <p:nvPr/>
          </p:nvGrpSpPr>
          <p:grpSpPr>
            <a:xfrm>
              <a:off x="6732240" y="2564904"/>
              <a:ext cx="792088" cy="754939"/>
              <a:chOff x="6372200" y="1449925"/>
              <a:chExt cx="792088" cy="754939"/>
            </a:xfrm>
          </p:grpSpPr>
          <p:cxnSp>
            <p:nvCxnSpPr>
              <p:cNvPr id="99" name="Connecteur droit 98"/>
              <p:cNvCxnSpPr/>
              <p:nvPr/>
            </p:nvCxnSpPr>
            <p:spPr>
              <a:xfrm>
                <a:off x="6372200" y="1700808"/>
                <a:ext cx="792088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6480244" y="1772816"/>
                <a:ext cx="576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>
                <a:off x="6588244" y="1844824"/>
                <a:ext cx="360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V="1">
                <a:off x="6768244" y="1449925"/>
                <a:ext cx="0" cy="24117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453095" y="183553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2"/>
                    </a:solidFill>
                  </a:rPr>
                  <a:t>GND</a:t>
                </a:r>
                <a:endParaRPr lang="fr-F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3" name="Groupe 112"/>
            <p:cNvGrpSpPr/>
            <p:nvPr/>
          </p:nvGrpSpPr>
          <p:grpSpPr>
            <a:xfrm>
              <a:off x="6789089" y="1412776"/>
              <a:ext cx="678391" cy="532398"/>
              <a:chOff x="5292080" y="1384434"/>
              <a:chExt cx="678391" cy="532398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523275" y="1700808"/>
                <a:ext cx="216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5631275" y="1700808"/>
                <a:ext cx="0" cy="21602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ZoneTexte 115"/>
              <p:cNvSpPr txBox="1"/>
              <p:nvPr/>
            </p:nvSpPr>
            <p:spPr>
              <a:xfrm>
                <a:off x="5292080" y="138443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P3V3</a:t>
                </a:r>
                <a:endParaRPr lang="fr-FR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2959070" y="45185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R1</a:t>
            </a:r>
            <a:endParaRPr lang="fr-FR" b="1" dirty="0"/>
          </a:p>
        </p:txBody>
      </p:sp>
      <p:cxnSp>
        <p:nvCxnSpPr>
          <p:cNvPr id="122" name="Connecteur droit 121"/>
          <p:cNvCxnSpPr/>
          <p:nvPr/>
        </p:nvCxnSpPr>
        <p:spPr>
          <a:xfrm>
            <a:off x="3441535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333535" y="4741859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/>
          <p:cNvSpPr txBox="1"/>
          <p:nvPr/>
        </p:nvSpPr>
        <p:spPr>
          <a:xfrm>
            <a:off x="3707904" y="38517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</a:t>
            </a:r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004048" y="36357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R2</a:t>
            </a:r>
            <a:endParaRPr lang="fr-FR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5946223" y="38610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R3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175225" y="53012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C2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6372200" y="2233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</a:t>
            </a:r>
            <a:endParaRPr lang="fr-FR" b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07704" y="5867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I-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907704" y="39980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I+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895308" y="4096355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cxnSp>
        <p:nvCxnSpPr>
          <p:cNvPr id="6" name="Connecteur droit 5"/>
          <p:cNvCxnSpPr>
            <a:stCxn id="58" idx="2"/>
            <a:endCxn id="58" idx="6"/>
          </p:cNvCxnSpPr>
          <p:nvPr/>
        </p:nvCxnSpPr>
        <p:spPr>
          <a:xfrm>
            <a:off x="179512" y="5085187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094440" y="4769007"/>
            <a:ext cx="870478" cy="639633"/>
            <a:chOff x="292199" y="2058066"/>
            <a:chExt cx="870478" cy="639633"/>
          </a:xfrm>
        </p:grpSpPr>
        <p:sp>
          <p:nvSpPr>
            <p:cNvPr id="21" name="Forme libre 20"/>
            <p:cNvSpPr/>
            <p:nvPr/>
          </p:nvSpPr>
          <p:spPr>
            <a:xfrm flipV="1">
              <a:off x="346438" y="2058066"/>
              <a:ext cx="762001" cy="190514"/>
            </a:xfrm>
            <a:custGeom>
              <a:avLst/>
              <a:gdLst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95250 w 719137"/>
                <a:gd name="connsiteY2" fmla="*/ 100012 h 229048"/>
                <a:gd name="connsiteX3" fmla="*/ 109537 w 719137"/>
                <a:gd name="connsiteY3" fmla="*/ 66675 h 229048"/>
                <a:gd name="connsiteX4" fmla="*/ 123825 w 719137"/>
                <a:gd name="connsiteY4" fmla="*/ 33337 h 229048"/>
                <a:gd name="connsiteX5" fmla="*/ 152400 w 719137"/>
                <a:gd name="connsiteY5" fmla="*/ 14287 h 229048"/>
                <a:gd name="connsiteX6" fmla="*/ 180975 w 719137"/>
                <a:gd name="connsiteY6" fmla="*/ 0 h 229048"/>
                <a:gd name="connsiteX7" fmla="*/ 223837 w 719137"/>
                <a:gd name="connsiteY7" fmla="*/ 4762 h 229048"/>
                <a:gd name="connsiteX8" fmla="*/ 238125 w 719137"/>
                <a:gd name="connsiteY8" fmla="*/ 9525 h 229048"/>
                <a:gd name="connsiteX9" fmla="*/ 242887 w 719137"/>
                <a:gd name="connsiteY9" fmla="*/ 23812 h 229048"/>
                <a:gd name="connsiteX10" fmla="*/ 252412 w 719137"/>
                <a:gd name="connsiteY10" fmla="*/ 42862 h 229048"/>
                <a:gd name="connsiteX11" fmla="*/ 261937 w 719137"/>
                <a:gd name="connsiteY11" fmla="*/ 71437 h 229048"/>
                <a:gd name="connsiteX12" fmla="*/ 266700 w 719137"/>
                <a:gd name="connsiteY12" fmla="*/ 104775 h 229048"/>
                <a:gd name="connsiteX13" fmla="*/ 276225 w 719137"/>
                <a:gd name="connsiteY13" fmla="*/ 190500 h 229048"/>
                <a:gd name="connsiteX14" fmla="*/ 328612 w 719137"/>
                <a:gd name="connsiteY14" fmla="*/ 185737 h 229048"/>
                <a:gd name="connsiteX15" fmla="*/ 333375 w 719137"/>
                <a:gd name="connsiteY15" fmla="*/ 119062 h 229048"/>
                <a:gd name="connsiteX16" fmla="*/ 342900 w 719137"/>
                <a:gd name="connsiteY16" fmla="*/ 90487 h 229048"/>
                <a:gd name="connsiteX17" fmla="*/ 357187 w 719137"/>
                <a:gd name="connsiteY17" fmla="*/ 61912 h 229048"/>
                <a:gd name="connsiteX18" fmla="*/ 371475 w 719137"/>
                <a:gd name="connsiteY18" fmla="*/ 52387 h 229048"/>
                <a:gd name="connsiteX19" fmla="*/ 381000 w 719137"/>
                <a:gd name="connsiteY19" fmla="*/ 38100 h 229048"/>
                <a:gd name="connsiteX20" fmla="*/ 409575 w 719137"/>
                <a:gd name="connsiteY20" fmla="*/ 28575 h 229048"/>
                <a:gd name="connsiteX21" fmla="*/ 438150 w 719137"/>
                <a:gd name="connsiteY21" fmla="*/ 33337 h 229048"/>
                <a:gd name="connsiteX22" fmla="*/ 452437 w 719137"/>
                <a:gd name="connsiteY22" fmla="*/ 38100 h 229048"/>
                <a:gd name="connsiteX23" fmla="*/ 457200 w 719137"/>
                <a:gd name="connsiteY23" fmla="*/ 52387 h 229048"/>
                <a:gd name="connsiteX24" fmla="*/ 476250 w 719137"/>
                <a:gd name="connsiteY24" fmla="*/ 80962 h 229048"/>
                <a:gd name="connsiteX25" fmla="*/ 485775 w 719137"/>
                <a:gd name="connsiteY25" fmla="*/ 109537 h 229048"/>
                <a:gd name="connsiteX26" fmla="*/ 490537 w 719137"/>
                <a:gd name="connsiteY26" fmla="*/ 123825 h 229048"/>
                <a:gd name="connsiteX27" fmla="*/ 485775 w 719137"/>
                <a:gd name="connsiteY27" fmla="*/ 195262 h 229048"/>
                <a:gd name="connsiteX28" fmla="*/ 481012 w 719137"/>
                <a:gd name="connsiteY28" fmla="*/ 171450 h 229048"/>
                <a:gd name="connsiteX29" fmla="*/ 485775 w 719137"/>
                <a:gd name="connsiteY29" fmla="*/ 123825 h 229048"/>
                <a:gd name="connsiteX30" fmla="*/ 495300 w 719137"/>
                <a:gd name="connsiteY30" fmla="*/ 95250 h 229048"/>
                <a:gd name="connsiteX31" fmla="*/ 523875 w 719137"/>
                <a:gd name="connsiteY31" fmla="*/ 80962 h 229048"/>
                <a:gd name="connsiteX32" fmla="*/ 590550 w 719137"/>
                <a:gd name="connsiteY32" fmla="*/ 85725 h 229048"/>
                <a:gd name="connsiteX33" fmla="*/ 609600 w 719137"/>
                <a:gd name="connsiteY33" fmla="*/ 114300 h 229048"/>
                <a:gd name="connsiteX34" fmla="*/ 614362 w 719137"/>
                <a:gd name="connsiteY34" fmla="*/ 138112 h 229048"/>
                <a:gd name="connsiteX35" fmla="*/ 619125 w 719137"/>
                <a:gd name="connsiteY35" fmla="*/ 157162 h 229048"/>
                <a:gd name="connsiteX36" fmla="*/ 623887 w 719137"/>
                <a:gd name="connsiteY36" fmla="*/ 180975 h 229048"/>
                <a:gd name="connsiteX37" fmla="*/ 633412 w 719137"/>
                <a:gd name="connsiteY37" fmla="*/ 223837 h 229048"/>
                <a:gd name="connsiteX38" fmla="*/ 719137 w 719137"/>
                <a:gd name="connsiteY3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09537 w 719137"/>
                <a:gd name="connsiteY2" fmla="*/ 66675 h 229048"/>
                <a:gd name="connsiteX3" fmla="*/ 123825 w 719137"/>
                <a:gd name="connsiteY3" fmla="*/ 33337 h 229048"/>
                <a:gd name="connsiteX4" fmla="*/ 152400 w 719137"/>
                <a:gd name="connsiteY4" fmla="*/ 14287 h 229048"/>
                <a:gd name="connsiteX5" fmla="*/ 180975 w 719137"/>
                <a:gd name="connsiteY5" fmla="*/ 0 h 229048"/>
                <a:gd name="connsiteX6" fmla="*/ 223837 w 719137"/>
                <a:gd name="connsiteY6" fmla="*/ 4762 h 229048"/>
                <a:gd name="connsiteX7" fmla="*/ 238125 w 719137"/>
                <a:gd name="connsiteY7" fmla="*/ 9525 h 229048"/>
                <a:gd name="connsiteX8" fmla="*/ 242887 w 719137"/>
                <a:gd name="connsiteY8" fmla="*/ 23812 h 229048"/>
                <a:gd name="connsiteX9" fmla="*/ 252412 w 719137"/>
                <a:gd name="connsiteY9" fmla="*/ 42862 h 229048"/>
                <a:gd name="connsiteX10" fmla="*/ 261937 w 719137"/>
                <a:gd name="connsiteY10" fmla="*/ 71437 h 229048"/>
                <a:gd name="connsiteX11" fmla="*/ 266700 w 719137"/>
                <a:gd name="connsiteY11" fmla="*/ 104775 h 229048"/>
                <a:gd name="connsiteX12" fmla="*/ 276225 w 719137"/>
                <a:gd name="connsiteY12" fmla="*/ 190500 h 229048"/>
                <a:gd name="connsiteX13" fmla="*/ 328612 w 719137"/>
                <a:gd name="connsiteY13" fmla="*/ 185737 h 229048"/>
                <a:gd name="connsiteX14" fmla="*/ 333375 w 719137"/>
                <a:gd name="connsiteY14" fmla="*/ 119062 h 229048"/>
                <a:gd name="connsiteX15" fmla="*/ 342900 w 719137"/>
                <a:gd name="connsiteY15" fmla="*/ 90487 h 229048"/>
                <a:gd name="connsiteX16" fmla="*/ 357187 w 719137"/>
                <a:gd name="connsiteY16" fmla="*/ 61912 h 229048"/>
                <a:gd name="connsiteX17" fmla="*/ 371475 w 719137"/>
                <a:gd name="connsiteY17" fmla="*/ 52387 h 229048"/>
                <a:gd name="connsiteX18" fmla="*/ 381000 w 719137"/>
                <a:gd name="connsiteY18" fmla="*/ 38100 h 229048"/>
                <a:gd name="connsiteX19" fmla="*/ 409575 w 719137"/>
                <a:gd name="connsiteY19" fmla="*/ 28575 h 229048"/>
                <a:gd name="connsiteX20" fmla="*/ 438150 w 719137"/>
                <a:gd name="connsiteY20" fmla="*/ 33337 h 229048"/>
                <a:gd name="connsiteX21" fmla="*/ 452437 w 719137"/>
                <a:gd name="connsiteY21" fmla="*/ 38100 h 229048"/>
                <a:gd name="connsiteX22" fmla="*/ 457200 w 719137"/>
                <a:gd name="connsiteY22" fmla="*/ 52387 h 229048"/>
                <a:gd name="connsiteX23" fmla="*/ 476250 w 719137"/>
                <a:gd name="connsiteY23" fmla="*/ 80962 h 229048"/>
                <a:gd name="connsiteX24" fmla="*/ 485775 w 719137"/>
                <a:gd name="connsiteY24" fmla="*/ 109537 h 229048"/>
                <a:gd name="connsiteX25" fmla="*/ 490537 w 719137"/>
                <a:gd name="connsiteY25" fmla="*/ 123825 h 229048"/>
                <a:gd name="connsiteX26" fmla="*/ 485775 w 719137"/>
                <a:gd name="connsiteY26" fmla="*/ 195262 h 229048"/>
                <a:gd name="connsiteX27" fmla="*/ 481012 w 719137"/>
                <a:gd name="connsiteY27" fmla="*/ 171450 h 229048"/>
                <a:gd name="connsiteX28" fmla="*/ 485775 w 719137"/>
                <a:gd name="connsiteY28" fmla="*/ 123825 h 229048"/>
                <a:gd name="connsiteX29" fmla="*/ 495300 w 719137"/>
                <a:gd name="connsiteY29" fmla="*/ 95250 h 229048"/>
                <a:gd name="connsiteX30" fmla="*/ 523875 w 719137"/>
                <a:gd name="connsiteY30" fmla="*/ 80962 h 229048"/>
                <a:gd name="connsiteX31" fmla="*/ 590550 w 719137"/>
                <a:gd name="connsiteY31" fmla="*/ 85725 h 229048"/>
                <a:gd name="connsiteX32" fmla="*/ 609600 w 719137"/>
                <a:gd name="connsiteY32" fmla="*/ 114300 h 229048"/>
                <a:gd name="connsiteX33" fmla="*/ 614362 w 719137"/>
                <a:gd name="connsiteY33" fmla="*/ 138112 h 229048"/>
                <a:gd name="connsiteX34" fmla="*/ 619125 w 719137"/>
                <a:gd name="connsiteY34" fmla="*/ 157162 h 229048"/>
                <a:gd name="connsiteX35" fmla="*/ 623887 w 719137"/>
                <a:gd name="connsiteY35" fmla="*/ 180975 h 229048"/>
                <a:gd name="connsiteX36" fmla="*/ 633412 w 719137"/>
                <a:gd name="connsiteY36" fmla="*/ 223837 h 229048"/>
                <a:gd name="connsiteX37" fmla="*/ 719137 w 719137"/>
                <a:gd name="connsiteY3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23825 w 719137"/>
                <a:gd name="connsiteY2" fmla="*/ 33337 h 229048"/>
                <a:gd name="connsiteX3" fmla="*/ 152400 w 719137"/>
                <a:gd name="connsiteY3" fmla="*/ 14287 h 229048"/>
                <a:gd name="connsiteX4" fmla="*/ 180975 w 719137"/>
                <a:gd name="connsiteY4" fmla="*/ 0 h 229048"/>
                <a:gd name="connsiteX5" fmla="*/ 223837 w 719137"/>
                <a:gd name="connsiteY5" fmla="*/ 4762 h 229048"/>
                <a:gd name="connsiteX6" fmla="*/ 238125 w 719137"/>
                <a:gd name="connsiteY6" fmla="*/ 9525 h 229048"/>
                <a:gd name="connsiteX7" fmla="*/ 242887 w 719137"/>
                <a:gd name="connsiteY7" fmla="*/ 23812 h 229048"/>
                <a:gd name="connsiteX8" fmla="*/ 252412 w 719137"/>
                <a:gd name="connsiteY8" fmla="*/ 42862 h 229048"/>
                <a:gd name="connsiteX9" fmla="*/ 261937 w 719137"/>
                <a:gd name="connsiteY9" fmla="*/ 71437 h 229048"/>
                <a:gd name="connsiteX10" fmla="*/ 266700 w 719137"/>
                <a:gd name="connsiteY10" fmla="*/ 104775 h 229048"/>
                <a:gd name="connsiteX11" fmla="*/ 276225 w 719137"/>
                <a:gd name="connsiteY11" fmla="*/ 190500 h 229048"/>
                <a:gd name="connsiteX12" fmla="*/ 328612 w 719137"/>
                <a:gd name="connsiteY12" fmla="*/ 185737 h 229048"/>
                <a:gd name="connsiteX13" fmla="*/ 333375 w 719137"/>
                <a:gd name="connsiteY13" fmla="*/ 119062 h 229048"/>
                <a:gd name="connsiteX14" fmla="*/ 342900 w 719137"/>
                <a:gd name="connsiteY14" fmla="*/ 90487 h 229048"/>
                <a:gd name="connsiteX15" fmla="*/ 357187 w 719137"/>
                <a:gd name="connsiteY15" fmla="*/ 61912 h 229048"/>
                <a:gd name="connsiteX16" fmla="*/ 371475 w 719137"/>
                <a:gd name="connsiteY16" fmla="*/ 52387 h 229048"/>
                <a:gd name="connsiteX17" fmla="*/ 381000 w 719137"/>
                <a:gd name="connsiteY17" fmla="*/ 38100 h 229048"/>
                <a:gd name="connsiteX18" fmla="*/ 409575 w 719137"/>
                <a:gd name="connsiteY18" fmla="*/ 28575 h 229048"/>
                <a:gd name="connsiteX19" fmla="*/ 438150 w 719137"/>
                <a:gd name="connsiteY19" fmla="*/ 33337 h 229048"/>
                <a:gd name="connsiteX20" fmla="*/ 452437 w 719137"/>
                <a:gd name="connsiteY20" fmla="*/ 38100 h 229048"/>
                <a:gd name="connsiteX21" fmla="*/ 457200 w 719137"/>
                <a:gd name="connsiteY21" fmla="*/ 52387 h 229048"/>
                <a:gd name="connsiteX22" fmla="*/ 476250 w 719137"/>
                <a:gd name="connsiteY22" fmla="*/ 80962 h 229048"/>
                <a:gd name="connsiteX23" fmla="*/ 485775 w 719137"/>
                <a:gd name="connsiteY23" fmla="*/ 109537 h 229048"/>
                <a:gd name="connsiteX24" fmla="*/ 490537 w 719137"/>
                <a:gd name="connsiteY24" fmla="*/ 123825 h 229048"/>
                <a:gd name="connsiteX25" fmla="*/ 485775 w 719137"/>
                <a:gd name="connsiteY25" fmla="*/ 195262 h 229048"/>
                <a:gd name="connsiteX26" fmla="*/ 481012 w 719137"/>
                <a:gd name="connsiteY26" fmla="*/ 171450 h 229048"/>
                <a:gd name="connsiteX27" fmla="*/ 485775 w 719137"/>
                <a:gd name="connsiteY27" fmla="*/ 123825 h 229048"/>
                <a:gd name="connsiteX28" fmla="*/ 495300 w 719137"/>
                <a:gd name="connsiteY28" fmla="*/ 95250 h 229048"/>
                <a:gd name="connsiteX29" fmla="*/ 523875 w 719137"/>
                <a:gd name="connsiteY29" fmla="*/ 80962 h 229048"/>
                <a:gd name="connsiteX30" fmla="*/ 590550 w 719137"/>
                <a:gd name="connsiteY30" fmla="*/ 85725 h 229048"/>
                <a:gd name="connsiteX31" fmla="*/ 609600 w 719137"/>
                <a:gd name="connsiteY31" fmla="*/ 114300 h 229048"/>
                <a:gd name="connsiteX32" fmla="*/ 614362 w 719137"/>
                <a:gd name="connsiteY32" fmla="*/ 138112 h 229048"/>
                <a:gd name="connsiteX33" fmla="*/ 619125 w 719137"/>
                <a:gd name="connsiteY33" fmla="*/ 157162 h 229048"/>
                <a:gd name="connsiteX34" fmla="*/ 623887 w 719137"/>
                <a:gd name="connsiteY34" fmla="*/ 180975 h 229048"/>
                <a:gd name="connsiteX35" fmla="*/ 633412 w 719137"/>
                <a:gd name="connsiteY35" fmla="*/ 223837 h 229048"/>
                <a:gd name="connsiteX36" fmla="*/ 719137 w 719137"/>
                <a:gd name="connsiteY36" fmla="*/ 223837 h 229048"/>
                <a:gd name="connsiteX0" fmla="*/ 0 w 719137"/>
                <a:gd name="connsiteY0" fmla="*/ 187666 h 230977"/>
                <a:gd name="connsiteX1" fmla="*/ 90487 w 719137"/>
                <a:gd name="connsiteY1" fmla="*/ 182904 h 230977"/>
                <a:gd name="connsiteX2" fmla="*/ 152400 w 719137"/>
                <a:gd name="connsiteY2" fmla="*/ 16216 h 230977"/>
                <a:gd name="connsiteX3" fmla="*/ 180975 w 719137"/>
                <a:gd name="connsiteY3" fmla="*/ 1929 h 230977"/>
                <a:gd name="connsiteX4" fmla="*/ 223837 w 719137"/>
                <a:gd name="connsiteY4" fmla="*/ 6691 h 230977"/>
                <a:gd name="connsiteX5" fmla="*/ 238125 w 719137"/>
                <a:gd name="connsiteY5" fmla="*/ 11454 h 230977"/>
                <a:gd name="connsiteX6" fmla="*/ 242887 w 719137"/>
                <a:gd name="connsiteY6" fmla="*/ 25741 h 230977"/>
                <a:gd name="connsiteX7" fmla="*/ 252412 w 719137"/>
                <a:gd name="connsiteY7" fmla="*/ 44791 h 230977"/>
                <a:gd name="connsiteX8" fmla="*/ 261937 w 719137"/>
                <a:gd name="connsiteY8" fmla="*/ 73366 h 230977"/>
                <a:gd name="connsiteX9" fmla="*/ 266700 w 719137"/>
                <a:gd name="connsiteY9" fmla="*/ 106704 h 230977"/>
                <a:gd name="connsiteX10" fmla="*/ 276225 w 719137"/>
                <a:gd name="connsiteY10" fmla="*/ 192429 h 230977"/>
                <a:gd name="connsiteX11" fmla="*/ 328612 w 719137"/>
                <a:gd name="connsiteY11" fmla="*/ 187666 h 230977"/>
                <a:gd name="connsiteX12" fmla="*/ 333375 w 719137"/>
                <a:gd name="connsiteY12" fmla="*/ 120991 h 230977"/>
                <a:gd name="connsiteX13" fmla="*/ 342900 w 719137"/>
                <a:gd name="connsiteY13" fmla="*/ 92416 h 230977"/>
                <a:gd name="connsiteX14" fmla="*/ 357187 w 719137"/>
                <a:gd name="connsiteY14" fmla="*/ 63841 h 230977"/>
                <a:gd name="connsiteX15" fmla="*/ 371475 w 719137"/>
                <a:gd name="connsiteY15" fmla="*/ 54316 h 230977"/>
                <a:gd name="connsiteX16" fmla="*/ 381000 w 719137"/>
                <a:gd name="connsiteY16" fmla="*/ 40029 h 230977"/>
                <a:gd name="connsiteX17" fmla="*/ 409575 w 719137"/>
                <a:gd name="connsiteY17" fmla="*/ 30504 h 230977"/>
                <a:gd name="connsiteX18" fmla="*/ 438150 w 719137"/>
                <a:gd name="connsiteY18" fmla="*/ 35266 h 230977"/>
                <a:gd name="connsiteX19" fmla="*/ 452437 w 719137"/>
                <a:gd name="connsiteY19" fmla="*/ 40029 h 230977"/>
                <a:gd name="connsiteX20" fmla="*/ 457200 w 719137"/>
                <a:gd name="connsiteY20" fmla="*/ 54316 h 230977"/>
                <a:gd name="connsiteX21" fmla="*/ 476250 w 719137"/>
                <a:gd name="connsiteY21" fmla="*/ 82891 h 230977"/>
                <a:gd name="connsiteX22" fmla="*/ 485775 w 719137"/>
                <a:gd name="connsiteY22" fmla="*/ 111466 h 230977"/>
                <a:gd name="connsiteX23" fmla="*/ 490537 w 719137"/>
                <a:gd name="connsiteY23" fmla="*/ 125754 h 230977"/>
                <a:gd name="connsiteX24" fmla="*/ 485775 w 719137"/>
                <a:gd name="connsiteY24" fmla="*/ 197191 h 230977"/>
                <a:gd name="connsiteX25" fmla="*/ 481012 w 719137"/>
                <a:gd name="connsiteY25" fmla="*/ 173379 h 230977"/>
                <a:gd name="connsiteX26" fmla="*/ 485775 w 719137"/>
                <a:gd name="connsiteY26" fmla="*/ 125754 h 230977"/>
                <a:gd name="connsiteX27" fmla="*/ 495300 w 719137"/>
                <a:gd name="connsiteY27" fmla="*/ 97179 h 230977"/>
                <a:gd name="connsiteX28" fmla="*/ 523875 w 719137"/>
                <a:gd name="connsiteY28" fmla="*/ 82891 h 230977"/>
                <a:gd name="connsiteX29" fmla="*/ 590550 w 719137"/>
                <a:gd name="connsiteY29" fmla="*/ 87654 h 230977"/>
                <a:gd name="connsiteX30" fmla="*/ 609600 w 719137"/>
                <a:gd name="connsiteY30" fmla="*/ 116229 h 230977"/>
                <a:gd name="connsiteX31" fmla="*/ 614362 w 719137"/>
                <a:gd name="connsiteY31" fmla="*/ 140041 h 230977"/>
                <a:gd name="connsiteX32" fmla="*/ 619125 w 719137"/>
                <a:gd name="connsiteY32" fmla="*/ 159091 h 230977"/>
                <a:gd name="connsiteX33" fmla="*/ 623887 w 719137"/>
                <a:gd name="connsiteY33" fmla="*/ 182904 h 230977"/>
                <a:gd name="connsiteX34" fmla="*/ 633412 w 719137"/>
                <a:gd name="connsiteY34" fmla="*/ 225766 h 230977"/>
                <a:gd name="connsiteX35" fmla="*/ 719137 w 719137"/>
                <a:gd name="connsiteY35" fmla="*/ 225766 h 230977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23837 w 719137"/>
                <a:gd name="connsiteY3" fmla="*/ 4762 h 229048"/>
                <a:gd name="connsiteX4" fmla="*/ 238125 w 719137"/>
                <a:gd name="connsiteY4" fmla="*/ 9525 h 229048"/>
                <a:gd name="connsiteX5" fmla="*/ 242887 w 719137"/>
                <a:gd name="connsiteY5" fmla="*/ 23812 h 229048"/>
                <a:gd name="connsiteX6" fmla="*/ 252412 w 719137"/>
                <a:gd name="connsiteY6" fmla="*/ 42862 h 229048"/>
                <a:gd name="connsiteX7" fmla="*/ 261937 w 719137"/>
                <a:gd name="connsiteY7" fmla="*/ 71437 h 229048"/>
                <a:gd name="connsiteX8" fmla="*/ 266700 w 719137"/>
                <a:gd name="connsiteY8" fmla="*/ 104775 h 229048"/>
                <a:gd name="connsiteX9" fmla="*/ 276225 w 719137"/>
                <a:gd name="connsiteY9" fmla="*/ 190500 h 229048"/>
                <a:gd name="connsiteX10" fmla="*/ 328612 w 719137"/>
                <a:gd name="connsiteY10" fmla="*/ 185737 h 229048"/>
                <a:gd name="connsiteX11" fmla="*/ 333375 w 719137"/>
                <a:gd name="connsiteY11" fmla="*/ 119062 h 229048"/>
                <a:gd name="connsiteX12" fmla="*/ 342900 w 719137"/>
                <a:gd name="connsiteY12" fmla="*/ 90487 h 229048"/>
                <a:gd name="connsiteX13" fmla="*/ 357187 w 719137"/>
                <a:gd name="connsiteY13" fmla="*/ 61912 h 229048"/>
                <a:gd name="connsiteX14" fmla="*/ 371475 w 719137"/>
                <a:gd name="connsiteY14" fmla="*/ 52387 h 229048"/>
                <a:gd name="connsiteX15" fmla="*/ 381000 w 719137"/>
                <a:gd name="connsiteY15" fmla="*/ 38100 h 229048"/>
                <a:gd name="connsiteX16" fmla="*/ 409575 w 719137"/>
                <a:gd name="connsiteY16" fmla="*/ 28575 h 229048"/>
                <a:gd name="connsiteX17" fmla="*/ 438150 w 719137"/>
                <a:gd name="connsiteY17" fmla="*/ 33337 h 229048"/>
                <a:gd name="connsiteX18" fmla="*/ 452437 w 719137"/>
                <a:gd name="connsiteY18" fmla="*/ 38100 h 229048"/>
                <a:gd name="connsiteX19" fmla="*/ 457200 w 719137"/>
                <a:gd name="connsiteY19" fmla="*/ 52387 h 229048"/>
                <a:gd name="connsiteX20" fmla="*/ 476250 w 719137"/>
                <a:gd name="connsiteY20" fmla="*/ 80962 h 229048"/>
                <a:gd name="connsiteX21" fmla="*/ 485775 w 719137"/>
                <a:gd name="connsiteY21" fmla="*/ 109537 h 229048"/>
                <a:gd name="connsiteX22" fmla="*/ 490537 w 719137"/>
                <a:gd name="connsiteY22" fmla="*/ 123825 h 229048"/>
                <a:gd name="connsiteX23" fmla="*/ 485775 w 719137"/>
                <a:gd name="connsiteY23" fmla="*/ 195262 h 229048"/>
                <a:gd name="connsiteX24" fmla="*/ 481012 w 719137"/>
                <a:gd name="connsiteY24" fmla="*/ 171450 h 229048"/>
                <a:gd name="connsiteX25" fmla="*/ 485775 w 719137"/>
                <a:gd name="connsiteY25" fmla="*/ 123825 h 229048"/>
                <a:gd name="connsiteX26" fmla="*/ 495300 w 719137"/>
                <a:gd name="connsiteY26" fmla="*/ 95250 h 229048"/>
                <a:gd name="connsiteX27" fmla="*/ 523875 w 719137"/>
                <a:gd name="connsiteY27" fmla="*/ 80962 h 229048"/>
                <a:gd name="connsiteX28" fmla="*/ 590550 w 719137"/>
                <a:gd name="connsiteY28" fmla="*/ 85725 h 229048"/>
                <a:gd name="connsiteX29" fmla="*/ 609600 w 719137"/>
                <a:gd name="connsiteY29" fmla="*/ 114300 h 229048"/>
                <a:gd name="connsiteX30" fmla="*/ 614362 w 719137"/>
                <a:gd name="connsiteY30" fmla="*/ 138112 h 229048"/>
                <a:gd name="connsiteX31" fmla="*/ 619125 w 719137"/>
                <a:gd name="connsiteY31" fmla="*/ 157162 h 229048"/>
                <a:gd name="connsiteX32" fmla="*/ 623887 w 719137"/>
                <a:gd name="connsiteY32" fmla="*/ 180975 h 229048"/>
                <a:gd name="connsiteX33" fmla="*/ 633412 w 719137"/>
                <a:gd name="connsiteY33" fmla="*/ 223837 h 229048"/>
                <a:gd name="connsiteX34" fmla="*/ 719137 w 719137"/>
                <a:gd name="connsiteY34" fmla="*/ 223837 h 229048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42887 w 719137"/>
                <a:gd name="connsiteY4" fmla="*/ 35116 h 240352"/>
                <a:gd name="connsiteX5" fmla="*/ 252412 w 719137"/>
                <a:gd name="connsiteY5" fmla="*/ 54166 h 240352"/>
                <a:gd name="connsiteX6" fmla="*/ 261937 w 719137"/>
                <a:gd name="connsiteY6" fmla="*/ 82741 h 240352"/>
                <a:gd name="connsiteX7" fmla="*/ 266700 w 719137"/>
                <a:gd name="connsiteY7" fmla="*/ 116079 h 240352"/>
                <a:gd name="connsiteX8" fmla="*/ 276225 w 719137"/>
                <a:gd name="connsiteY8" fmla="*/ 201804 h 240352"/>
                <a:gd name="connsiteX9" fmla="*/ 328612 w 719137"/>
                <a:gd name="connsiteY9" fmla="*/ 197041 h 240352"/>
                <a:gd name="connsiteX10" fmla="*/ 333375 w 719137"/>
                <a:gd name="connsiteY10" fmla="*/ 130366 h 240352"/>
                <a:gd name="connsiteX11" fmla="*/ 342900 w 719137"/>
                <a:gd name="connsiteY11" fmla="*/ 101791 h 240352"/>
                <a:gd name="connsiteX12" fmla="*/ 357187 w 719137"/>
                <a:gd name="connsiteY12" fmla="*/ 73216 h 240352"/>
                <a:gd name="connsiteX13" fmla="*/ 371475 w 719137"/>
                <a:gd name="connsiteY13" fmla="*/ 63691 h 240352"/>
                <a:gd name="connsiteX14" fmla="*/ 381000 w 719137"/>
                <a:gd name="connsiteY14" fmla="*/ 49404 h 240352"/>
                <a:gd name="connsiteX15" fmla="*/ 409575 w 719137"/>
                <a:gd name="connsiteY15" fmla="*/ 39879 h 240352"/>
                <a:gd name="connsiteX16" fmla="*/ 438150 w 719137"/>
                <a:gd name="connsiteY16" fmla="*/ 44641 h 240352"/>
                <a:gd name="connsiteX17" fmla="*/ 452437 w 719137"/>
                <a:gd name="connsiteY17" fmla="*/ 49404 h 240352"/>
                <a:gd name="connsiteX18" fmla="*/ 457200 w 719137"/>
                <a:gd name="connsiteY18" fmla="*/ 63691 h 240352"/>
                <a:gd name="connsiteX19" fmla="*/ 476250 w 719137"/>
                <a:gd name="connsiteY19" fmla="*/ 92266 h 240352"/>
                <a:gd name="connsiteX20" fmla="*/ 485775 w 719137"/>
                <a:gd name="connsiteY20" fmla="*/ 120841 h 240352"/>
                <a:gd name="connsiteX21" fmla="*/ 490537 w 719137"/>
                <a:gd name="connsiteY21" fmla="*/ 135129 h 240352"/>
                <a:gd name="connsiteX22" fmla="*/ 485775 w 719137"/>
                <a:gd name="connsiteY22" fmla="*/ 206566 h 240352"/>
                <a:gd name="connsiteX23" fmla="*/ 481012 w 719137"/>
                <a:gd name="connsiteY23" fmla="*/ 182754 h 240352"/>
                <a:gd name="connsiteX24" fmla="*/ 485775 w 719137"/>
                <a:gd name="connsiteY24" fmla="*/ 135129 h 240352"/>
                <a:gd name="connsiteX25" fmla="*/ 495300 w 719137"/>
                <a:gd name="connsiteY25" fmla="*/ 106554 h 240352"/>
                <a:gd name="connsiteX26" fmla="*/ 523875 w 719137"/>
                <a:gd name="connsiteY26" fmla="*/ 92266 h 240352"/>
                <a:gd name="connsiteX27" fmla="*/ 590550 w 719137"/>
                <a:gd name="connsiteY27" fmla="*/ 97029 h 240352"/>
                <a:gd name="connsiteX28" fmla="*/ 609600 w 719137"/>
                <a:gd name="connsiteY28" fmla="*/ 125604 h 240352"/>
                <a:gd name="connsiteX29" fmla="*/ 614362 w 719137"/>
                <a:gd name="connsiteY29" fmla="*/ 149416 h 240352"/>
                <a:gd name="connsiteX30" fmla="*/ 619125 w 719137"/>
                <a:gd name="connsiteY30" fmla="*/ 168466 h 240352"/>
                <a:gd name="connsiteX31" fmla="*/ 623887 w 719137"/>
                <a:gd name="connsiteY31" fmla="*/ 192279 h 240352"/>
                <a:gd name="connsiteX32" fmla="*/ 633412 w 719137"/>
                <a:gd name="connsiteY32" fmla="*/ 235141 h 240352"/>
                <a:gd name="connsiteX33" fmla="*/ 719137 w 719137"/>
                <a:gd name="connsiteY33" fmla="*/ 235141 h 240352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52412 w 719137"/>
                <a:gd name="connsiteY4" fmla="*/ 54166 h 240352"/>
                <a:gd name="connsiteX5" fmla="*/ 261937 w 719137"/>
                <a:gd name="connsiteY5" fmla="*/ 82741 h 240352"/>
                <a:gd name="connsiteX6" fmla="*/ 266700 w 719137"/>
                <a:gd name="connsiteY6" fmla="*/ 116079 h 240352"/>
                <a:gd name="connsiteX7" fmla="*/ 276225 w 719137"/>
                <a:gd name="connsiteY7" fmla="*/ 201804 h 240352"/>
                <a:gd name="connsiteX8" fmla="*/ 328612 w 719137"/>
                <a:gd name="connsiteY8" fmla="*/ 197041 h 240352"/>
                <a:gd name="connsiteX9" fmla="*/ 333375 w 719137"/>
                <a:gd name="connsiteY9" fmla="*/ 130366 h 240352"/>
                <a:gd name="connsiteX10" fmla="*/ 342900 w 719137"/>
                <a:gd name="connsiteY10" fmla="*/ 101791 h 240352"/>
                <a:gd name="connsiteX11" fmla="*/ 357187 w 719137"/>
                <a:gd name="connsiteY11" fmla="*/ 73216 h 240352"/>
                <a:gd name="connsiteX12" fmla="*/ 371475 w 719137"/>
                <a:gd name="connsiteY12" fmla="*/ 63691 h 240352"/>
                <a:gd name="connsiteX13" fmla="*/ 381000 w 719137"/>
                <a:gd name="connsiteY13" fmla="*/ 49404 h 240352"/>
                <a:gd name="connsiteX14" fmla="*/ 409575 w 719137"/>
                <a:gd name="connsiteY14" fmla="*/ 39879 h 240352"/>
                <a:gd name="connsiteX15" fmla="*/ 438150 w 719137"/>
                <a:gd name="connsiteY15" fmla="*/ 44641 h 240352"/>
                <a:gd name="connsiteX16" fmla="*/ 452437 w 719137"/>
                <a:gd name="connsiteY16" fmla="*/ 49404 h 240352"/>
                <a:gd name="connsiteX17" fmla="*/ 457200 w 719137"/>
                <a:gd name="connsiteY17" fmla="*/ 63691 h 240352"/>
                <a:gd name="connsiteX18" fmla="*/ 476250 w 719137"/>
                <a:gd name="connsiteY18" fmla="*/ 92266 h 240352"/>
                <a:gd name="connsiteX19" fmla="*/ 485775 w 719137"/>
                <a:gd name="connsiteY19" fmla="*/ 120841 h 240352"/>
                <a:gd name="connsiteX20" fmla="*/ 490537 w 719137"/>
                <a:gd name="connsiteY20" fmla="*/ 135129 h 240352"/>
                <a:gd name="connsiteX21" fmla="*/ 485775 w 719137"/>
                <a:gd name="connsiteY21" fmla="*/ 206566 h 240352"/>
                <a:gd name="connsiteX22" fmla="*/ 481012 w 719137"/>
                <a:gd name="connsiteY22" fmla="*/ 182754 h 240352"/>
                <a:gd name="connsiteX23" fmla="*/ 485775 w 719137"/>
                <a:gd name="connsiteY23" fmla="*/ 135129 h 240352"/>
                <a:gd name="connsiteX24" fmla="*/ 495300 w 719137"/>
                <a:gd name="connsiteY24" fmla="*/ 106554 h 240352"/>
                <a:gd name="connsiteX25" fmla="*/ 523875 w 719137"/>
                <a:gd name="connsiteY25" fmla="*/ 92266 h 240352"/>
                <a:gd name="connsiteX26" fmla="*/ 590550 w 719137"/>
                <a:gd name="connsiteY26" fmla="*/ 97029 h 240352"/>
                <a:gd name="connsiteX27" fmla="*/ 609600 w 719137"/>
                <a:gd name="connsiteY27" fmla="*/ 125604 h 240352"/>
                <a:gd name="connsiteX28" fmla="*/ 614362 w 719137"/>
                <a:gd name="connsiteY28" fmla="*/ 149416 h 240352"/>
                <a:gd name="connsiteX29" fmla="*/ 619125 w 719137"/>
                <a:gd name="connsiteY29" fmla="*/ 168466 h 240352"/>
                <a:gd name="connsiteX30" fmla="*/ 623887 w 719137"/>
                <a:gd name="connsiteY30" fmla="*/ 192279 h 240352"/>
                <a:gd name="connsiteX31" fmla="*/ 633412 w 719137"/>
                <a:gd name="connsiteY31" fmla="*/ 235141 h 240352"/>
                <a:gd name="connsiteX32" fmla="*/ 719137 w 719137"/>
                <a:gd name="connsiteY32" fmla="*/ 235141 h 240352"/>
                <a:gd name="connsiteX0" fmla="*/ 0 w 719137"/>
                <a:gd name="connsiteY0" fmla="*/ 191388 h 234699"/>
                <a:gd name="connsiteX1" fmla="*/ 90487 w 719137"/>
                <a:gd name="connsiteY1" fmla="*/ 186626 h 234699"/>
                <a:gd name="connsiteX2" fmla="*/ 180975 w 719137"/>
                <a:gd name="connsiteY2" fmla="*/ 5651 h 234699"/>
                <a:gd name="connsiteX3" fmla="*/ 252412 w 719137"/>
                <a:gd name="connsiteY3" fmla="*/ 48513 h 234699"/>
                <a:gd name="connsiteX4" fmla="*/ 261937 w 719137"/>
                <a:gd name="connsiteY4" fmla="*/ 77088 h 234699"/>
                <a:gd name="connsiteX5" fmla="*/ 266700 w 719137"/>
                <a:gd name="connsiteY5" fmla="*/ 110426 h 234699"/>
                <a:gd name="connsiteX6" fmla="*/ 276225 w 719137"/>
                <a:gd name="connsiteY6" fmla="*/ 196151 h 234699"/>
                <a:gd name="connsiteX7" fmla="*/ 328612 w 719137"/>
                <a:gd name="connsiteY7" fmla="*/ 191388 h 234699"/>
                <a:gd name="connsiteX8" fmla="*/ 333375 w 719137"/>
                <a:gd name="connsiteY8" fmla="*/ 124713 h 234699"/>
                <a:gd name="connsiteX9" fmla="*/ 342900 w 719137"/>
                <a:gd name="connsiteY9" fmla="*/ 96138 h 234699"/>
                <a:gd name="connsiteX10" fmla="*/ 357187 w 719137"/>
                <a:gd name="connsiteY10" fmla="*/ 67563 h 234699"/>
                <a:gd name="connsiteX11" fmla="*/ 371475 w 719137"/>
                <a:gd name="connsiteY11" fmla="*/ 58038 h 234699"/>
                <a:gd name="connsiteX12" fmla="*/ 381000 w 719137"/>
                <a:gd name="connsiteY12" fmla="*/ 43751 h 234699"/>
                <a:gd name="connsiteX13" fmla="*/ 409575 w 719137"/>
                <a:gd name="connsiteY13" fmla="*/ 34226 h 234699"/>
                <a:gd name="connsiteX14" fmla="*/ 438150 w 719137"/>
                <a:gd name="connsiteY14" fmla="*/ 38988 h 234699"/>
                <a:gd name="connsiteX15" fmla="*/ 452437 w 719137"/>
                <a:gd name="connsiteY15" fmla="*/ 43751 h 234699"/>
                <a:gd name="connsiteX16" fmla="*/ 457200 w 719137"/>
                <a:gd name="connsiteY16" fmla="*/ 58038 h 234699"/>
                <a:gd name="connsiteX17" fmla="*/ 476250 w 719137"/>
                <a:gd name="connsiteY17" fmla="*/ 86613 h 234699"/>
                <a:gd name="connsiteX18" fmla="*/ 485775 w 719137"/>
                <a:gd name="connsiteY18" fmla="*/ 115188 h 234699"/>
                <a:gd name="connsiteX19" fmla="*/ 490537 w 719137"/>
                <a:gd name="connsiteY19" fmla="*/ 129476 h 234699"/>
                <a:gd name="connsiteX20" fmla="*/ 485775 w 719137"/>
                <a:gd name="connsiteY20" fmla="*/ 200913 h 234699"/>
                <a:gd name="connsiteX21" fmla="*/ 481012 w 719137"/>
                <a:gd name="connsiteY21" fmla="*/ 177101 h 234699"/>
                <a:gd name="connsiteX22" fmla="*/ 485775 w 719137"/>
                <a:gd name="connsiteY22" fmla="*/ 129476 h 234699"/>
                <a:gd name="connsiteX23" fmla="*/ 495300 w 719137"/>
                <a:gd name="connsiteY23" fmla="*/ 100901 h 234699"/>
                <a:gd name="connsiteX24" fmla="*/ 523875 w 719137"/>
                <a:gd name="connsiteY24" fmla="*/ 86613 h 234699"/>
                <a:gd name="connsiteX25" fmla="*/ 590550 w 719137"/>
                <a:gd name="connsiteY25" fmla="*/ 91376 h 234699"/>
                <a:gd name="connsiteX26" fmla="*/ 609600 w 719137"/>
                <a:gd name="connsiteY26" fmla="*/ 119951 h 234699"/>
                <a:gd name="connsiteX27" fmla="*/ 614362 w 719137"/>
                <a:gd name="connsiteY27" fmla="*/ 143763 h 234699"/>
                <a:gd name="connsiteX28" fmla="*/ 619125 w 719137"/>
                <a:gd name="connsiteY28" fmla="*/ 162813 h 234699"/>
                <a:gd name="connsiteX29" fmla="*/ 623887 w 719137"/>
                <a:gd name="connsiteY29" fmla="*/ 186626 h 234699"/>
                <a:gd name="connsiteX30" fmla="*/ 633412 w 719137"/>
                <a:gd name="connsiteY30" fmla="*/ 229488 h 234699"/>
                <a:gd name="connsiteX31" fmla="*/ 719137 w 719137"/>
                <a:gd name="connsiteY31" fmla="*/ 229488 h 234699"/>
                <a:gd name="connsiteX0" fmla="*/ 0 w 719137"/>
                <a:gd name="connsiteY0" fmla="*/ 188671 h 231982"/>
                <a:gd name="connsiteX1" fmla="*/ 90487 w 719137"/>
                <a:gd name="connsiteY1" fmla="*/ 183909 h 231982"/>
                <a:gd name="connsiteX2" fmla="*/ 180975 w 719137"/>
                <a:gd name="connsiteY2" fmla="*/ 2934 h 231982"/>
                <a:gd name="connsiteX3" fmla="*/ 261937 w 719137"/>
                <a:gd name="connsiteY3" fmla="*/ 74371 h 231982"/>
                <a:gd name="connsiteX4" fmla="*/ 266700 w 719137"/>
                <a:gd name="connsiteY4" fmla="*/ 107709 h 231982"/>
                <a:gd name="connsiteX5" fmla="*/ 276225 w 719137"/>
                <a:gd name="connsiteY5" fmla="*/ 193434 h 231982"/>
                <a:gd name="connsiteX6" fmla="*/ 328612 w 719137"/>
                <a:gd name="connsiteY6" fmla="*/ 188671 h 231982"/>
                <a:gd name="connsiteX7" fmla="*/ 333375 w 719137"/>
                <a:gd name="connsiteY7" fmla="*/ 121996 h 231982"/>
                <a:gd name="connsiteX8" fmla="*/ 342900 w 719137"/>
                <a:gd name="connsiteY8" fmla="*/ 93421 h 231982"/>
                <a:gd name="connsiteX9" fmla="*/ 357187 w 719137"/>
                <a:gd name="connsiteY9" fmla="*/ 64846 h 231982"/>
                <a:gd name="connsiteX10" fmla="*/ 371475 w 719137"/>
                <a:gd name="connsiteY10" fmla="*/ 55321 h 231982"/>
                <a:gd name="connsiteX11" fmla="*/ 381000 w 719137"/>
                <a:gd name="connsiteY11" fmla="*/ 41034 h 231982"/>
                <a:gd name="connsiteX12" fmla="*/ 409575 w 719137"/>
                <a:gd name="connsiteY12" fmla="*/ 31509 h 231982"/>
                <a:gd name="connsiteX13" fmla="*/ 438150 w 719137"/>
                <a:gd name="connsiteY13" fmla="*/ 36271 h 231982"/>
                <a:gd name="connsiteX14" fmla="*/ 452437 w 719137"/>
                <a:gd name="connsiteY14" fmla="*/ 41034 h 231982"/>
                <a:gd name="connsiteX15" fmla="*/ 457200 w 719137"/>
                <a:gd name="connsiteY15" fmla="*/ 55321 h 231982"/>
                <a:gd name="connsiteX16" fmla="*/ 476250 w 719137"/>
                <a:gd name="connsiteY16" fmla="*/ 83896 h 231982"/>
                <a:gd name="connsiteX17" fmla="*/ 485775 w 719137"/>
                <a:gd name="connsiteY17" fmla="*/ 112471 h 231982"/>
                <a:gd name="connsiteX18" fmla="*/ 490537 w 719137"/>
                <a:gd name="connsiteY18" fmla="*/ 126759 h 231982"/>
                <a:gd name="connsiteX19" fmla="*/ 485775 w 719137"/>
                <a:gd name="connsiteY19" fmla="*/ 198196 h 231982"/>
                <a:gd name="connsiteX20" fmla="*/ 481012 w 719137"/>
                <a:gd name="connsiteY20" fmla="*/ 174384 h 231982"/>
                <a:gd name="connsiteX21" fmla="*/ 485775 w 719137"/>
                <a:gd name="connsiteY21" fmla="*/ 126759 h 231982"/>
                <a:gd name="connsiteX22" fmla="*/ 495300 w 719137"/>
                <a:gd name="connsiteY22" fmla="*/ 98184 h 231982"/>
                <a:gd name="connsiteX23" fmla="*/ 523875 w 719137"/>
                <a:gd name="connsiteY23" fmla="*/ 83896 h 231982"/>
                <a:gd name="connsiteX24" fmla="*/ 590550 w 719137"/>
                <a:gd name="connsiteY24" fmla="*/ 88659 h 231982"/>
                <a:gd name="connsiteX25" fmla="*/ 609600 w 719137"/>
                <a:gd name="connsiteY25" fmla="*/ 117234 h 231982"/>
                <a:gd name="connsiteX26" fmla="*/ 614362 w 719137"/>
                <a:gd name="connsiteY26" fmla="*/ 141046 h 231982"/>
                <a:gd name="connsiteX27" fmla="*/ 619125 w 719137"/>
                <a:gd name="connsiteY27" fmla="*/ 160096 h 231982"/>
                <a:gd name="connsiteX28" fmla="*/ 623887 w 719137"/>
                <a:gd name="connsiteY28" fmla="*/ 183909 h 231982"/>
                <a:gd name="connsiteX29" fmla="*/ 633412 w 719137"/>
                <a:gd name="connsiteY29" fmla="*/ 226771 h 231982"/>
                <a:gd name="connsiteX30" fmla="*/ 719137 w 719137"/>
                <a:gd name="connsiteY30" fmla="*/ 226771 h 231982"/>
                <a:gd name="connsiteX0" fmla="*/ 0 w 719137"/>
                <a:gd name="connsiteY0" fmla="*/ 187011 h 230322"/>
                <a:gd name="connsiteX1" fmla="*/ 90487 w 719137"/>
                <a:gd name="connsiteY1" fmla="*/ 182249 h 230322"/>
                <a:gd name="connsiteX2" fmla="*/ 180975 w 719137"/>
                <a:gd name="connsiteY2" fmla="*/ 1274 h 230322"/>
                <a:gd name="connsiteX3" fmla="*/ 266700 w 719137"/>
                <a:gd name="connsiteY3" fmla="*/ 106049 h 230322"/>
                <a:gd name="connsiteX4" fmla="*/ 276225 w 719137"/>
                <a:gd name="connsiteY4" fmla="*/ 191774 h 230322"/>
                <a:gd name="connsiteX5" fmla="*/ 328612 w 719137"/>
                <a:gd name="connsiteY5" fmla="*/ 187011 h 230322"/>
                <a:gd name="connsiteX6" fmla="*/ 333375 w 719137"/>
                <a:gd name="connsiteY6" fmla="*/ 120336 h 230322"/>
                <a:gd name="connsiteX7" fmla="*/ 342900 w 719137"/>
                <a:gd name="connsiteY7" fmla="*/ 91761 h 230322"/>
                <a:gd name="connsiteX8" fmla="*/ 357187 w 719137"/>
                <a:gd name="connsiteY8" fmla="*/ 63186 h 230322"/>
                <a:gd name="connsiteX9" fmla="*/ 371475 w 719137"/>
                <a:gd name="connsiteY9" fmla="*/ 53661 h 230322"/>
                <a:gd name="connsiteX10" fmla="*/ 381000 w 719137"/>
                <a:gd name="connsiteY10" fmla="*/ 39374 h 230322"/>
                <a:gd name="connsiteX11" fmla="*/ 409575 w 719137"/>
                <a:gd name="connsiteY11" fmla="*/ 29849 h 230322"/>
                <a:gd name="connsiteX12" fmla="*/ 438150 w 719137"/>
                <a:gd name="connsiteY12" fmla="*/ 34611 h 230322"/>
                <a:gd name="connsiteX13" fmla="*/ 452437 w 719137"/>
                <a:gd name="connsiteY13" fmla="*/ 39374 h 230322"/>
                <a:gd name="connsiteX14" fmla="*/ 457200 w 719137"/>
                <a:gd name="connsiteY14" fmla="*/ 53661 h 230322"/>
                <a:gd name="connsiteX15" fmla="*/ 476250 w 719137"/>
                <a:gd name="connsiteY15" fmla="*/ 82236 h 230322"/>
                <a:gd name="connsiteX16" fmla="*/ 485775 w 719137"/>
                <a:gd name="connsiteY16" fmla="*/ 110811 h 230322"/>
                <a:gd name="connsiteX17" fmla="*/ 490537 w 719137"/>
                <a:gd name="connsiteY17" fmla="*/ 125099 h 230322"/>
                <a:gd name="connsiteX18" fmla="*/ 485775 w 719137"/>
                <a:gd name="connsiteY18" fmla="*/ 196536 h 230322"/>
                <a:gd name="connsiteX19" fmla="*/ 481012 w 719137"/>
                <a:gd name="connsiteY19" fmla="*/ 172724 h 230322"/>
                <a:gd name="connsiteX20" fmla="*/ 485775 w 719137"/>
                <a:gd name="connsiteY20" fmla="*/ 125099 h 230322"/>
                <a:gd name="connsiteX21" fmla="*/ 495300 w 719137"/>
                <a:gd name="connsiteY21" fmla="*/ 96524 h 230322"/>
                <a:gd name="connsiteX22" fmla="*/ 523875 w 719137"/>
                <a:gd name="connsiteY22" fmla="*/ 82236 h 230322"/>
                <a:gd name="connsiteX23" fmla="*/ 590550 w 719137"/>
                <a:gd name="connsiteY23" fmla="*/ 86999 h 230322"/>
                <a:gd name="connsiteX24" fmla="*/ 609600 w 719137"/>
                <a:gd name="connsiteY24" fmla="*/ 115574 h 230322"/>
                <a:gd name="connsiteX25" fmla="*/ 614362 w 719137"/>
                <a:gd name="connsiteY25" fmla="*/ 139386 h 230322"/>
                <a:gd name="connsiteX26" fmla="*/ 619125 w 719137"/>
                <a:gd name="connsiteY26" fmla="*/ 158436 h 230322"/>
                <a:gd name="connsiteX27" fmla="*/ 623887 w 719137"/>
                <a:gd name="connsiteY27" fmla="*/ 182249 h 230322"/>
                <a:gd name="connsiteX28" fmla="*/ 633412 w 719137"/>
                <a:gd name="connsiteY28" fmla="*/ 225111 h 230322"/>
                <a:gd name="connsiteX29" fmla="*/ 719137 w 719137"/>
                <a:gd name="connsiteY29" fmla="*/ 225111 h 230322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28612 w 719137"/>
                <a:gd name="connsiteY4" fmla="*/ 185737 h 229048"/>
                <a:gd name="connsiteX5" fmla="*/ 333375 w 719137"/>
                <a:gd name="connsiteY5" fmla="*/ 119062 h 229048"/>
                <a:gd name="connsiteX6" fmla="*/ 342900 w 719137"/>
                <a:gd name="connsiteY6" fmla="*/ 90487 h 229048"/>
                <a:gd name="connsiteX7" fmla="*/ 357187 w 719137"/>
                <a:gd name="connsiteY7" fmla="*/ 61912 h 229048"/>
                <a:gd name="connsiteX8" fmla="*/ 371475 w 719137"/>
                <a:gd name="connsiteY8" fmla="*/ 52387 h 229048"/>
                <a:gd name="connsiteX9" fmla="*/ 381000 w 719137"/>
                <a:gd name="connsiteY9" fmla="*/ 38100 h 229048"/>
                <a:gd name="connsiteX10" fmla="*/ 409575 w 719137"/>
                <a:gd name="connsiteY10" fmla="*/ 28575 h 229048"/>
                <a:gd name="connsiteX11" fmla="*/ 438150 w 719137"/>
                <a:gd name="connsiteY11" fmla="*/ 33337 h 229048"/>
                <a:gd name="connsiteX12" fmla="*/ 452437 w 719137"/>
                <a:gd name="connsiteY12" fmla="*/ 38100 h 229048"/>
                <a:gd name="connsiteX13" fmla="*/ 457200 w 719137"/>
                <a:gd name="connsiteY13" fmla="*/ 52387 h 229048"/>
                <a:gd name="connsiteX14" fmla="*/ 476250 w 719137"/>
                <a:gd name="connsiteY14" fmla="*/ 80962 h 229048"/>
                <a:gd name="connsiteX15" fmla="*/ 485775 w 719137"/>
                <a:gd name="connsiteY15" fmla="*/ 109537 h 229048"/>
                <a:gd name="connsiteX16" fmla="*/ 490537 w 719137"/>
                <a:gd name="connsiteY16" fmla="*/ 123825 h 229048"/>
                <a:gd name="connsiteX17" fmla="*/ 485775 w 719137"/>
                <a:gd name="connsiteY17" fmla="*/ 195262 h 229048"/>
                <a:gd name="connsiteX18" fmla="*/ 481012 w 719137"/>
                <a:gd name="connsiteY18" fmla="*/ 171450 h 229048"/>
                <a:gd name="connsiteX19" fmla="*/ 485775 w 719137"/>
                <a:gd name="connsiteY19" fmla="*/ 123825 h 229048"/>
                <a:gd name="connsiteX20" fmla="*/ 495300 w 719137"/>
                <a:gd name="connsiteY20" fmla="*/ 95250 h 229048"/>
                <a:gd name="connsiteX21" fmla="*/ 523875 w 719137"/>
                <a:gd name="connsiteY21" fmla="*/ 80962 h 229048"/>
                <a:gd name="connsiteX22" fmla="*/ 590550 w 719137"/>
                <a:gd name="connsiteY22" fmla="*/ 85725 h 229048"/>
                <a:gd name="connsiteX23" fmla="*/ 609600 w 719137"/>
                <a:gd name="connsiteY23" fmla="*/ 114300 h 229048"/>
                <a:gd name="connsiteX24" fmla="*/ 614362 w 719137"/>
                <a:gd name="connsiteY24" fmla="*/ 138112 h 229048"/>
                <a:gd name="connsiteX25" fmla="*/ 619125 w 719137"/>
                <a:gd name="connsiteY25" fmla="*/ 157162 h 229048"/>
                <a:gd name="connsiteX26" fmla="*/ 623887 w 719137"/>
                <a:gd name="connsiteY26" fmla="*/ 180975 h 229048"/>
                <a:gd name="connsiteX27" fmla="*/ 633412 w 719137"/>
                <a:gd name="connsiteY27" fmla="*/ 223837 h 229048"/>
                <a:gd name="connsiteX28" fmla="*/ 719137 w 719137"/>
                <a:gd name="connsiteY2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33375 w 719137"/>
                <a:gd name="connsiteY4" fmla="*/ 119062 h 229048"/>
                <a:gd name="connsiteX5" fmla="*/ 342900 w 719137"/>
                <a:gd name="connsiteY5" fmla="*/ 90487 h 229048"/>
                <a:gd name="connsiteX6" fmla="*/ 357187 w 719137"/>
                <a:gd name="connsiteY6" fmla="*/ 61912 h 229048"/>
                <a:gd name="connsiteX7" fmla="*/ 371475 w 719137"/>
                <a:gd name="connsiteY7" fmla="*/ 52387 h 229048"/>
                <a:gd name="connsiteX8" fmla="*/ 381000 w 719137"/>
                <a:gd name="connsiteY8" fmla="*/ 38100 h 229048"/>
                <a:gd name="connsiteX9" fmla="*/ 409575 w 719137"/>
                <a:gd name="connsiteY9" fmla="*/ 28575 h 229048"/>
                <a:gd name="connsiteX10" fmla="*/ 438150 w 719137"/>
                <a:gd name="connsiteY10" fmla="*/ 33337 h 229048"/>
                <a:gd name="connsiteX11" fmla="*/ 452437 w 719137"/>
                <a:gd name="connsiteY11" fmla="*/ 38100 h 229048"/>
                <a:gd name="connsiteX12" fmla="*/ 457200 w 719137"/>
                <a:gd name="connsiteY12" fmla="*/ 52387 h 229048"/>
                <a:gd name="connsiteX13" fmla="*/ 476250 w 719137"/>
                <a:gd name="connsiteY13" fmla="*/ 80962 h 229048"/>
                <a:gd name="connsiteX14" fmla="*/ 485775 w 719137"/>
                <a:gd name="connsiteY14" fmla="*/ 109537 h 229048"/>
                <a:gd name="connsiteX15" fmla="*/ 490537 w 719137"/>
                <a:gd name="connsiteY15" fmla="*/ 123825 h 229048"/>
                <a:gd name="connsiteX16" fmla="*/ 485775 w 719137"/>
                <a:gd name="connsiteY16" fmla="*/ 195262 h 229048"/>
                <a:gd name="connsiteX17" fmla="*/ 481012 w 719137"/>
                <a:gd name="connsiteY17" fmla="*/ 171450 h 229048"/>
                <a:gd name="connsiteX18" fmla="*/ 485775 w 719137"/>
                <a:gd name="connsiteY18" fmla="*/ 123825 h 229048"/>
                <a:gd name="connsiteX19" fmla="*/ 495300 w 719137"/>
                <a:gd name="connsiteY19" fmla="*/ 95250 h 229048"/>
                <a:gd name="connsiteX20" fmla="*/ 523875 w 719137"/>
                <a:gd name="connsiteY20" fmla="*/ 80962 h 229048"/>
                <a:gd name="connsiteX21" fmla="*/ 590550 w 719137"/>
                <a:gd name="connsiteY21" fmla="*/ 85725 h 229048"/>
                <a:gd name="connsiteX22" fmla="*/ 609600 w 719137"/>
                <a:gd name="connsiteY22" fmla="*/ 114300 h 229048"/>
                <a:gd name="connsiteX23" fmla="*/ 614362 w 719137"/>
                <a:gd name="connsiteY23" fmla="*/ 138112 h 229048"/>
                <a:gd name="connsiteX24" fmla="*/ 619125 w 719137"/>
                <a:gd name="connsiteY24" fmla="*/ 157162 h 229048"/>
                <a:gd name="connsiteX25" fmla="*/ 623887 w 719137"/>
                <a:gd name="connsiteY25" fmla="*/ 180975 h 229048"/>
                <a:gd name="connsiteX26" fmla="*/ 633412 w 719137"/>
                <a:gd name="connsiteY26" fmla="*/ 223837 h 229048"/>
                <a:gd name="connsiteX27" fmla="*/ 719137 w 719137"/>
                <a:gd name="connsiteY2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42900 w 719137"/>
                <a:gd name="connsiteY4" fmla="*/ 90487 h 229048"/>
                <a:gd name="connsiteX5" fmla="*/ 357187 w 719137"/>
                <a:gd name="connsiteY5" fmla="*/ 61912 h 229048"/>
                <a:gd name="connsiteX6" fmla="*/ 371475 w 719137"/>
                <a:gd name="connsiteY6" fmla="*/ 52387 h 229048"/>
                <a:gd name="connsiteX7" fmla="*/ 381000 w 719137"/>
                <a:gd name="connsiteY7" fmla="*/ 38100 h 229048"/>
                <a:gd name="connsiteX8" fmla="*/ 409575 w 719137"/>
                <a:gd name="connsiteY8" fmla="*/ 28575 h 229048"/>
                <a:gd name="connsiteX9" fmla="*/ 438150 w 719137"/>
                <a:gd name="connsiteY9" fmla="*/ 33337 h 229048"/>
                <a:gd name="connsiteX10" fmla="*/ 452437 w 719137"/>
                <a:gd name="connsiteY10" fmla="*/ 38100 h 229048"/>
                <a:gd name="connsiteX11" fmla="*/ 457200 w 719137"/>
                <a:gd name="connsiteY11" fmla="*/ 52387 h 229048"/>
                <a:gd name="connsiteX12" fmla="*/ 476250 w 719137"/>
                <a:gd name="connsiteY12" fmla="*/ 80962 h 229048"/>
                <a:gd name="connsiteX13" fmla="*/ 485775 w 719137"/>
                <a:gd name="connsiteY13" fmla="*/ 109537 h 229048"/>
                <a:gd name="connsiteX14" fmla="*/ 490537 w 719137"/>
                <a:gd name="connsiteY14" fmla="*/ 123825 h 229048"/>
                <a:gd name="connsiteX15" fmla="*/ 485775 w 719137"/>
                <a:gd name="connsiteY15" fmla="*/ 195262 h 229048"/>
                <a:gd name="connsiteX16" fmla="*/ 481012 w 719137"/>
                <a:gd name="connsiteY16" fmla="*/ 171450 h 229048"/>
                <a:gd name="connsiteX17" fmla="*/ 485775 w 719137"/>
                <a:gd name="connsiteY17" fmla="*/ 123825 h 229048"/>
                <a:gd name="connsiteX18" fmla="*/ 495300 w 719137"/>
                <a:gd name="connsiteY18" fmla="*/ 95250 h 229048"/>
                <a:gd name="connsiteX19" fmla="*/ 523875 w 719137"/>
                <a:gd name="connsiteY19" fmla="*/ 80962 h 229048"/>
                <a:gd name="connsiteX20" fmla="*/ 590550 w 719137"/>
                <a:gd name="connsiteY20" fmla="*/ 85725 h 229048"/>
                <a:gd name="connsiteX21" fmla="*/ 609600 w 719137"/>
                <a:gd name="connsiteY21" fmla="*/ 114300 h 229048"/>
                <a:gd name="connsiteX22" fmla="*/ 614362 w 719137"/>
                <a:gd name="connsiteY22" fmla="*/ 138112 h 229048"/>
                <a:gd name="connsiteX23" fmla="*/ 619125 w 719137"/>
                <a:gd name="connsiteY23" fmla="*/ 157162 h 229048"/>
                <a:gd name="connsiteX24" fmla="*/ 623887 w 719137"/>
                <a:gd name="connsiteY24" fmla="*/ 180975 h 229048"/>
                <a:gd name="connsiteX25" fmla="*/ 633412 w 719137"/>
                <a:gd name="connsiteY25" fmla="*/ 223837 h 229048"/>
                <a:gd name="connsiteX26" fmla="*/ 719137 w 719137"/>
                <a:gd name="connsiteY2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57187 w 719137"/>
                <a:gd name="connsiteY4" fmla="*/ 61912 h 229048"/>
                <a:gd name="connsiteX5" fmla="*/ 371475 w 719137"/>
                <a:gd name="connsiteY5" fmla="*/ 52387 h 229048"/>
                <a:gd name="connsiteX6" fmla="*/ 381000 w 719137"/>
                <a:gd name="connsiteY6" fmla="*/ 38100 h 229048"/>
                <a:gd name="connsiteX7" fmla="*/ 409575 w 719137"/>
                <a:gd name="connsiteY7" fmla="*/ 28575 h 229048"/>
                <a:gd name="connsiteX8" fmla="*/ 438150 w 719137"/>
                <a:gd name="connsiteY8" fmla="*/ 33337 h 229048"/>
                <a:gd name="connsiteX9" fmla="*/ 452437 w 719137"/>
                <a:gd name="connsiteY9" fmla="*/ 38100 h 229048"/>
                <a:gd name="connsiteX10" fmla="*/ 457200 w 719137"/>
                <a:gd name="connsiteY10" fmla="*/ 52387 h 229048"/>
                <a:gd name="connsiteX11" fmla="*/ 476250 w 719137"/>
                <a:gd name="connsiteY11" fmla="*/ 80962 h 229048"/>
                <a:gd name="connsiteX12" fmla="*/ 485775 w 719137"/>
                <a:gd name="connsiteY12" fmla="*/ 109537 h 229048"/>
                <a:gd name="connsiteX13" fmla="*/ 490537 w 719137"/>
                <a:gd name="connsiteY13" fmla="*/ 123825 h 229048"/>
                <a:gd name="connsiteX14" fmla="*/ 485775 w 719137"/>
                <a:gd name="connsiteY14" fmla="*/ 195262 h 229048"/>
                <a:gd name="connsiteX15" fmla="*/ 481012 w 719137"/>
                <a:gd name="connsiteY15" fmla="*/ 171450 h 229048"/>
                <a:gd name="connsiteX16" fmla="*/ 485775 w 719137"/>
                <a:gd name="connsiteY16" fmla="*/ 123825 h 229048"/>
                <a:gd name="connsiteX17" fmla="*/ 495300 w 719137"/>
                <a:gd name="connsiteY17" fmla="*/ 95250 h 229048"/>
                <a:gd name="connsiteX18" fmla="*/ 523875 w 719137"/>
                <a:gd name="connsiteY18" fmla="*/ 80962 h 229048"/>
                <a:gd name="connsiteX19" fmla="*/ 590550 w 719137"/>
                <a:gd name="connsiteY19" fmla="*/ 85725 h 229048"/>
                <a:gd name="connsiteX20" fmla="*/ 609600 w 719137"/>
                <a:gd name="connsiteY20" fmla="*/ 114300 h 229048"/>
                <a:gd name="connsiteX21" fmla="*/ 614362 w 719137"/>
                <a:gd name="connsiteY21" fmla="*/ 138112 h 229048"/>
                <a:gd name="connsiteX22" fmla="*/ 619125 w 719137"/>
                <a:gd name="connsiteY22" fmla="*/ 157162 h 229048"/>
                <a:gd name="connsiteX23" fmla="*/ 623887 w 719137"/>
                <a:gd name="connsiteY23" fmla="*/ 180975 h 229048"/>
                <a:gd name="connsiteX24" fmla="*/ 633412 w 719137"/>
                <a:gd name="connsiteY24" fmla="*/ 223837 h 229048"/>
                <a:gd name="connsiteX25" fmla="*/ 719137 w 719137"/>
                <a:gd name="connsiteY2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71475 w 719137"/>
                <a:gd name="connsiteY4" fmla="*/ 52387 h 229048"/>
                <a:gd name="connsiteX5" fmla="*/ 381000 w 719137"/>
                <a:gd name="connsiteY5" fmla="*/ 38100 h 229048"/>
                <a:gd name="connsiteX6" fmla="*/ 409575 w 719137"/>
                <a:gd name="connsiteY6" fmla="*/ 28575 h 229048"/>
                <a:gd name="connsiteX7" fmla="*/ 438150 w 719137"/>
                <a:gd name="connsiteY7" fmla="*/ 33337 h 229048"/>
                <a:gd name="connsiteX8" fmla="*/ 452437 w 719137"/>
                <a:gd name="connsiteY8" fmla="*/ 38100 h 229048"/>
                <a:gd name="connsiteX9" fmla="*/ 457200 w 719137"/>
                <a:gd name="connsiteY9" fmla="*/ 52387 h 229048"/>
                <a:gd name="connsiteX10" fmla="*/ 476250 w 719137"/>
                <a:gd name="connsiteY10" fmla="*/ 80962 h 229048"/>
                <a:gd name="connsiteX11" fmla="*/ 485775 w 719137"/>
                <a:gd name="connsiteY11" fmla="*/ 109537 h 229048"/>
                <a:gd name="connsiteX12" fmla="*/ 490537 w 719137"/>
                <a:gd name="connsiteY12" fmla="*/ 123825 h 229048"/>
                <a:gd name="connsiteX13" fmla="*/ 485775 w 719137"/>
                <a:gd name="connsiteY13" fmla="*/ 195262 h 229048"/>
                <a:gd name="connsiteX14" fmla="*/ 481012 w 719137"/>
                <a:gd name="connsiteY14" fmla="*/ 171450 h 229048"/>
                <a:gd name="connsiteX15" fmla="*/ 485775 w 719137"/>
                <a:gd name="connsiteY15" fmla="*/ 123825 h 229048"/>
                <a:gd name="connsiteX16" fmla="*/ 495300 w 719137"/>
                <a:gd name="connsiteY16" fmla="*/ 95250 h 229048"/>
                <a:gd name="connsiteX17" fmla="*/ 523875 w 719137"/>
                <a:gd name="connsiteY17" fmla="*/ 80962 h 229048"/>
                <a:gd name="connsiteX18" fmla="*/ 590550 w 719137"/>
                <a:gd name="connsiteY18" fmla="*/ 85725 h 229048"/>
                <a:gd name="connsiteX19" fmla="*/ 609600 w 719137"/>
                <a:gd name="connsiteY19" fmla="*/ 114300 h 229048"/>
                <a:gd name="connsiteX20" fmla="*/ 614362 w 719137"/>
                <a:gd name="connsiteY20" fmla="*/ 138112 h 229048"/>
                <a:gd name="connsiteX21" fmla="*/ 619125 w 719137"/>
                <a:gd name="connsiteY21" fmla="*/ 157162 h 229048"/>
                <a:gd name="connsiteX22" fmla="*/ 623887 w 719137"/>
                <a:gd name="connsiteY22" fmla="*/ 180975 h 229048"/>
                <a:gd name="connsiteX23" fmla="*/ 633412 w 719137"/>
                <a:gd name="connsiteY23" fmla="*/ 223837 h 229048"/>
                <a:gd name="connsiteX24" fmla="*/ 719137 w 719137"/>
                <a:gd name="connsiteY2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81000 w 719137"/>
                <a:gd name="connsiteY4" fmla="*/ 38100 h 229048"/>
                <a:gd name="connsiteX5" fmla="*/ 409575 w 719137"/>
                <a:gd name="connsiteY5" fmla="*/ 28575 h 229048"/>
                <a:gd name="connsiteX6" fmla="*/ 438150 w 719137"/>
                <a:gd name="connsiteY6" fmla="*/ 33337 h 229048"/>
                <a:gd name="connsiteX7" fmla="*/ 452437 w 719137"/>
                <a:gd name="connsiteY7" fmla="*/ 38100 h 229048"/>
                <a:gd name="connsiteX8" fmla="*/ 457200 w 719137"/>
                <a:gd name="connsiteY8" fmla="*/ 52387 h 229048"/>
                <a:gd name="connsiteX9" fmla="*/ 476250 w 719137"/>
                <a:gd name="connsiteY9" fmla="*/ 80962 h 229048"/>
                <a:gd name="connsiteX10" fmla="*/ 485775 w 719137"/>
                <a:gd name="connsiteY10" fmla="*/ 109537 h 229048"/>
                <a:gd name="connsiteX11" fmla="*/ 490537 w 719137"/>
                <a:gd name="connsiteY11" fmla="*/ 123825 h 229048"/>
                <a:gd name="connsiteX12" fmla="*/ 485775 w 719137"/>
                <a:gd name="connsiteY12" fmla="*/ 195262 h 229048"/>
                <a:gd name="connsiteX13" fmla="*/ 481012 w 719137"/>
                <a:gd name="connsiteY13" fmla="*/ 171450 h 229048"/>
                <a:gd name="connsiteX14" fmla="*/ 485775 w 719137"/>
                <a:gd name="connsiteY14" fmla="*/ 123825 h 229048"/>
                <a:gd name="connsiteX15" fmla="*/ 495300 w 719137"/>
                <a:gd name="connsiteY15" fmla="*/ 95250 h 229048"/>
                <a:gd name="connsiteX16" fmla="*/ 523875 w 719137"/>
                <a:gd name="connsiteY16" fmla="*/ 80962 h 229048"/>
                <a:gd name="connsiteX17" fmla="*/ 590550 w 719137"/>
                <a:gd name="connsiteY17" fmla="*/ 85725 h 229048"/>
                <a:gd name="connsiteX18" fmla="*/ 609600 w 719137"/>
                <a:gd name="connsiteY18" fmla="*/ 114300 h 229048"/>
                <a:gd name="connsiteX19" fmla="*/ 614362 w 719137"/>
                <a:gd name="connsiteY19" fmla="*/ 138112 h 229048"/>
                <a:gd name="connsiteX20" fmla="*/ 619125 w 719137"/>
                <a:gd name="connsiteY20" fmla="*/ 157162 h 229048"/>
                <a:gd name="connsiteX21" fmla="*/ 623887 w 719137"/>
                <a:gd name="connsiteY21" fmla="*/ 180975 h 229048"/>
                <a:gd name="connsiteX22" fmla="*/ 633412 w 719137"/>
                <a:gd name="connsiteY22" fmla="*/ 223837 h 229048"/>
                <a:gd name="connsiteX23" fmla="*/ 719137 w 719137"/>
                <a:gd name="connsiteY2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38150 w 719137"/>
                <a:gd name="connsiteY5" fmla="*/ 33337 h 229048"/>
                <a:gd name="connsiteX6" fmla="*/ 452437 w 719137"/>
                <a:gd name="connsiteY6" fmla="*/ 38100 h 229048"/>
                <a:gd name="connsiteX7" fmla="*/ 457200 w 719137"/>
                <a:gd name="connsiteY7" fmla="*/ 52387 h 229048"/>
                <a:gd name="connsiteX8" fmla="*/ 476250 w 719137"/>
                <a:gd name="connsiteY8" fmla="*/ 80962 h 229048"/>
                <a:gd name="connsiteX9" fmla="*/ 485775 w 719137"/>
                <a:gd name="connsiteY9" fmla="*/ 109537 h 229048"/>
                <a:gd name="connsiteX10" fmla="*/ 490537 w 719137"/>
                <a:gd name="connsiteY10" fmla="*/ 123825 h 229048"/>
                <a:gd name="connsiteX11" fmla="*/ 485775 w 719137"/>
                <a:gd name="connsiteY11" fmla="*/ 195262 h 229048"/>
                <a:gd name="connsiteX12" fmla="*/ 481012 w 719137"/>
                <a:gd name="connsiteY12" fmla="*/ 171450 h 229048"/>
                <a:gd name="connsiteX13" fmla="*/ 485775 w 719137"/>
                <a:gd name="connsiteY13" fmla="*/ 123825 h 229048"/>
                <a:gd name="connsiteX14" fmla="*/ 495300 w 719137"/>
                <a:gd name="connsiteY14" fmla="*/ 95250 h 229048"/>
                <a:gd name="connsiteX15" fmla="*/ 523875 w 719137"/>
                <a:gd name="connsiteY15" fmla="*/ 80962 h 229048"/>
                <a:gd name="connsiteX16" fmla="*/ 590550 w 719137"/>
                <a:gd name="connsiteY16" fmla="*/ 85725 h 229048"/>
                <a:gd name="connsiteX17" fmla="*/ 609600 w 719137"/>
                <a:gd name="connsiteY17" fmla="*/ 114300 h 229048"/>
                <a:gd name="connsiteX18" fmla="*/ 614362 w 719137"/>
                <a:gd name="connsiteY18" fmla="*/ 138112 h 229048"/>
                <a:gd name="connsiteX19" fmla="*/ 619125 w 719137"/>
                <a:gd name="connsiteY19" fmla="*/ 157162 h 229048"/>
                <a:gd name="connsiteX20" fmla="*/ 623887 w 719137"/>
                <a:gd name="connsiteY20" fmla="*/ 180975 h 229048"/>
                <a:gd name="connsiteX21" fmla="*/ 633412 w 719137"/>
                <a:gd name="connsiteY21" fmla="*/ 223837 h 229048"/>
                <a:gd name="connsiteX22" fmla="*/ 719137 w 719137"/>
                <a:gd name="connsiteY2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2437 w 719137"/>
                <a:gd name="connsiteY5" fmla="*/ 38100 h 229048"/>
                <a:gd name="connsiteX6" fmla="*/ 457200 w 719137"/>
                <a:gd name="connsiteY6" fmla="*/ 52387 h 229048"/>
                <a:gd name="connsiteX7" fmla="*/ 476250 w 719137"/>
                <a:gd name="connsiteY7" fmla="*/ 80962 h 229048"/>
                <a:gd name="connsiteX8" fmla="*/ 485775 w 719137"/>
                <a:gd name="connsiteY8" fmla="*/ 109537 h 229048"/>
                <a:gd name="connsiteX9" fmla="*/ 490537 w 719137"/>
                <a:gd name="connsiteY9" fmla="*/ 123825 h 229048"/>
                <a:gd name="connsiteX10" fmla="*/ 485775 w 719137"/>
                <a:gd name="connsiteY10" fmla="*/ 195262 h 229048"/>
                <a:gd name="connsiteX11" fmla="*/ 481012 w 719137"/>
                <a:gd name="connsiteY11" fmla="*/ 171450 h 229048"/>
                <a:gd name="connsiteX12" fmla="*/ 485775 w 719137"/>
                <a:gd name="connsiteY12" fmla="*/ 123825 h 229048"/>
                <a:gd name="connsiteX13" fmla="*/ 495300 w 719137"/>
                <a:gd name="connsiteY13" fmla="*/ 95250 h 229048"/>
                <a:gd name="connsiteX14" fmla="*/ 523875 w 719137"/>
                <a:gd name="connsiteY14" fmla="*/ 80962 h 229048"/>
                <a:gd name="connsiteX15" fmla="*/ 590550 w 719137"/>
                <a:gd name="connsiteY15" fmla="*/ 85725 h 229048"/>
                <a:gd name="connsiteX16" fmla="*/ 609600 w 719137"/>
                <a:gd name="connsiteY16" fmla="*/ 114300 h 229048"/>
                <a:gd name="connsiteX17" fmla="*/ 614362 w 719137"/>
                <a:gd name="connsiteY17" fmla="*/ 138112 h 229048"/>
                <a:gd name="connsiteX18" fmla="*/ 619125 w 719137"/>
                <a:gd name="connsiteY18" fmla="*/ 157162 h 229048"/>
                <a:gd name="connsiteX19" fmla="*/ 623887 w 719137"/>
                <a:gd name="connsiteY19" fmla="*/ 180975 h 229048"/>
                <a:gd name="connsiteX20" fmla="*/ 633412 w 719137"/>
                <a:gd name="connsiteY20" fmla="*/ 223837 h 229048"/>
                <a:gd name="connsiteX21" fmla="*/ 719137 w 719137"/>
                <a:gd name="connsiteY2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7200 w 719137"/>
                <a:gd name="connsiteY5" fmla="*/ 52387 h 229048"/>
                <a:gd name="connsiteX6" fmla="*/ 476250 w 719137"/>
                <a:gd name="connsiteY6" fmla="*/ 80962 h 229048"/>
                <a:gd name="connsiteX7" fmla="*/ 485775 w 719137"/>
                <a:gd name="connsiteY7" fmla="*/ 109537 h 229048"/>
                <a:gd name="connsiteX8" fmla="*/ 490537 w 719137"/>
                <a:gd name="connsiteY8" fmla="*/ 123825 h 229048"/>
                <a:gd name="connsiteX9" fmla="*/ 485775 w 719137"/>
                <a:gd name="connsiteY9" fmla="*/ 195262 h 229048"/>
                <a:gd name="connsiteX10" fmla="*/ 481012 w 719137"/>
                <a:gd name="connsiteY10" fmla="*/ 171450 h 229048"/>
                <a:gd name="connsiteX11" fmla="*/ 485775 w 719137"/>
                <a:gd name="connsiteY11" fmla="*/ 123825 h 229048"/>
                <a:gd name="connsiteX12" fmla="*/ 495300 w 719137"/>
                <a:gd name="connsiteY12" fmla="*/ 95250 h 229048"/>
                <a:gd name="connsiteX13" fmla="*/ 523875 w 719137"/>
                <a:gd name="connsiteY13" fmla="*/ 80962 h 229048"/>
                <a:gd name="connsiteX14" fmla="*/ 590550 w 719137"/>
                <a:gd name="connsiteY14" fmla="*/ 85725 h 229048"/>
                <a:gd name="connsiteX15" fmla="*/ 609600 w 719137"/>
                <a:gd name="connsiteY15" fmla="*/ 114300 h 229048"/>
                <a:gd name="connsiteX16" fmla="*/ 614362 w 719137"/>
                <a:gd name="connsiteY16" fmla="*/ 138112 h 229048"/>
                <a:gd name="connsiteX17" fmla="*/ 619125 w 719137"/>
                <a:gd name="connsiteY17" fmla="*/ 157162 h 229048"/>
                <a:gd name="connsiteX18" fmla="*/ 623887 w 719137"/>
                <a:gd name="connsiteY18" fmla="*/ 180975 h 229048"/>
                <a:gd name="connsiteX19" fmla="*/ 633412 w 719137"/>
                <a:gd name="connsiteY19" fmla="*/ 223837 h 229048"/>
                <a:gd name="connsiteX20" fmla="*/ 719137 w 719137"/>
                <a:gd name="connsiteY2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76250 w 719137"/>
                <a:gd name="connsiteY5" fmla="*/ 80962 h 229048"/>
                <a:gd name="connsiteX6" fmla="*/ 485775 w 719137"/>
                <a:gd name="connsiteY6" fmla="*/ 109537 h 229048"/>
                <a:gd name="connsiteX7" fmla="*/ 490537 w 719137"/>
                <a:gd name="connsiteY7" fmla="*/ 123825 h 229048"/>
                <a:gd name="connsiteX8" fmla="*/ 485775 w 719137"/>
                <a:gd name="connsiteY8" fmla="*/ 195262 h 229048"/>
                <a:gd name="connsiteX9" fmla="*/ 481012 w 719137"/>
                <a:gd name="connsiteY9" fmla="*/ 171450 h 229048"/>
                <a:gd name="connsiteX10" fmla="*/ 485775 w 719137"/>
                <a:gd name="connsiteY10" fmla="*/ 123825 h 229048"/>
                <a:gd name="connsiteX11" fmla="*/ 495300 w 719137"/>
                <a:gd name="connsiteY11" fmla="*/ 95250 h 229048"/>
                <a:gd name="connsiteX12" fmla="*/ 523875 w 719137"/>
                <a:gd name="connsiteY12" fmla="*/ 80962 h 229048"/>
                <a:gd name="connsiteX13" fmla="*/ 590550 w 719137"/>
                <a:gd name="connsiteY13" fmla="*/ 85725 h 229048"/>
                <a:gd name="connsiteX14" fmla="*/ 609600 w 719137"/>
                <a:gd name="connsiteY14" fmla="*/ 114300 h 229048"/>
                <a:gd name="connsiteX15" fmla="*/ 614362 w 719137"/>
                <a:gd name="connsiteY15" fmla="*/ 138112 h 229048"/>
                <a:gd name="connsiteX16" fmla="*/ 619125 w 719137"/>
                <a:gd name="connsiteY16" fmla="*/ 157162 h 229048"/>
                <a:gd name="connsiteX17" fmla="*/ 623887 w 719137"/>
                <a:gd name="connsiteY17" fmla="*/ 180975 h 229048"/>
                <a:gd name="connsiteX18" fmla="*/ 633412 w 719137"/>
                <a:gd name="connsiteY18" fmla="*/ 223837 h 229048"/>
                <a:gd name="connsiteX19" fmla="*/ 719137 w 719137"/>
                <a:gd name="connsiteY19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09537 h 229048"/>
                <a:gd name="connsiteX6" fmla="*/ 490537 w 719137"/>
                <a:gd name="connsiteY6" fmla="*/ 123825 h 229048"/>
                <a:gd name="connsiteX7" fmla="*/ 485775 w 719137"/>
                <a:gd name="connsiteY7" fmla="*/ 195262 h 229048"/>
                <a:gd name="connsiteX8" fmla="*/ 481012 w 719137"/>
                <a:gd name="connsiteY8" fmla="*/ 171450 h 229048"/>
                <a:gd name="connsiteX9" fmla="*/ 485775 w 719137"/>
                <a:gd name="connsiteY9" fmla="*/ 123825 h 229048"/>
                <a:gd name="connsiteX10" fmla="*/ 495300 w 719137"/>
                <a:gd name="connsiteY10" fmla="*/ 95250 h 229048"/>
                <a:gd name="connsiteX11" fmla="*/ 523875 w 719137"/>
                <a:gd name="connsiteY11" fmla="*/ 80962 h 229048"/>
                <a:gd name="connsiteX12" fmla="*/ 590550 w 719137"/>
                <a:gd name="connsiteY12" fmla="*/ 85725 h 229048"/>
                <a:gd name="connsiteX13" fmla="*/ 609600 w 719137"/>
                <a:gd name="connsiteY13" fmla="*/ 114300 h 229048"/>
                <a:gd name="connsiteX14" fmla="*/ 614362 w 719137"/>
                <a:gd name="connsiteY14" fmla="*/ 138112 h 229048"/>
                <a:gd name="connsiteX15" fmla="*/ 619125 w 719137"/>
                <a:gd name="connsiteY15" fmla="*/ 157162 h 229048"/>
                <a:gd name="connsiteX16" fmla="*/ 623887 w 719137"/>
                <a:gd name="connsiteY16" fmla="*/ 180975 h 229048"/>
                <a:gd name="connsiteX17" fmla="*/ 633412 w 719137"/>
                <a:gd name="connsiteY17" fmla="*/ 223837 h 229048"/>
                <a:gd name="connsiteX18" fmla="*/ 719137 w 719137"/>
                <a:gd name="connsiteY1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85775 w 719137"/>
                <a:gd name="connsiteY8" fmla="*/ 123825 h 229048"/>
                <a:gd name="connsiteX9" fmla="*/ 495300 w 719137"/>
                <a:gd name="connsiteY9" fmla="*/ 95250 h 229048"/>
                <a:gd name="connsiteX10" fmla="*/ 523875 w 719137"/>
                <a:gd name="connsiteY10" fmla="*/ 80962 h 229048"/>
                <a:gd name="connsiteX11" fmla="*/ 590550 w 719137"/>
                <a:gd name="connsiteY11" fmla="*/ 85725 h 229048"/>
                <a:gd name="connsiteX12" fmla="*/ 609600 w 719137"/>
                <a:gd name="connsiteY12" fmla="*/ 114300 h 229048"/>
                <a:gd name="connsiteX13" fmla="*/ 614362 w 719137"/>
                <a:gd name="connsiteY13" fmla="*/ 138112 h 229048"/>
                <a:gd name="connsiteX14" fmla="*/ 619125 w 719137"/>
                <a:gd name="connsiteY14" fmla="*/ 157162 h 229048"/>
                <a:gd name="connsiteX15" fmla="*/ 623887 w 719137"/>
                <a:gd name="connsiteY15" fmla="*/ 180975 h 229048"/>
                <a:gd name="connsiteX16" fmla="*/ 633412 w 719137"/>
                <a:gd name="connsiteY16" fmla="*/ 223837 h 229048"/>
                <a:gd name="connsiteX17" fmla="*/ 719137 w 719137"/>
                <a:gd name="connsiteY1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95300 w 719137"/>
                <a:gd name="connsiteY8" fmla="*/ 95250 h 229048"/>
                <a:gd name="connsiteX9" fmla="*/ 523875 w 719137"/>
                <a:gd name="connsiteY9" fmla="*/ 80962 h 229048"/>
                <a:gd name="connsiteX10" fmla="*/ 590550 w 719137"/>
                <a:gd name="connsiteY10" fmla="*/ 85725 h 229048"/>
                <a:gd name="connsiteX11" fmla="*/ 609600 w 719137"/>
                <a:gd name="connsiteY11" fmla="*/ 114300 h 229048"/>
                <a:gd name="connsiteX12" fmla="*/ 614362 w 719137"/>
                <a:gd name="connsiteY12" fmla="*/ 138112 h 229048"/>
                <a:gd name="connsiteX13" fmla="*/ 619125 w 719137"/>
                <a:gd name="connsiteY13" fmla="*/ 157162 h 229048"/>
                <a:gd name="connsiteX14" fmla="*/ 623887 w 719137"/>
                <a:gd name="connsiteY14" fmla="*/ 180975 h 229048"/>
                <a:gd name="connsiteX15" fmla="*/ 633412 w 719137"/>
                <a:gd name="connsiteY15" fmla="*/ 223837 h 229048"/>
                <a:gd name="connsiteX16" fmla="*/ 719137 w 719137"/>
                <a:gd name="connsiteY1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95300 w 719137"/>
                <a:gd name="connsiteY7" fmla="*/ 95250 h 229048"/>
                <a:gd name="connsiteX8" fmla="*/ 523875 w 719137"/>
                <a:gd name="connsiteY8" fmla="*/ 80962 h 229048"/>
                <a:gd name="connsiteX9" fmla="*/ 590550 w 719137"/>
                <a:gd name="connsiteY9" fmla="*/ 85725 h 229048"/>
                <a:gd name="connsiteX10" fmla="*/ 609600 w 719137"/>
                <a:gd name="connsiteY10" fmla="*/ 114300 h 229048"/>
                <a:gd name="connsiteX11" fmla="*/ 614362 w 719137"/>
                <a:gd name="connsiteY11" fmla="*/ 138112 h 229048"/>
                <a:gd name="connsiteX12" fmla="*/ 619125 w 719137"/>
                <a:gd name="connsiteY12" fmla="*/ 157162 h 229048"/>
                <a:gd name="connsiteX13" fmla="*/ 623887 w 719137"/>
                <a:gd name="connsiteY13" fmla="*/ 180975 h 229048"/>
                <a:gd name="connsiteX14" fmla="*/ 633412 w 719137"/>
                <a:gd name="connsiteY14" fmla="*/ 223837 h 229048"/>
                <a:gd name="connsiteX15" fmla="*/ 719137 w 719137"/>
                <a:gd name="connsiteY1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495300 w 719137"/>
                <a:gd name="connsiteY6" fmla="*/ 95250 h 229048"/>
                <a:gd name="connsiteX7" fmla="*/ 523875 w 719137"/>
                <a:gd name="connsiteY7" fmla="*/ 80962 h 229048"/>
                <a:gd name="connsiteX8" fmla="*/ 590550 w 719137"/>
                <a:gd name="connsiteY8" fmla="*/ 85725 h 229048"/>
                <a:gd name="connsiteX9" fmla="*/ 609600 w 719137"/>
                <a:gd name="connsiteY9" fmla="*/ 114300 h 229048"/>
                <a:gd name="connsiteX10" fmla="*/ 614362 w 719137"/>
                <a:gd name="connsiteY10" fmla="*/ 138112 h 229048"/>
                <a:gd name="connsiteX11" fmla="*/ 619125 w 719137"/>
                <a:gd name="connsiteY11" fmla="*/ 157162 h 229048"/>
                <a:gd name="connsiteX12" fmla="*/ 623887 w 719137"/>
                <a:gd name="connsiteY12" fmla="*/ 180975 h 229048"/>
                <a:gd name="connsiteX13" fmla="*/ 633412 w 719137"/>
                <a:gd name="connsiteY13" fmla="*/ 223837 h 229048"/>
                <a:gd name="connsiteX14" fmla="*/ 719137 w 719137"/>
                <a:gd name="connsiteY1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590550 w 719137"/>
                <a:gd name="connsiteY7" fmla="*/ 85725 h 229048"/>
                <a:gd name="connsiteX8" fmla="*/ 609600 w 719137"/>
                <a:gd name="connsiteY8" fmla="*/ 114300 h 229048"/>
                <a:gd name="connsiteX9" fmla="*/ 614362 w 719137"/>
                <a:gd name="connsiteY9" fmla="*/ 138112 h 229048"/>
                <a:gd name="connsiteX10" fmla="*/ 619125 w 719137"/>
                <a:gd name="connsiteY10" fmla="*/ 157162 h 229048"/>
                <a:gd name="connsiteX11" fmla="*/ 623887 w 719137"/>
                <a:gd name="connsiteY11" fmla="*/ 180975 h 229048"/>
                <a:gd name="connsiteX12" fmla="*/ 633412 w 719137"/>
                <a:gd name="connsiteY12" fmla="*/ 223837 h 229048"/>
                <a:gd name="connsiteX13" fmla="*/ 719137 w 719137"/>
                <a:gd name="connsiteY1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09600 w 719137"/>
                <a:gd name="connsiteY7" fmla="*/ 114300 h 229048"/>
                <a:gd name="connsiteX8" fmla="*/ 614362 w 719137"/>
                <a:gd name="connsiteY8" fmla="*/ 138112 h 229048"/>
                <a:gd name="connsiteX9" fmla="*/ 619125 w 719137"/>
                <a:gd name="connsiteY9" fmla="*/ 157162 h 229048"/>
                <a:gd name="connsiteX10" fmla="*/ 623887 w 719137"/>
                <a:gd name="connsiteY10" fmla="*/ 180975 h 229048"/>
                <a:gd name="connsiteX11" fmla="*/ 633412 w 719137"/>
                <a:gd name="connsiteY11" fmla="*/ 223837 h 229048"/>
                <a:gd name="connsiteX12" fmla="*/ 719137 w 719137"/>
                <a:gd name="connsiteY1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4362 w 719137"/>
                <a:gd name="connsiteY7" fmla="*/ 138112 h 229048"/>
                <a:gd name="connsiteX8" fmla="*/ 619125 w 719137"/>
                <a:gd name="connsiteY8" fmla="*/ 157162 h 229048"/>
                <a:gd name="connsiteX9" fmla="*/ 623887 w 719137"/>
                <a:gd name="connsiteY9" fmla="*/ 180975 h 229048"/>
                <a:gd name="connsiteX10" fmla="*/ 633412 w 719137"/>
                <a:gd name="connsiteY10" fmla="*/ 223837 h 229048"/>
                <a:gd name="connsiteX11" fmla="*/ 719137 w 719137"/>
                <a:gd name="connsiteY1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9125 w 719137"/>
                <a:gd name="connsiteY7" fmla="*/ 157162 h 229048"/>
                <a:gd name="connsiteX8" fmla="*/ 623887 w 719137"/>
                <a:gd name="connsiteY8" fmla="*/ 180975 h 229048"/>
                <a:gd name="connsiteX9" fmla="*/ 633412 w 719137"/>
                <a:gd name="connsiteY9" fmla="*/ 223837 h 229048"/>
                <a:gd name="connsiteX10" fmla="*/ 719137 w 719137"/>
                <a:gd name="connsiteY1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23887 w 719137"/>
                <a:gd name="connsiteY7" fmla="*/ 180975 h 229048"/>
                <a:gd name="connsiteX8" fmla="*/ 633412 w 719137"/>
                <a:gd name="connsiteY8" fmla="*/ 223837 h 229048"/>
                <a:gd name="connsiteX9" fmla="*/ 719137 w 719137"/>
                <a:gd name="connsiteY9" fmla="*/ 223837 h 229048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390525 w 719137"/>
                <a:gd name="connsiteY4" fmla="*/ 13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96 h 234479"/>
                <a:gd name="connsiteX1" fmla="*/ 90487 w 719137"/>
                <a:gd name="connsiteY1" fmla="*/ 181034 h 234479"/>
                <a:gd name="connsiteX2" fmla="*/ 180975 w 719137"/>
                <a:gd name="connsiteY2" fmla="*/ 59 h 234479"/>
                <a:gd name="connsiteX3" fmla="*/ 276225 w 719137"/>
                <a:gd name="connsiteY3" fmla="*/ 190559 h 234479"/>
                <a:gd name="connsiteX4" fmla="*/ 390525 w 719137"/>
                <a:gd name="connsiteY4" fmla="*/ 59 h 234479"/>
                <a:gd name="connsiteX5" fmla="*/ 485775 w 719137"/>
                <a:gd name="connsiteY5" fmla="*/ 195321 h 234479"/>
                <a:gd name="connsiteX6" fmla="*/ 523875 w 719137"/>
                <a:gd name="connsiteY6" fmla="*/ 81021 h 234479"/>
                <a:gd name="connsiteX7" fmla="*/ 633412 w 719137"/>
                <a:gd name="connsiteY7" fmla="*/ 223896 h 234479"/>
                <a:gd name="connsiteX8" fmla="*/ 719137 w 719137"/>
                <a:gd name="connsiteY8" fmla="*/ 223896 h 234479"/>
                <a:gd name="connsiteX0" fmla="*/ 0 w 719137"/>
                <a:gd name="connsiteY0" fmla="*/ 185751 h 234434"/>
                <a:gd name="connsiteX1" fmla="*/ 90487 w 719137"/>
                <a:gd name="connsiteY1" fmla="*/ 180989 h 234434"/>
                <a:gd name="connsiteX2" fmla="*/ 180975 w 719137"/>
                <a:gd name="connsiteY2" fmla="*/ 14 h 234434"/>
                <a:gd name="connsiteX3" fmla="*/ 276225 w 719137"/>
                <a:gd name="connsiteY3" fmla="*/ 190514 h 234434"/>
                <a:gd name="connsiteX4" fmla="*/ 390525 w 719137"/>
                <a:gd name="connsiteY4" fmla="*/ 14 h 234434"/>
                <a:gd name="connsiteX5" fmla="*/ 485775 w 719137"/>
                <a:gd name="connsiteY5" fmla="*/ 195276 h 234434"/>
                <a:gd name="connsiteX6" fmla="*/ 523875 w 719137"/>
                <a:gd name="connsiteY6" fmla="*/ 80976 h 234434"/>
                <a:gd name="connsiteX7" fmla="*/ 633412 w 719137"/>
                <a:gd name="connsiteY7" fmla="*/ 223851 h 234434"/>
                <a:gd name="connsiteX8" fmla="*/ 719137 w 719137"/>
                <a:gd name="connsiteY8" fmla="*/ 223851 h 234434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3851"/>
                <a:gd name="connsiteX1" fmla="*/ 90487 w 719137"/>
                <a:gd name="connsiteY1" fmla="*/ 180989 h 223851"/>
                <a:gd name="connsiteX2" fmla="*/ 180975 w 719137"/>
                <a:gd name="connsiteY2" fmla="*/ 14 h 223851"/>
                <a:gd name="connsiteX3" fmla="*/ 276225 w 719137"/>
                <a:gd name="connsiteY3" fmla="*/ 190514 h 223851"/>
                <a:gd name="connsiteX4" fmla="*/ 390525 w 719137"/>
                <a:gd name="connsiteY4" fmla="*/ 14 h 223851"/>
                <a:gd name="connsiteX5" fmla="*/ 485775 w 719137"/>
                <a:gd name="connsiteY5" fmla="*/ 195276 h 223851"/>
                <a:gd name="connsiteX6" fmla="*/ 573881 w 719137"/>
                <a:gd name="connsiteY6" fmla="*/ 7158 h 223851"/>
                <a:gd name="connsiteX7" fmla="*/ 659606 w 719137"/>
                <a:gd name="connsiteY7" fmla="*/ 200038 h 223851"/>
                <a:gd name="connsiteX8" fmla="*/ 719137 w 719137"/>
                <a:gd name="connsiteY8" fmla="*/ 223851 h 223851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9 h 200046"/>
                <a:gd name="connsiteX1" fmla="*/ 90487 w 754856"/>
                <a:gd name="connsiteY1" fmla="*/ 180997 h 200046"/>
                <a:gd name="connsiteX2" fmla="*/ 180975 w 754856"/>
                <a:gd name="connsiteY2" fmla="*/ 22 h 200046"/>
                <a:gd name="connsiteX3" fmla="*/ 288132 w 754856"/>
                <a:gd name="connsiteY3" fmla="*/ 190522 h 200046"/>
                <a:gd name="connsiteX4" fmla="*/ 390525 w 754856"/>
                <a:gd name="connsiteY4" fmla="*/ 22 h 200046"/>
                <a:gd name="connsiteX5" fmla="*/ 485775 w 754856"/>
                <a:gd name="connsiteY5" fmla="*/ 195284 h 200046"/>
                <a:gd name="connsiteX6" fmla="*/ 573881 w 754856"/>
                <a:gd name="connsiteY6" fmla="*/ 7166 h 200046"/>
                <a:gd name="connsiteX7" fmla="*/ 659606 w 754856"/>
                <a:gd name="connsiteY7" fmla="*/ 200046 h 200046"/>
                <a:gd name="connsiteX8" fmla="*/ 754856 w 754856"/>
                <a:gd name="connsiteY8" fmla="*/ 200046 h 200046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64369 w 754856"/>
                <a:gd name="connsiteY7" fmla="*/ 188131 h 200038"/>
                <a:gd name="connsiteX8" fmla="*/ 754856 w 754856"/>
                <a:gd name="connsiteY8" fmla="*/ 200038 h 200038"/>
                <a:gd name="connsiteX0" fmla="*/ 0 w 757238"/>
                <a:gd name="connsiteY0" fmla="*/ 185751 h 190514"/>
                <a:gd name="connsiteX1" fmla="*/ 90487 w 757238"/>
                <a:gd name="connsiteY1" fmla="*/ 180989 h 190514"/>
                <a:gd name="connsiteX2" fmla="*/ 180975 w 757238"/>
                <a:gd name="connsiteY2" fmla="*/ 14 h 190514"/>
                <a:gd name="connsiteX3" fmla="*/ 288132 w 757238"/>
                <a:gd name="connsiteY3" fmla="*/ 190514 h 190514"/>
                <a:gd name="connsiteX4" fmla="*/ 390525 w 757238"/>
                <a:gd name="connsiteY4" fmla="*/ 14 h 190514"/>
                <a:gd name="connsiteX5" fmla="*/ 485775 w 757238"/>
                <a:gd name="connsiteY5" fmla="*/ 185751 h 190514"/>
                <a:gd name="connsiteX6" fmla="*/ 573881 w 757238"/>
                <a:gd name="connsiteY6" fmla="*/ 7158 h 190514"/>
                <a:gd name="connsiteX7" fmla="*/ 664369 w 757238"/>
                <a:gd name="connsiteY7" fmla="*/ 188131 h 190514"/>
                <a:gd name="connsiteX8" fmla="*/ 757238 w 757238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90550 w 762001"/>
                <a:gd name="connsiteY6" fmla="*/ 4777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1" h="190514">
                  <a:moveTo>
                    <a:pt x="0" y="180988"/>
                  </a:moveTo>
                  <a:cubicBezTo>
                    <a:pt x="82550" y="184164"/>
                    <a:pt x="7938" y="178608"/>
                    <a:pt x="95250" y="180989"/>
                  </a:cubicBezTo>
                  <a:cubicBezTo>
                    <a:pt x="99219" y="133364"/>
                    <a:pt x="111125" y="-1574"/>
                    <a:pt x="185738" y="14"/>
                  </a:cubicBezTo>
                  <a:cubicBezTo>
                    <a:pt x="269081" y="-780"/>
                    <a:pt x="266702" y="119077"/>
                    <a:pt x="292895" y="190514"/>
                  </a:cubicBezTo>
                  <a:cubicBezTo>
                    <a:pt x="308494" y="121789"/>
                    <a:pt x="295664" y="265"/>
                    <a:pt x="395288" y="14"/>
                  </a:cubicBezTo>
                  <a:cubicBezTo>
                    <a:pt x="499668" y="-249"/>
                    <a:pt x="464344" y="133761"/>
                    <a:pt x="490538" y="185751"/>
                  </a:cubicBezTo>
                  <a:cubicBezTo>
                    <a:pt x="511969" y="140110"/>
                    <a:pt x="506413" y="6364"/>
                    <a:pt x="590550" y="4777"/>
                  </a:cubicBezTo>
                  <a:cubicBezTo>
                    <a:pt x="684212" y="4777"/>
                    <a:pt x="661592" y="132966"/>
                    <a:pt x="669132" y="188131"/>
                  </a:cubicBezTo>
                  <a:lnTo>
                    <a:pt x="762001" y="1857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Forme libre 104"/>
            <p:cNvSpPr/>
            <p:nvPr/>
          </p:nvSpPr>
          <p:spPr>
            <a:xfrm>
              <a:off x="346438" y="2507185"/>
              <a:ext cx="762001" cy="190514"/>
            </a:xfrm>
            <a:custGeom>
              <a:avLst/>
              <a:gdLst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95250 w 719137"/>
                <a:gd name="connsiteY2" fmla="*/ 100012 h 229048"/>
                <a:gd name="connsiteX3" fmla="*/ 109537 w 719137"/>
                <a:gd name="connsiteY3" fmla="*/ 66675 h 229048"/>
                <a:gd name="connsiteX4" fmla="*/ 123825 w 719137"/>
                <a:gd name="connsiteY4" fmla="*/ 33337 h 229048"/>
                <a:gd name="connsiteX5" fmla="*/ 152400 w 719137"/>
                <a:gd name="connsiteY5" fmla="*/ 14287 h 229048"/>
                <a:gd name="connsiteX6" fmla="*/ 180975 w 719137"/>
                <a:gd name="connsiteY6" fmla="*/ 0 h 229048"/>
                <a:gd name="connsiteX7" fmla="*/ 223837 w 719137"/>
                <a:gd name="connsiteY7" fmla="*/ 4762 h 229048"/>
                <a:gd name="connsiteX8" fmla="*/ 238125 w 719137"/>
                <a:gd name="connsiteY8" fmla="*/ 9525 h 229048"/>
                <a:gd name="connsiteX9" fmla="*/ 242887 w 719137"/>
                <a:gd name="connsiteY9" fmla="*/ 23812 h 229048"/>
                <a:gd name="connsiteX10" fmla="*/ 252412 w 719137"/>
                <a:gd name="connsiteY10" fmla="*/ 42862 h 229048"/>
                <a:gd name="connsiteX11" fmla="*/ 261937 w 719137"/>
                <a:gd name="connsiteY11" fmla="*/ 71437 h 229048"/>
                <a:gd name="connsiteX12" fmla="*/ 266700 w 719137"/>
                <a:gd name="connsiteY12" fmla="*/ 104775 h 229048"/>
                <a:gd name="connsiteX13" fmla="*/ 276225 w 719137"/>
                <a:gd name="connsiteY13" fmla="*/ 190500 h 229048"/>
                <a:gd name="connsiteX14" fmla="*/ 328612 w 719137"/>
                <a:gd name="connsiteY14" fmla="*/ 185737 h 229048"/>
                <a:gd name="connsiteX15" fmla="*/ 333375 w 719137"/>
                <a:gd name="connsiteY15" fmla="*/ 119062 h 229048"/>
                <a:gd name="connsiteX16" fmla="*/ 342900 w 719137"/>
                <a:gd name="connsiteY16" fmla="*/ 90487 h 229048"/>
                <a:gd name="connsiteX17" fmla="*/ 357187 w 719137"/>
                <a:gd name="connsiteY17" fmla="*/ 61912 h 229048"/>
                <a:gd name="connsiteX18" fmla="*/ 371475 w 719137"/>
                <a:gd name="connsiteY18" fmla="*/ 52387 h 229048"/>
                <a:gd name="connsiteX19" fmla="*/ 381000 w 719137"/>
                <a:gd name="connsiteY19" fmla="*/ 38100 h 229048"/>
                <a:gd name="connsiteX20" fmla="*/ 409575 w 719137"/>
                <a:gd name="connsiteY20" fmla="*/ 28575 h 229048"/>
                <a:gd name="connsiteX21" fmla="*/ 438150 w 719137"/>
                <a:gd name="connsiteY21" fmla="*/ 33337 h 229048"/>
                <a:gd name="connsiteX22" fmla="*/ 452437 w 719137"/>
                <a:gd name="connsiteY22" fmla="*/ 38100 h 229048"/>
                <a:gd name="connsiteX23" fmla="*/ 457200 w 719137"/>
                <a:gd name="connsiteY23" fmla="*/ 52387 h 229048"/>
                <a:gd name="connsiteX24" fmla="*/ 476250 w 719137"/>
                <a:gd name="connsiteY24" fmla="*/ 80962 h 229048"/>
                <a:gd name="connsiteX25" fmla="*/ 485775 w 719137"/>
                <a:gd name="connsiteY25" fmla="*/ 109537 h 229048"/>
                <a:gd name="connsiteX26" fmla="*/ 490537 w 719137"/>
                <a:gd name="connsiteY26" fmla="*/ 123825 h 229048"/>
                <a:gd name="connsiteX27" fmla="*/ 485775 w 719137"/>
                <a:gd name="connsiteY27" fmla="*/ 195262 h 229048"/>
                <a:gd name="connsiteX28" fmla="*/ 481012 w 719137"/>
                <a:gd name="connsiteY28" fmla="*/ 171450 h 229048"/>
                <a:gd name="connsiteX29" fmla="*/ 485775 w 719137"/>
                <a:gd name="connsiteY29" fmla="*/ 123825 h 229048"/>
                <a:gd name="connsiteX30" fmla="*/ 495300 w 719137"/>
                <a:gd name="connsiteY30" fmla="*/ 95250 h 229048"/>
                <a:gd name="connsiteX31" fmla="*/ 523875 w 719137"/>
                <a:gd name="connsiteY31" fmla="*/ 80962 h 229048"/>
                <a:gd name="connsiteX32" fmla="*/ 590550 w 719137"/>
                <a:gd name="connsiteY32" fmla="*/ 85725 h 229048"/>
                <a:gd name="connsiteX33" fmla="*/ 609600 w 719137"/>
                <a:gd name="connsiteY33" fmla="*/ 114300 h 229048"/>
                <a:gd name="connsiteX34" fmla="*/ 614362 w 719137"/>
                <a:gd name="connsiteY34" fmla="*/ 138112 h 229048"/>
                <a:gd name="connsiteX35" fmla="*/ 619125 w 719137"/>
                <a:gd name="connsiteY35" fmla="*/ 157162 h 229048"/>
                <a:gd name="connsiteX36" fmla="*/ 623887 w 719137"/>
                <a:gd name="connsiteY36" fmla="*/ 180975 h 229048"/>
                <a:gd name="connsiteX37" fmla="*/ 633412 w 719137"/>
                <a:gd name="connsiteY37" fmla="*/ 223837 h 229048"/>
                <a:gd name="connsiteX38" fmla="*/ 719137 w 719137"/>
                <a:gd name="connsiteY3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09537 w 719137"/>
                <a:gd name="connsiteY2" fmla="*/ 66675 h 229048"/>
                <a:gd name="connsiteX3" fmla="*/ 123825 w 719137"/>
                <a:gd name="connsiteY3" fmla="*/ 33337 h 229048"/>
                <a:gd name="connsiteX4" fmla="*/ 152400 w 719137"/>
                <a:gd name="connsiteY4" fmla="*/ 14287 h 229048"/>
                <a:gd name="connsiteX5" fmla="*/ 180975 w 719137"/>
                <a:gd name="connsiteY5" fmla="*/ 0 h 229048"/>
                <a:gd name="connsiteX6" fmla="*/ 223837 w 719137"/>
                <a:gd name="connsiteY6" fmla="*/ 4762 h 229048"/>
                <a:gd name="connsiteX7" fmla="*/ 238125 w 719137"/>
                <a:gd name="connsiteY7" fmla="*/ 9525 h 229048"/>
                <a:gd name="connsiteX8" fmla="*/ 242887 w 719137"/>
                <a:gd name="connsiteY8" fmla="*/ 23812 h 229048"/>
                <a:gd name="connsiteX9" fmla="*/ 252412 w 719137"/>
                <a:gd name="connsiteY9" fmla="*/ 42862 h 229048"/>
                <a:gd name="connsiteX10" fmla="*/ 261937 w 719137"/>
                <a:gd name="connsiteY10" fmla="*/ 71437 h 229048"/>
                <a:gd name="connsiteX11" fmla="*/ 266700 w 719137"/>
                <a:gd name="connsiteY11" fmla="*/ 104775 h 229048"/>
                <a:gd name="connsiteX12" fmla="*/ 276225 w 719137"/>
                <a:gd name="connsiteY12" fmla="*/ 190500 h 229048"/>
                <a:gd name="connsiteX13" fmla="*/ 328612 w 719137"/>
                <a:gd name="connsiteY13" fmla="*/ 185737 h 229048"/>
                <a:gd name="connsiteX14" fmla="*/ 333375 w 719137"/>
                <a:gd name="connsiteY14" fmla="*/ 119062 h 229048"/>
                <a:gd name="connsiteX15" fmla="*/ 342900 w 719137"/>
                <a:gd name="connsiteY15" fmla="*/ 90487 h 229048"/>
                <a:gd name="connsiteX16" fmla="*/ 357187 w 719137"/>
                <a:gd name="connsiteY16" fmla="*/ 61912 h 229048"/>
                <a:gd name="connsiteX17" fmla="*/ 371475 w 719137"/>
                <a:gd name="connsiteY17" fmla="*/ 52387 h 229048"/>
                <a:gd name="connsiteX18" fmla="*/ 381000 w 719137"/>
                <a:gd name="connsiteY18" fmla="*/ 38100 h 229048"/>
                <a:gd name="connsiteX19" fmla="*/ 409575 w 719137"/>
                <a:gd name="connsiteY19" fmla="*/ 28575 h 229048"/>
                <a:gd name="connsiteX20" fmla="*/ 438150 w 719137"/>
                <a:gd name="connsiteY20" fmla="*/ 33337 h 229048"/>
                <a:gd name="connsiteX21" fmla="*/ 452437 w 719137"/>
                <a:gd name="connsiteY21" fmla="*/ 38100 h 229048"/>
                <a:gd name="connsiteX22" fmla="*/ 457200 w 719137"/>
                <a:gd name="connsiteY22" fmla="*/ 52387 h 229048"/>
                <a:gd name="connsiteX23" fmla="*/ 476250 w 719137"/>
                <a:gd name="connsiteY23" fmla="*/ 80962 h 229048"/>
                <a:gd name="connsiteX24" fmla="*/ 485775 w 719137"/>
                <a:gd name="connsiteY24" fmla="*/ 109537 h 229048"/>
                <a:gd name="connsiteX25" fmla="*/ 490537 w 719137"/>
                <a:gd name="connsiteY25" fmla="*/ 123825 h 229048"/>
                <a:gd name="connsiteX26" fmla="*/ 485775 w 719137"/>
                <a:gd name="connsiteY26" fmla="*/ 195262 h 229048"/>
                <a:gd name="connsiteX27" fmla="*/ 481012 w 719137"/>
                <a:gd name="connsiteY27" fmla="*/ 171450 h 229048"/>
                <a:gd name="connsiteX28" fmla="*/ 485775 w 719137"/>
                <a:gd name="connsiteY28" fmla="*/ 123825 h 229048"/>
                <a:gd name="connsiteX29" fmla="*/ 495300 w 719137"/>
                <a:gd name="connsiteY29" fmla="*/ 95250 h 229048"/>
                <a:gd name="connsiteX30" fmla="*/ 523875 w 719137"/>
                <a:gd name="connsiteY30" fmla="*/ 80962 h 229048"/>
                <a:gd name="connsiteX31" fmla="*/ 590550 w 719137"/>
                <a:gd name="connsiteY31" fmla="*/ 85725 h 229048"/>
                <a:gd name="connsiteX32" fmla="*/ 609600 w 719137"/>
                <a:gd name="connsiteY32" fmla="*/ 114300 h 229048"/>
                <a:gd name="connsiteX33" fmla="*/ 614362 w 719137"/>
                <a:gd name="connsiteY33" fmla="*/ 138112 h 229048"/>
                <a:gd name="connsiteX34" fmla="*/ 619125 w 719137"/>
                <a:gd name="connsiteY34" fmla="*/ 157162 h 229048"/>
                <a:gd name="connsiteX35" fmla="*/ 623887 w 719137"/>
                <a:gd name="connsiteY35" fmla="*/ 180975 h 229048"/>
                <a:gd name="connsiteX36" fmla="*/ 633412 w 719137"/>
                <a:gd name="connsiteY36" fmla="*/ 223837 h 229048"/>
                <a:gd name="connsiteX37" fmla="*/ 719137 w 719137"/>
                <a:gd name="connsiteY3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23825 w 719137"/>
                <a:gd name="connsiteY2" fmla="*/ 33337 h 229048"/>
                <a:gd name="connsiteX3" fmla="*/ 152400 w 719137"/>
                <a:gd name="connsiteY3" fmla="*/ 14287 h 229048"/>
                <a:gd name="connsiteX4" fmla="*/ 180975 w 719137"/>
                <a:gd name="connsiteY4" fmla="*/ 0 h 229048"/>
                <a:gd name="connsiteX5" fmla="*/ 223837 w 719137"/>
                <a:gd name="connsiteY5" fmla="*/ 4762 h 229048"/>
                <a:gd name="connsiteX6" fmla="*/ 238125 w 719137"/>
                <a:gd name="connsiteY6" fmla="*/ 9525 h 229048"/>
                <a:gd name="connsiteX7" fmla="*/ 242887 w 719137"/>
                <a:gd name="connsiteY7" fmla="*/ 23812 h 229048"/>
                <a:gd name="connsiteX8" fmla="*/ 252412 w 719137"/>
                <a:gd name="connsiteY8" fmla="*/ 42862 h 229048"/>
                <a:gd name="connsiteX9" fmla="*/ 261937 w 719137"/>
                <a:gd name="connsiteY9" fmla="*/ 71437 h 229048"/>
                <a:gd name="connsiteX10" fmla="*/ 266700 w 719137"/>
                <a:gd name="connsiteY10" fmla="*/ 104775 h 229048"/>
                <a:gd name="connsiteX11" fmla="*/ 276225 w 719137"/>
                <a:gd name="connsiteY11" fmla="*/ 190500 h 229048"/>
                <a:gd name="connsiteX12" fmla="*/ 328612 w 719137"/>
                <a:gd name="connsiteY12" fmla="*/ 185737 h 229048"/>
                <a:gd name="connsiteX13" fmla="*/ 333375 w 719137"/>
                <a:gd name="connsiteY13" fmla="*/ 119062 h 229048"/>
                <a:gd name="connsiteX14" fmla="*/ 342900 w 719137"/>
                <a:gd name="connsiteY14" fmla="*/ 90487 h 229048"/>
                <a:gd name="connsiteX15" fmla="*/ 357187 w 719137"/>
                <a:gd name="connsiteY15" fmla="*/ 61912 h 229048"/>
                <a:gd name="connsiteX16" fmla="*/ 371475 w 719137"/>
                <a:gd name="connsiteY16" fmla="*/ 52387 h 229048"/>
                <a:gd name="connsiteX17" fmla="*/ 381000 w 719137"/>
                <a:gd name="connsiteY17" fmla="*/ 38100 h 229048"/>
                <a:gd name="connsiteX18" fmla="*/ 409575 w 719137"/>
                <a:gd name="connsiteY18" fmla="*/ 28575 h 229048"/>
                <a:gd name="connsiteX19" fmla="*/ 438150 w 719137"/>
                <a:gd name="connsiteY19" fmla="*/ 33337 h 229048"/>
                <a:gd name="connsiteX20" fmla="*/ 452437 w 719137"/>
                <a:gd name="connsiteY20" fmla="*/ 38100 h 229048"/>
                <a:gd name="connsiteX21" fmla="*/ 457200 w 719137"/>
                <a:gd name="connsiteY21" fmla="*/ 52387 h 229048"/>
                <a:gd name="connsiteX22" fmla="*/ 476250 w 719137"/>
                <a:gd name="connsiteY22" fmla="*/ 80962 h 229048"/>
                <a:gd name="connsiteX23" fmla="*/ 485775 w 719137"/>
                <a:gd name="connsiteY23" fmla="*/ 109537 h 229048"/>
                <a:gd name="connsiteX24" fmla="*/ 490537 w 719137"/>
                <a:gd name="connsiteY24" fmla="*/ 123825 h 229048"/>
                <a:gd name="connsiteX25" fmla="*/ 485775 w 719137"/>
                <a:gd name="connsiteY25" fmla="*/ 195262 h 229048"/>
                <a:gd name="connsiteX26" fmla="*/ 481012 w 719137"/>
                <a:gd name="connsiteY26" fmla="*/ 171450 h 229048"/>
                <a:gd name="connsiteX27" fmla="*/ 485775 w 719137"/>
                <a:gd name="connsiteY27" fmla="*/ 123825 h 229048"/>
                <a:gd name="connsiteX28" fmla="*/ 495300 w 719137"/>
                <a:gd name="connsiteY28" fmla="*/ 95250 h 229048"/>
                <a:gd name="connsiteX29" fmla="*/ 523875 w 719137"/>
                <a:gd name="connsiteY29" fmla="*/ 80962 h 229048"/>
                <a:gd name="connsiteX30" fmla="*/ 590550 w 719137"/>
                <a:gd name="connsiteY30" fmla="*/ 85725 h 229048"/>
                <a:gd name="connsiteX31" fmla="*/ 609600 w 719137"/>
                <a:gd name="connsiteY31" fmla="*/ 114300 h 229048"/>
                <a:gd name="connsiteX32" fmla="*/ 614362 w 719137"/>
                <a:gd name="connsiteY32" fmla="*/ 138112 h 229048"/>
                <a:gd name="connsiteX33" fmla="*/ 619125 w 719137"/>
                <a:gd name="connsiteY33" fmla="*/ 157162 h 229048"/>
                <a:gd name="connsiteX34" fmla="*/ 623887 w 719137"/>
                <a:gd name="connsiteY34" fmla="*/ 180975 h 229048"/>
                <a:gd name="connsiteX35" fmla="*/ 633412 w 719137"/>
                <a:gd name="connsiteY35" fmla="*/ 223837 h 229048"/>
                <a:gd name="connsiteX36" fmla="*/ 719137 w 719137"/>
                <a:gd name="connsiteY36" fmla="*/ 223837 h 229048"/>
                <a:gd name="connsiteX0" fmla="*/ 0 w 719137"/>
                <a:gd name="connsiteY0" fmla="*/ 187666 h 230977"/>
                <a:gd name="connsiteX1" fmla="*/ 90487 w 719137"/>
                <a:gd name="connsiteY1" fmla="*/ 182904 h 230977"/>
                <a:gd name="connsiteX2" fmla="*/ 152400 w 719137"/>
                <a:gd name="connsiteY2" fmla="*/ 16216 h 230977"/>
                <a:gd name="connsiteX3" fmla="*/ 180975 w 719137"/>
                <a:gd name="connsiteY3" fmla="*/ 1929 h 230977"/>
                <a:gd name="connsiteX4" fmla="*/ 223837 w 719137"/>
                <a:gd name="connsiteY4" fmla="*/ 6691 h 230977"/>
                <a:gd name="connsiteX5" fmla="*/ 238125 w 719137"/>
                <a:gd name="connsiteY5" fmla="*/ 11454 h 230977"/>
                <a:gd name="connsiteX6" fmla="*/ 242887 w 719137"/>
                <a:gd name="connsiteY6" fmla="*/ 25741 h 230977"/>
                <a:gd name="connsiteX7" fmla="*/ 252412 w 719137"/>
                <a:gd name="connsiteY7" fmla="*/ 44791 h 230977"/>
                <a:gd name="connsiteX8" fmla="*/ 261937 w 719137"/>
                <a:gd name="connsiteY8" fmla="*/ 73366 h 230977"/>
                <a:gd name="connsiteX9" fmla="*/ 266700 w 719137"/>
                <a:gd name="connsiteY9" fmla="*/ 106704 h 230977"/>
                <a:gd name="connsiteX10" fmla="*/ 276225 w 719137"/>
                <a:gd name="connsiteY10" fmla="*/ 192429 h 230977"/>
                <a:gd name="connsiteX11" fmla="*/ 328612 w 719137"/>
                <a:gd name="connsiteY11" fmla="*/ 187666 h 230977"/>
                <a:gd name="connsiteX12" fmla="*/ 333375 w 719137"/>
                <a:gd name="connsiteY12" fmla="*/ 120991 h 230977"/>
                <a:gd name="connsiteX13" fmla="*/ 342900 w 719137"/>
                <a:gd name="connsiteY13" fmla="*/ 92416 h 230977"/>
                <a:gd name="connsiteX14" fmla="*/ 357187 w 719137"/>
                <a:gd name="connsiteY14" fmla="*/ 63841 h 230977"/>
                <a:gd name="connsiteX15" fmla="*/ 371475 w 719137"/>
                <a:gd name="connsiteY15" fmla="*/ 54316 h 230977"/>
                <a:gd name="connsiteX16" fmla="*/ 381000 w 719137"/>
                <a:gd name="connsiteY16" fmla="*/ 40029 h 230977"/>
                <a:gd name="connsiteX17" fmla="*/ 409575 w 719137"/>
                <a:gd name="connsiteY17" fmla="*/ 30504 h 230977"/>
                <a:gd name="connsiteX18" fmla="*/ 438150 w 719137"/>
                <a:gd name="connsiteY18" fmla="*/ 35266 h 230977"/>
                <a:gd name="connsiteX19" fmla="*/ 452437 w 719137"/>
                <a:gd name="connsiteY19" fmla="*/ 40029 h 230977"/>
                <a:gd name="connsiteX20" fmla="*/ 457200 w 719137"/>
                <a:gd name="connsiteY20" fmla="*/ 54316 h 230977"/>
                <a:gd name="connsiteX21" fmla="*/ 476250 w 719137"/>
                <a:gd name="connsiteY21" fmla="*/ 82891 h 230977"/>
                <a:gd name="connsiteX22" fmla="*/ 485775 w 719137"/>
                <a:gd name="connsiteY22" fmla="*/ 111466 h 230977"/>
                <a:gd name="connsiteX23" fmla="*/ 490537 w 719137"/>
                <a:gd name="connsiteY23" fmla="*/ 125754 h 230977"/>
                <a:gd name="connsiteX24" fmla="*/ 485775 w 719137"/>
                <a:gd name="connsiteY24" fmla="*/ 197191 h 230977"/>
                <a:gd name="connsiteX25" fmla="*/ 481012 w 719137"/>
                <a:gd name="connsiteY25" fmla="*/ 173379 h 230977"/>
                <a:gd name="connsiteX26" fmla="*/ 485775 w 719137"/>
                <a:gd name="connsiteY26" fmla="*/ 125754 h 230977"/>
                <a:gd name="connsiteX27" fmla="*/ 495300 w 719137"/>
                <a:gd name="connsiteY27" fmla="*/ 97179 h 230977"/>
                <a:gd name="connsiteX28" fmla="*/ 523875 w 719137"/>
                <a:gd name="connsiteY28" fmla="*/ 82891 h 230977"/>
                <a:gd name="connsiteX29" fmla="*/ 590550 w 719137"/>
                <a:gd name="connsiteY29" fmla="*/ 87654 h 230977"/>
                <a:gd name="connsiteX30" fmla="*/ 609600 w 719137"/>
                <a:gd name="connsiteY30" fmla="*/ 116229 h 230977"/>
                <a:gd name="connsiteX31" fmla="*/ 614362 w 719137"/>
                <a:gd name="connsiteY31" fmla="*/ 140041 h 230977"/>
                <a:gd name="connsiteX32" fmla="*/ 619125 w 719137"/>
                <a:gd name="connsiteY32" fmla="*/ 159091 h 230977"/>
                <a:gd name="connsiteX33" fmla="*/ 623887 w 719137"/>
                <a:gd name="connsiteY33" fmla="*/ 182904 h 230977"/>
                <a:gd name="connsiteX34" fmla="*/ 633412 w 719137"/>
                <a:gd name="connsiteY34" fmla="*/ 225766 h 230977"/>
                <a:gd name="connsiteX35" fmla="*/ 719137 w 719137"/>
                <a:gd name="connsiteY35" fmla="*/ 225766 h 230977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23837 w 719137"/>
                <a:gd name="connsiteY3" fmla="*/ 4762 h 229048"/>
                <a:gd name="connsiteX4" fmla="*/ 238125 w 719137"/>
                <a:gd name="connsiteY4" fmla="*/ 9525 h 229048"/>
                <a:gd name="connsiteX5" fmla="*/ 242887 w 719137"/>
                <a:gd name="connsiteY5" fmla="*/ 23812 h 229048"/>
                <a:gd name="connsiteX6" fmla="*/ 252412 w 719137"/>
                <a:gd name="connsiteY6" fmla="*/ 42862 h 229048"/>
                <a:gd name="connsiteX7" fmla="*/ 261937 w 719137"/>
                <a:gd name="connsiteY7" fmla="*/ 71437 h 229048"/>
                <a:gd name="connsiteX8" fmla="*/ 266700 w 719137"/>
                <a:gd name="connsiteY8" fmla="*/ 104775 h 229048"/>
                <a:gd name="connsiteX9" fmla="*/ 276225 w 719137"/>
                <a:gd name="connsiteY9" fmla="*/ 190500 h 229048"/>
                <a:gd name="connsiteX10" fmla="*/ 328612 w 719137"/>
                <a:gd name="connsiteY10" fmla="*/ 185737 h 229048"/>
                <a:gd name="connsiteX11" fmla="*/ 333375 w 719137"/>
                <a:gd name="connsiteY11" fmla="*/ 119062 h 229048"/>
                <a:gd name="connsiteX12" fmla="*/ 342900 w 719137"/>
                <a:gd name="connsiteY12" fmla="*/ 90487 h 229048"/>
                <a:gd name="connsiteX13" fmla="*/ 357187 w 719137"/>
                <a:gd name="connsiteY13" fmla="*/ 61912 h 229048"/>
                <a:gd name="connsiteX14" fmla="*/ 371475 w 719137"/>
                <a:gd name="connsiteY14" fmla="*/ 52387 h 229048"/>
                <a:gd name="connsiteX15" fmla="*/ 381000 w 719137"/>
                <a:gd name="connsiteY15" fmla="*/ 38100 h 229048"/>
                <a:gd name="connsiteX16" fmla="*/ 409575 w 719137"/>
                <a:gd name="connsiteY16" fmla="*/ 28575 h 229048"/>
                <a:gd name="connsiteX17" fmla="*/ 438150 w 719137"/>
                <a:gd name="connsiteY17" fmla="*/ 33337 h 229048"/>
                <a:gd name="connsiteX18" fmla="*/ 452437 w 719137"/>
                <a:gd name="connsiteY18" fmla="*/ 38100 h 229048"/>
                <a:gd name="connsiteX19" fmla="*/ 457200 w 719137"/>
                <a:gd name="connsiteY19" fmla="*/ 52387 h 229048"/>
                <a:gd name="connsiteX20" fmla="*/ 476250 w 719137"/>
                <a:gd name="connsiteY20" fmla="*/ 80962 h 229048"/>
                <a:gd name="connsiteX21" fmla="*/ 485775 w 719137"/>
                <a:gd name="connsiteY21" fmla="*/ 109537 h 229048"/>
                <a:gd name="connsiteX22" fmla="*/ 490537 w 719137"/>
                <a:gd name="connsiteY22" fmla="*/ 123825 h 229048"/>
                <a:gd name="connsiteX23" fmla="*/ 485775 w 719137"/>
                <a:gd name="connsiteY23" fmla="*/ 195262 h 229048"/>
                <a:gd name="connsiteX24" fmla="*/ 481012 w 719137"/>
                <a:gd name="connsiteY24" fmla="*/ 171450 h 229048"/>
                <a:gd name="connsiteX25" fmla="*/ 485775 w 719137"/>
                <a:gd name="connsiteY25" fmla="*/ 123825 h 229048"/>
                <a:gd name="connsiteX26" fmla="*/ 495300 w 719137"/>
                <a:gd name="connsiteY26" fmla="*/ 95250 h 229048"/>
                <a:gd name="connsiteX27" fmla="*/ 523875 w 719137"/>
                <a:gd name="connsiteY27" fmla="*/ 80962 h 229048"/>
                <a:gd name="connsiteX28" fmla="*/ 590550 w 719137"/>
                <a:gd name="connsiteY28" fmla="*/ 85725 h 229048"/>
                <a:gd name="connsiteX29" fmla="*/ 609600 w 719137"/>
                <a:gd name="connsiteY29" fmla="*/ 114300 h 229048"/>
                <a:gd name="connsiteX30" fmla="*/ 614362 w 719137"/>
                <a:gd name="connsiteY30" fmla="*/ 138112 h 229048"/>
                <a:gd name="connsiteX31" fmla="*/ 619125 w 719137"/>
                <a:gd name="connsiteY31" fmla="*/ 157162 h 229048"/>
                <a:gd name="connsiteX32" fmla="*/ 623887 w 719137"/>
                <a:gd name="connsiteY32" fmla="*/ 180975 h 229048"/>
                <a:gd name="connsiteX33" fmla="*/ 633412 w 719137"/>
                <a:gd name="connsiteY33" fmla="*/ 223837 h 229048"/>
                <a:gd name="connsiteX34" fmla="*/ 719137 w 719137"/>
                <a:gd name="connsiteY34" fmla="*/ 223837 h 229048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42887 w 719137"/>
                <a:gd name="connsiteY4" fmla="*/ 35116 h 240352"/>
                <a:gd name="connsiteX5" fmla="*/ 252412 w 719137"/>
                <a:gd name="connsiteY5" fmla="*/ 54166 h 240352"/>
                <a:gd name="connsiteX6" fmla="*/ 261937 w 719137"/>
                <a:gd name="connsiteY6" fmla="*/ 82741 h 240352"/>
                <a:gd name="connsiteX7" fmla="*/ 266700 w 719137"/>
                <a:gd name="connsiteY7" fmla="*/ 116079 h 240352"/>
                <a:gd name="connsiteX8" fmla="*/ 276225 w 719137"/>
                <a:gd name="connsiteY8" fmla="*/ 201804 h 240352"/>
                <a:gd name="connsiteX9" fmla="*/ 328612 w 719137"/>
                <a:gd name="connsiteY9" fmla="*/ 197041 h 240352"/>
                <a:gd name="connsiteX10" fmla="*/ 333375 w 719137"/>
                <a:gd name="connsiteY10" fmla="*/ 130366 h 240352"/>
                <a:gd name="connsiteX11" fmla="*/ 342900 w 719137"/>
                <a:gd name="connsiteY11" fmla="*/ 101791 h 240352"/>
                <a:gd name="connsiteX12" fmla="*/ 357187 w 719137"/>
                <a:gd name="connsiteY12" fmla="*/ 73216 h 240352"/>
                <a:gd name="connsiteX13" fmla="*/ 371475 w 719137"/>
                <a:gd name="connsiteY13" fmla="*/ 63691 h 240352"/>
                <a:gd name="connsiteX14" fmla="*/ 381000 w 719137"/>
                <a:gd name="connsiteY14" fmla="*/ 49404 h 240352"/>
                <a:gd name="connsiteX15" fmla="*/ 409575 w 719137"/>
                <a:gd name="connsiteY15" fmla="*/ 39879 h 240352"/>
                <a:gd name="connsiteX16" fmla="*/ 438150 w 719137"/>
                <a:gd name="connsiteY16" fmla="*/ 44641 h 240352"/>
                <a:gd name="connsiteX17" fmla="*/ 452437 w 719137"/>
                <a:gd name="connsiteY17" fmla="*/ 49404 h 240352"/>
                <a:gd name="connsiteX18" fmla="*/ 457200 w 719137"/>
                <a:gd name="connsiteY18" fmla="*/ 63691 h 240352"/>
                <a:gd name="connsiteX19" fmla="*/ 476250 w 719137"/>
                <a:gd name="connsiteY19" fmla="*/ 92266 h 240352"/>
                <a:gd name="connsiteX20" fmla="*/ 485775 w 719137"/>
                <a:gd name="connsiteY20" fmla="*/ 120841 h 240352"/>
                <a:gd name="connsiteX21" fmla="*/ 490537 w 719137"/>
                <a:gd name="connsiteY21" fmla="*/ 135129 h 240352"/>
                <a:gd name="connsiteX22" fmla="*/ 485775 w 719137"/>
                <a:gd name="connsiteY22" fmla="*/ 206566 h 240352"/>
                <a:gd name="connsiteX23" fmla="*/ 481012 w 719137"/>
                <a:gd name="connsiteY23" fmla="*/ 182754 h 240352"/>
                <a:gd name="connsiteX24" fmla="*/ 485775 w 719137"/>
                <a:gd name="connsiteY24" fmla="*/ 135129 h 240352"/>
                <a:gd name="connsiteX25" fmla="*/ 495300 w 719137"/>
                <a:gd name="connsiteY25" fmla="*/ 106554 h 240352"/>
                <a:gd name="connsiteX26" fmla="*/ 523875 w 719137"/>
                <a:gd name="connsiteY26" fmla="*/ 92266 h 240352"/>
                <a:gd name="connsiteX27" fmla="*/ 590550 w 719137"/>
                <a:gd name="connsiteY27" fmla="*/ 97029 h 240352"/>
                <a:gd name="connsiteX28" fmla="*/ 609600 w 719137"/>
                <a:gd name="connsiteY28" fmla="*/ 125604 h 240352"/>
                <a:gd name="connsiteX29" fmla="*/ 614362 w 719137"/>
                <a:gd name="connsiteY29" fmla="*/ 149416 h 240352"/>
                <a:gd name="connsiteX30" fmla="*/ 619125 w 719137"/>
                <a:gd name="connsiteY30" fmla="*/ 168466 h 240352"/>
                <a:gd name="connsiteX31" fmla="*/ 623887 w 719137"/>
                <a:gd name="connsiteY31" fmla="*/ 192279 h 240352"/>
                <a:gd name="connsiteX32" fmla="*/ 633412 w 719137"/>
                <a:gd name="connsiteY32" fmla="*/ 235141 h 240352"/>
                <a:gd name="connsiteX33" fmla="*/ 719137 w 719137"/>
                <a:gd name="connsiteY33" fmla="*/ 235141 h 240352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52412 w 719137"/>
                <a:gd name="connsiteY4" fmla="*/ 54166 h 240352"/>
                <a:gd name="connsiteX5" fmla="*/ 261937 w 719137"/>
                <a:gd name="connsiteY5" fmla="*/ 82741 h 240352"/>
                <a:gd name="connsiteX6" fmla="*/ 266700 w 719137"/>
                <a:gd name="connsiteY6" fmla="*/ 116079 h 240352"/>
                <a:gd name="connsiteX7" fmla="*/ 276225 w 719137"/>
                <a:gd name="connsiteY7" fmla="*/ 201804 h 240352"/>
                <a:gd name="connsiteX8" fmla="*/ 328612 w 719137"/>
                <a:gd name="connsiteY8" fmla="*/ 197041 h 240352"/>
                <a:gd name="connsiteX9" fmla="*/ 333375 w 719137"/>
                <a:gd name="connsiteY9" fmla="*/ 130366 h 240352"/>
                <a:gd name="connsiteX10" fmla="*/ 342900 w 719137"/>
                <a:gd name="connsiteY10" fmla="*/ 101791 h 240352"/>
                <a:gd name="connsiteX11" fmla="*/ 357187 w 719137"/>
                <a:gd name="connsiteY11" fmla="*/ 73216 h 240352"/>
                <a:gd name="connsiteX12" fmla="*/ 371475 w 719137"/>
                <a:gd name="connsiteY12" fmla="*/ 63691 h 240352"/>
                <a:gd name="connsiteX13" fmla="*/ 381000 w 719137"/>
                <a:gd name="connsiteY13" fmla="*/ 49404 h 240352"/>
                <a:gd name="connsiteX14" fmla="*/ 409575 w 719137"/>
                <a:gd name="connsiteY14" fmla="*/ 39879 h 240352"/>
                <a:gd name="connsiteX15" fmla="*/ 438150 w 719137"/>
                <a:gd name="connsiteY15" fmla="*/ 44641 h 240352"/>
                <a:gd name="connsiteX16" fmla="*/ 452437 w 719137"/>
                <a:gd name="connsiteY16" fmla="*/ 49404 h 240352"/>
                <a:gd name="connsiteX17" fmla="*/ 457200 w 719137"/>
                <a:gd name="connsiteY17" fmla="*/ 63691 h 240352"/>
                <a:gd name="connsiteX18" fmla="*/ 476250 w 719137"/>
                <a:gd name="connsiteY18" fmla="*/ 92266 h 240352"/>
                <a:gd name="connsiteX19" fmla="*/ 485775 w 719137"/>
                <a:gd name="connsiteY19" fmla="*/ 120841 h 240352"/>
                <a:gd name="connsiteX20" fmla="*/ 490537 w 719137"/>
                <a:gd name="connsiteY20" fmla="*/ 135129 h 240352"/>
                <a:gd name="connsiteX21" fmla="*/ 485775 w 719137"/>
                <a:gd name="connsiteY21" fmla="*/ 206566 h 240352"/>
                <a:gd name="connsiteX22" fmla="*/ 481012 w 719137"/>
                <a:gd name="connsiteY22" fmla="*/ 182754 h 240352"/>
                <a:gd name="connsiteX23" fmla="*/ 485775 w 719137"/>
                <a:gd name="connsiteY23" fmla="*/ 135129 h 240352"/>
                <a:gd name="connsiteX24" fmla="*/ 495300 w 719137"/>
                <a:gd name="connsiteY24" fmla="*/ 106554 h 240352"/>
                <a:gd name="connsiteX25" fmla="*/ 523875 w 719137"/>
                <a:gd name="connsiteY25" fmla="*/ 92266 h 240352"/>
                <a:gd name="connsiteX26" fmla="*/ 590550 w 719137"/>
                <a:gd name="connsiteY26" fmla="*/ 97029 h 240352"/>
                <a:gd name="connsiteX27" fmla="*/ 609600 w 719137"/>
                <a:gd name="connsiteY27" fmla="*/ 125604 h 240352"/>
                <a:gd name="connsiteX28" fmla="*/ 614362 w 719137"/>
                <a:gd name="connsiteY28" fmla="*/ 149416 h 240352"/>
                <a:gd name="connsiteX29" fmla="*/ 619125 w 719137"/>
                <a:gd name="connsiteY29" fmla="*/ 168466 h 240352"/>
                <a:gd name="connsiteX30" fmla="*/ 623887 w 719137"/>
                <a:gd name="connsiteY30" fmla="*/ 192279 h 240352"/>
                <a:gd name="connsiteX31" fmla="*/ 633412 w 719137"/>
                <a:gd name="connsiteY31" fmla="*/ 235141 h 240352"/>
                <a:gd name="connsiteX32" fmla="*/ 719137 w 719137"/>
                <a:gd name="connsiteY32" fmla="*/ 235141 h 240352"/>
                <a:gd name="connsiteX0" fmla="*/ 0 w 719137"/>
                <a:gd name="connsiteY0" fmla="*/ 191388 h 234699"/>
                <a:gd name="connsiteX1" fmla="*/ 90487 w 719137"/>
                <a:gd name="connsiteY1" fmla="*/ 186626 h 234699"/>
                <a:gd name="connsiteX2" fmla="*/ 180975 w 719137"/>
                <a:gd name="connsiteY2" fmla="*/ 5651 h 234699"/>
                <a:gd name="connsiteX3" fmla="*/ 252412 w 719137"/>
                <a:gd name="connsiteY3" fmla="*/ 48513 h 234699"/>
                <a:gd name="connsiteX4" fmla="*/ 261937 w 719137"/>
                <a:gd name="connsiteY4" fmla="*/ 77088 h 234699"/>
                <a:gd name="connsiteX5" fmla="*/ 266700 w 719137"/>
                <a:gd name="connsiteY5" fmla="*/ 110426 h 234699"/>
                <a:gd name="connsiteX6" fmla="*/ 276225 w 719137"/>
                <a:gd name="connsiteY6" fmla="*/ 196151 h 234699"/>
                <a:gd name="connsiteX7" fmla="*/ 328612 w 719137"/>
                <a:gd name="connsiteY7" fmla="*/ 191388 h 234699"/>
                <a:gd name="connsiteX8" fmla="*/ 333375 w 719137"/>
                <a:gd name="connsiteY8" fmla="*/ 124713 h 234699"/>
                <a:gd name="connsiteX9" fmla="*/ 342900 w 719137"/>
                <a:gd name="connsiteY9" fmla="*/ 96138 h 234699"/>
                <a:gd name="connsiteX10" fmla="*/ 357187 w 719137"/>
                <a:gd name="connsiteY10" fmla="*/ 67563 h 234699"/>
                <a:gd name="connsiteX11" fmla="*/ 371475 w 719137"/>
                <a:gd name="connsiteY11" fmla="*/ 58038 h 234699"/>
                <a:gd name="connsiteX12" fmla="*/ 381000 w 719137"/>
                <a:gd name="connsiteY12" fmla="*/ 43751 h 234699"/>
                <a:gd name="connsiteX13" fmla="*/ 409575 w 719137"/>
                <a:gd name="connsiteY13" fmla="*/ 34226 h 234699"/>
                <a:gd name="connsiteX14" fmla="*/ 438150 w 719137"/>
                <a:gd name="connsiteY14" fmla="*/ 38988 h 234699"/>
                <a:gd name="connsiteX15" fmla="*/ 452437 w 719137"/>
                <a:gd name="connsiteY15" fmla="*/ 43751 h 234699"/>
                <a:gd name="connsiteX16" fmla="*/ 457200 w 719137"/>
                <a:gd name="connsiteY16" fmla="*/ 58038 h 234699"/>
                <a:gd name="connsiteX17" fmla="*/ 476250 w 719137"/>
                <a:gd name="connsiteY17" fmla="*/ 86613 h 234699"/>
                <a:gd name="connsiteX18" fmla="*/ 485775 w 719137"/>
                <a:gd name="connsiteY18" fmla="*/ 115188 h 234699"/>
                <a:gd name="connsiteX19" fmla="*/ 490537 w 719137"/>
                <a:gd name="connsiteY19" fmla="*/ 129476 h 234699"/>
                <a:gd name="connsiteX20" fmla="*/ 485775 w 719137"/>
                <a:gd name="connsiteY20" fmla="*/ 200913 h 234699"/>
                <a:gd name="connsiteX21" fmla="*/ 481012 w 719137"/>
                <a:gd name="connsiteY21" fmla="*/ 177101 h 234699"/>
                <a:gd name="connsiteX22" fmla="*/ 485775 w 719137"/>
                <a:gd name="connsiteY22" fmla="*/ 129476 h 234699"/>
                <a:gd name="connsiteX23" fmla="*/ 495300 w 719137"/>
                <a:gd name="connsiteY23" fmla="*/ 100901 h 234699"/>
                <a:gd name="connsiteX24" fmla="*/ 523875 w 719137"/>
                <a:gd name="connsiteY24" fmla="*/ 86613 h 234699"/>
                <a:gd name="connsiteX25" fmla="*/ 590550 w 719137"/>
                <a:gd name="connsiteY25" fmla="*/ 91376 h 234699"/>
                <a:gd name="connsiteX26" fmla="*/ 609600 w 719137"/>
                <a:gd name="connsiteY26" fmla="*/ 119951 h 234699"/>
                <a:gd name="connsiteX27" fmla="*/ 614362 w 719137"/>
                <a:gd name="connsiteY27" fmla="*/ 143763 h 234699"/>
                <a:gd name="connsiteX28" fmla="*/ 619125 w 719137"/>
                <a:gd name="connsiteY28" fmla="*/ 162813 h 234699"/>
                <a:gd name="connsiteX29" fmla="*/ 623887 w 719137"/>
                <a:gd name="connsiteY29" fmla="*/ 186626 h 234699"/>
                <a:gd name="connsiteX30" fmla="*/ 633412 w 719137"/>
                <a:gd name="connsiteY30" fmla="*/ 229488 h 234699"/>
                <a:gd name="connsiteX31" fmla="*/ 719137 w 719137"/>
                <a:gd name="connsiteY31" fmla="*/ 229488 h 234699"/>
                <a:gd name="connsiteX0" fmla="*/ 0 w 719137"/>
                <a:gd name="connsiteY0" fmla="*/ 188671 h 231982"/>
                <a:gd name="connsiteX1" fmla="*/ 90487 w 719137"/>
                <a:gd name="connsiteY1" fmla="*/ 183909 h 231982"/>
                <a:gd name="connsiteX2" fmla="*/ 180975 w 719137"/>
                <a:gd name="connsiteY2" fmla="*/ 2934 h 231982"/>
                <a:gd name="connsiteX3" fmla="*/ 261937 w 719137"/>
                <a:gd name="connsiteY3" fmla="*/ 74371 h 231982"/>
                <a:gd name="connsiteX4" fmla="*/ 266700 w 719137"/>
                <a:gd name="connsiteY4" fmla="*/ 107709 h 231982"/>
                <a:gd name="connsiteX5" fmla="*/ 276225 w 719137"/>
                <a:gd name="connsiteY5" fmla="*/ 193434 h 231982"/>
                <a:gd name="connsiteX6" fmla="*/ 328612 w 719137"/>
                <a:gd name="connsiteY6" fmla="*/ 188671 h 231982"/>
                <a:gd name="connsiteX7" fmla="*/ 333375 w 719137"/>
                <a:gd name="connsiteY7" fmla="*/ 121996 h 231982"/>
                <a:gd name="connsiteX8" fmla="*/ 342900 w 719137"/>
                <a:gd name="connsiteY8" fmla="*/ 93421 h 231982"/>
                <a:gd name="connsiteX9" fmla="*/ 357187 w 719137"/>
                <a:gd name="connsiteY9" fmla="*/ 64846 h 231982"/>
                <a:gd name="connsiteX10" fmla="*/ 371475 w 719137"/>
                <a:gd name="connsiteY10" fmla="*/ 55321 h 231982"/>
                <a:gd name="connsiteX11" fmla="*/ 381000 w 719137"/>
                <a:gd name="connsiteY11" fmla="*/ 41034 h 231982"/>
                <a:gd name="connsiteX12" fmla="*/ 409575 w 719137"/>
                <a:gd name="connsiteY12" fmla="*/ 31509 h 231982"/>
                <a:gd name="connsiteX13" fmla="*/ 438150 w 719137"/>
                <a:gd name="connsiteY13" fmla="*/ 36271 h 231982"/>
                <a:gd name="connsiteX14" fmla="*/ 452437 w 719137"/>
                <a:gd name="connsiteY14" fmla="*/ 41034 h 231982"/>
                <a:gd name="connsiteX15" fmla="*/ 457200 w 719137"/>
                <a:gd name="connsiteY15" fmla="*/ 55321 h 231982"/>
                <a:gd name="connsiteX16" fmla="*/ 476250 w 719137"/>
                <a:gd name="connsiteY16" fmla="*/ 83896 h 231982"/>
                <a:gd name="connsiteX17" fmla="*/ 485775 w 719137"/>
                <a:gd name="connsiteY17" fmla="*/ 112471 h 231982"/>
                <a:gd name="connsiteX18" fmla="*/ 490537 w 719137"/>
                <a:gd name="connsiteY18" fmla="*/ 126759 h 231982"/>
                <a:gd name="connsiteX19" fmla="*/ 485775 w 719137"/>
                <a:gd name="connsiteY19" fmla="*/ 198196 h 231982"/>
                <a:gd name="connsiteX20" fmla="*/ 481012 w 719137"/>
                <a:gd name="connsiteY20" fmla="*/ 174384 h 231982"/>
                <a:gd name="connsiteX21" fmla="*/ 485775 w 719137"/>
                <a:gd name="connsiteY21" fmla="*/ 126759 h 231982"/>
                <a:gd name="connsiteX22" fmla="*/ 495300 w 719137"/>
                <a:gd name="connsiteY22" fmla="*/ 98184 h 231982"/>
                <a:gd name="connsiteX23" fmla="*/ 523875 w 719137"/>
                <a:gd name="connsiteY23" fmla="*/ 83896 h 231982"/>
                <a:gd name="connsiteX24" fmla="*/ 590550 w 719137"/>
                <a:gd name="connsiteY24" fmla="*/ 88659 h 231982"/>
                <a:gd name="connsiteX25" fmla="*/ 609600 w 719137"/>
                <a:gd name="connsiteY25" fmla="*/ 117234 h 231982"/>
                <a:gd name="connsiteX26" fmla="*/ 614362 w 719137"/>
                <a:gd name="connsiteY26" fmla="*/ 141046 h 231982"/>
                <a:gd name="connsiteX27" fmla="*/ 619125 w 719137"/>
                <a:gd name="connsiteY27" fmla="*/ 160096 h 231982"/>
                <a:gd name="connsiteX28" fmla="*/ 623887 w 719137"/>
                <a:gd name="connsiteY28" fmla="*/ 183909 h 231982"/>
                <a:gd name="connsiteX29" fmla="*/ 633412 w 719137"/>
                <a:gd name="connsiteY29" fmla="*/ 226771 h 231982"/>
                <a:gd name="connsiteX30" fmla="*/ 719137 w 719137"/>
                <a:gd name="connsiteY30" fmla="*/ 226771 h 231982"/>
                <a:gd name="connsiteX0" fmla="*/ 0 w 719137"/>
                <a:gd name="connsiteY0" fmla="*/ 187011 h 230322"/>
                <a:gd name="connsiteX1" fmla="*/ 90487 w 719137"/>
                <a:gd name="connsiteY1" fmla="*/ 182249 h 230322"/>
                <a:gd name="connsiteX2" fmla="*/ 180975 w 719137"/>
                <a:gd name="connsiteY2" fmla="*/ 1274 h 230322"/>
                <a:gd name="connsiteX3" fmla="*/ 266700 w 719137"/>
                <a:gd name="connsiteY3" fmla="*/ 106049 h 230322"/>
                <a:gd name="connsiteX4" fmla="*/ 276225 w 719137"/>
                <a:gd name="connsiteY4" fmla="*/ 191774 h 230322"/>
                <a:gd name="connsiteX5" fmla="*/ 328612 w 719137"/>
                <a:gd name="connsiteY5" fmla="*/ 187011 h 230322"/>
                <a:gd name="connsiteX6" fmla="*/ 333375 w 719137"/>
                <a:gd name="connsiteY6" fmla="*/ 120336 h 230322"/>
                <a:gd name="connsiteX7" fmla="*/ 342900 w 719137"/>
                <a:gd name="connsiteY7" fmla="*/ 91761 h 230322"/>
                <a:gd name="connsiteX8" fmla="*/ 357187 w 719137"/>
                <a:gd name="connsiteY8" fmla="*/ 63186 h 230322"/>
                <a:gd name="connsiteX9" fmla="*/ 371475 w 719137"/>
                <a:gd name="connsiteY9" fmla="*/ 53661 h 230322"/>
                <a:gd name="connsiteX10" fmla="*/ 381000 w 719137"/>
                <a:gd name="connsiteY10" fmla="*/ 39374 h 230322"/>
                <a:gd name="connsiteX11" fmla="*/ 409575 w 719137"/>
                <a:gd name="connsiteY11" fmla="*/ 29849 h 230322"/>
                <a:gd name="connsiteX12" fmla="*/ 438150 w 719137"/>
                <a:gd name="connsiteY12" fmla="*/ 34611 h 230322"/>
                <a:gd name="connsiteX13" fmla="*/ 452437 w 719137"/>
                <a:gd name="connsiteY13" fmla="*/ 39374 h 230322"/>
                <a:gd name="connsiteX14" fmla="*/ 457200 w 719137"/>
                <a:gd name="connsiteY14" fmla="*/ 53661 h 230322"/>
                <a:gd name="connsiteX15" fmla="*/ 476250 w 719137"/>
                <a:gd name="connsiteY15" fmla="*/ 82236 h 230322"/>
                <a:gd name="connsiteX16" fmla="*/ 485775 w 719137"/>
                <a:gd name="connsiteY16" fmla="*/ 110811 h 230322"/>
                <a:gd name="connsiteX17" fmla="*/ 490537 w 719137"/>
                <a:gd name="connsiteY17" fmla="*/ 125099 h 230322"/>
                <a:gd name="connsiteX18" fmla="*/ 485775 w 719137"/>
                <a:gd name="connsiteY18" fmla="*/ 196536 h 230322"/>
                <a:gd name="connsiteX19" fmla="*/ 481012 w 719137"/>
                <a:gd name="connsiteY19" fmla="*/ 172724 h 230322"/>
                <a:gd name="connsiteX20" fmla="*/ 485775 w 719137"/>
                <a:gd name="connsiteY20" fmla="*/ 125099 h 230322"/>
                <a:gd name="connsiteX21" fmla="*/ 495300 w 719137"/>
                <a:gd name="connsiteY21" fmla="*/ 96524 h 230322"/>
                <a:gd name="connsiteX22" fmla="*/ 523875 w 719137"/>
                <a:gd name="connsiteY22" fmla="*/ 82236 h 230322"/>
                <a:gd name="connsiteX23" fmla="*/ 590550 w 719137"/>
                <a:gd name="connsiteY23" fmla="*/ 86999 h 230322"/>
                <a:gd name="connsiteX24" fmla="*/ 609600 w 719137"/>
                <a:gd name="connsiteY24" fmla="*/ 115574 h 230322"/>
                <a:gd name="connsiteX25" fmla="*/ 614362 w 719137"/>
                <a:gd name="connsiteY25" fmla="*/ 139386 h 230322"/>
                <a:gd name="connsiteX26" fmla="*/ 619125 w 719137"/>
                <a:gd name="connsiteY26" fmla="*/ 158436 h 230322"/>
                <a:gd name="connsiteX27" fmla="*/ 623887 w 719137"/>
                <a:gd name="connsiteY27" fmla="*/ 182249 h 230322"/>
                <a:gd name="connsiteX28" fmla="*/ 633412 w 719137"/>
                <a:gd name="connsiteY28" fmla="*/ 225111 h 230322"/>
                <a:gd name="connsiteX29" fmla="*/ 719137 w 719137"/>
                <a:gd name="connsiteY29" fmla="*/ 225111 h 230322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28612 w 719137"/>
                <a:gd name="connsiteY4" fmla="*/ 185737 h 229048"/>
                <a:gd name="connsiteX5" fmla="*/ 333375 w 719137"/>
                <a:gd name="connsiteY5" fmla="*/ 119062 h 229048"/>
                <a:gd name="connsiteX6" fmla="*/ 342900 w 719137"/>
                <a:gd name="connsiteY6" fmla="*/ 90487 h 229048"/>
                <a:gd name="connsiteX7" fmla="*/ 357187 w 719137"/>
                <a:gd name="connsiteY7" fmla="*/ 61912 h 229048"/>
                <a:gd name="connsiteX8" fmla="*/ 371475 w 719137"/>
                <a:gd name="connsiteY8" fmla="*/ 52387 h 229048"/>
                <a:gd name="connsiteX9" fmla="*/ 381000 w 719137"/>
                <a:gd name="connsiteY9" fmla="*/ 38100 h 229048"/>
                <a:gd name="connsiteX10" fmla="*/ 409575 w 719137"/>
                <a:gd name="connsiteY10" fmla="*/ 28575 h 229048"/>
                <a:gd name="connsiteX11" fmla="*/ 438150 w 719137"/>
                <a:gd name="connsiteY11" fmla="*/ 33337 h 229048"/>
                <a:gd name="connsiteX12" fmla="*/ 452437 w 719137"/>
                <a:gd name="connsiteY12" fmla="*/ 38100 h 229048"/>
                <a:gd name="connsiteX13" fmla="*/ 457200 w 719137"/>
                <a:gd name="connsiteY13" fmla="*/ 52387 h 229048"/>
                <a:gd name="connsiteX14" fmla="*/ 476250 w 719137"/>
                <a:gd name="connsiteY14" fmla="*/ 80962 h 229048"/>
                <a:gd name="connsiteX15" fmla="*/ 485775 w 719137"/>
                <a:gd name="connsiteY15" fmla="*/ 109537 h 229048"/>
                <a:gd name="connsiteX16" fmla="*/ 490537 w 719137"/>
                <a:gd name="connsiteY16" fmla="*/ 123825 h 229048"/>
                <a:gd name="connsiteX17" fmla="*/ 485775 w 719137"/>
                <a:gd name="connsiteY17" fmla="*/ 195262 h 229048"/>
                <a:gd name="connsiteX18" fmla="*/ 481012 w 719137"/>
                <a:gd name="connsiteY18" fmla="*/ 171450 h 229048"/>
                <a:gd name="connsiteX19" fmla="*/ 485775 w 719137"/>
                <a:gd name="connsiteY19" fmla="*/ 123825 h 229048"/>
                <a:gd name="connsiteX20" fmla="*/ 495300 w 719137"/>
                <a:gd name="connsiteY20" fmla="*/ 95250 h 229048"/>
                <a:gd name="connsiteX21" fmla="*/ 523875 w 719137"/>
                <a:gd name="connsiteY21" fmla="*/ 80962 h 229048"/>
                <a:gd name="connsiteX22" fmla="*/ 590550 w 719137"/>
                <a:gd name="connsiteY22" fmla="*/ 85725 h 229048"/>
                <a:gd name="connsiteX23" fmla="*/ 609600 w 719137"/>
                <a:gd name="connsiteY23" fmla="*/ 114300 h 229048"/>
                <a:gd name="connsiteX24" fmla="*/ 614362 w 719137"/>
                <a:gd name="connsiteY24" fmla="*/ 138112 h 229048"/>
                <a:gd name="connsiteX25" fmla="*/ 619125 w 719137"/>
                <a:gd name="connsiteY25" fmla="*/ 157162 h 229048"/>
                <a:gd name="connsiteX26" fmla="*/ 623887 w 719137"/>
                <a:gd name="connsiteY26" fmla="*/ 180975 h 229048"/>
                <a:gd name="connsiteX27" fmla="*/ 633412 w 719137"/>
                <a:gd name="connsiteY27" fmla="*/ 223837 h 229048"/>
                <a:gd name="connsiteX28" fmla="*/ 719137 w 719137"/>
                <a:gd name="connsiteY2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33375 w 719137"/>
                <a:gd name="connsiteY4" fmla="*/ 119062 h 229048"/>
                <a:gd name="connsiteX5" fmla="*/ 342900 w 719137"/>
                <a:gd name="connsiteY5" fmla="*/ 90487 h 229048"/>
                <a:gd name="connsiteX6" fmla="*/ 357187 w 719137"/>
                <a:gd name="connsiteY6" fmla="*/ 61912 h 229048"/>
                <a:gd name="connsiteX7" fmla="*/ 371475 w 719137"/>
                <a:gd name="connsiteY7" fmla="*/ 52387 h 229048"/>
                <a:gd name="connsiteX8" fmla="*/ 381000 w 719137"/>
                <a:gd name="connsiteY8" fmla="*/ 38100 h 229048"/>
                <a:gd name="connsiteX9" fmla="*/ 409575 w 719137"/>
                <a:gd name="connsiteY9" fmla="*/ 28575 h 229048"/>
                <a:gd name="connsiteX10" fmla="*/ 438150 w 719137"/>
                <a:gd name="connsiteY10" fmla="*/ 33337 h 229048"/>
                <a:gd name="connsiteX11" fmla="*/ 452437 w 719137"/>
                <a:gd name="connsiteY11" fmla="*/ 38100 h 229048"/>
                <a:gd name="connsiteX12" fmla="*/ 457200 w 719137"/>
                <a:gd name="connsiteY12" fmla="*/ 52387 h 229048"/>
                <a:gd name="connsiteX13" fmla="*/ 476250 w 719137"/>
                <a:gd name="connsiteY13" fmla="*/ 80962 h 229048"/>
                <a:gd name="connsiteX14" fmla="*/ 485775 w 719137"/>
                <a:gd name="connsiteY14" fmla="*/ 109537 h 229048"/>
                <a:gd name="connsiteX15" fmla="*/ 490537 w 719137"/>
                <a:gd name="connsiteY15" fmla="*/ 123825 h 229048"/>
                <a:gd name="connsiteX16" fmla="*/ 485775 w 719137"/>
                <a:gd name="connsiteY16" fmla="*/ 195262 h 229048"/>
                <a:gd name="connsiteX17" fmla="*/ 481012 w 719137"/>
                <a:gd name="connsiteY17" fmla="*/ 171450 h 229048"/>
                <a:gd name="connsiteX18" fmla="*/ 485775 w 719137"/>
                <a:gd name="connsiteY18" fmla="*/ 123825 h 229048"/>
                <a:gd name="connsiteX19" fmla="*/ 495300 w 719137"/>
                <a:gd name="connsiteY19" fmla="*/ 95250 h 229048"/>
                <a:gd name="connsiteX20" fmla="*/ 523875 w 719137"/>
                <a:gd name="connsiteY20" fmla="*/ 80962 h 229048"/>
                <a:gd name="connsiteX21" fmla="*/ 590550 w 719137"/>
                <a:gd name="connsiteY21" fmla="*/ 85725 h 229048"/>
                <a:gd name="connsiteX22" fmla="*/ 609600 w 719137"/>
                <a:gd name="connsiteY22" fmla="*/ 114300 h 229048"/>
                <a:gd name="connsiteX23" fmla="*/ 614362 w 719137"/>
                <a:gd name="connsiteY23" fmla="*/ 138112 h 229048"/>
                <a:gd name="connsiteX24" fmla="*/ 619125 w 719137"/>
                <a:gd name="connsiteY24" fmla="*/ 157162 h 229048"/>
                <a:gd name="connsiteX25" fmla="*/ 623887 w 719137"/>
                <a:gd name="connsiteY25" fmla="*/ 180975 h 229048"/>
                <a:gd name="connsiteX26" fmla="*/ 633412 w 719137"/>
                <a:gd name="connsiteY26" fmla="*/ 223837 h 229048"/>
                <a:gd name="connsiteX27" fmla="*/ 719137 w 719137"/>
                <a:gd name="connsiteY2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42900 w 719137"/>
                <a:gd name="connsiteY4" fmla="*/ 90487 h 229048"/>
                <a:gd name="connsiteX5" fmla="*/ 357187 w 719137"/>
                <a:gd name="connsiteY5" fmla="*/ 61912 h 229048"/>
                <a:gd name="connsiteX6" fmla="*/ 371475 w 719137"/>
                <a:gd name="connsiteY6" fmla="*/ 52387 h 229048"/>
                <a:gd name="connsiteX7" fmla="*/ 381000 w 719137"/>
                <a:gd name="connsiteY7" fmla="*/ 38100 h 229048"/>
                <a:gd name="connsiteX8" fmla="*/ 409575 w 719137"/>
                <a:gd name="connsiteY8" fmla="*/ 28575 h 229048"/>
                <a:gd name="connsiteX9" fmla="*/ 438150 w 719137"/>
                <a:gd name="connsiteY9" fmla="*/ 33337 h 229048"/>
                <a:gd name="connsiteX10" fmla="*/ 452437 w 719137"/>
                <a:gd name="connsiteY10" fmla="*/ 38100 h 229048"/>
                <a:gd name="connsiteX11" fmla="*/ 457200 w 719137"/>
                <a:gd name="connsiteY11" fmla="*/ 52387 h 229048"/>
                <a:gd name="connsiteX12" fmla="*/ 476250 w 719137"/>
                <a:gd name="connsiteY12" fmla="*/ 80962 h 229048"/>
                <a:gd name="connsiteX13" fmla="*/ 485775 w 719137"/>
                <a:gd name="connsiteY13" fmla="*/ 109537 h 229048"/>
                <a:gd name="connsiteX14" fmla="*/ 490537 w 719137"/>
                <a:gd name="connsiteY14" fmla="*/ 123825 h 229048"/>
                <a:gd name="connsiteX15" fmla="*/ 485775 w 719137"/>
                <a:gd name="connsiteY15" fmla="*/ 195262 h 229048"/>
                <a:gd name="connsiteX16" fmla="*/ 481012 w 719137"/>
                <a:gd name="connsiteY16" fmla="*/ 171450 h 229048"/>
                <a:gd name="connsiteX17" fmla="*/ 485775 w 719137"/>
                <a:gd name="connsiteY17" fmla="*/ 123825 h 229048"/>
                <a:gd name="connsiteX18" fmla="*/ 495300 w 719137"/>
                <a:gd name="connsiteY18" fmla="*/ 95250 h 229048"/>
                <a:gd name="connsiteX19" fmla="*/ 523875 w 719137"/>
                <a:gd name="connsiteY19" fmla="*/ 80962 h 229048"/>
                <a:gd name="connsiteX20" fmla="*/ 590550 w 719137"/>
                <a:gd name="connsiteY20" fmla="*/ 85725 h 229048"/>
                <a:gd name="connsiteX21" fmla="*/ 609600 w 719137"/>
                <a:gd name="connsiteY21" fmla="*/ 114300 h 229048"/>
                <a:gd name="connsiteX22" fmla="*/ 614362 w 719137"/>
                <a:gd name="connsiteY22" fmla="*/ 138112 h 229048"/>
                <a:gd name="connsiteX23" fmla="*/ 619125 w 719137"/>
                <a:gd name="connsiteY23" fmla="*/ 157162 h 229048"/>
                <a:gd name="connsiteX24" fmla="*/ 623887 w 719137"/>
                <a:gd name="connsiteY24" fmla="*/ 180975 h 229048"/>
                <a:gd name="connsiteX25" fmla="*/ 633412 w 719137"/>
                <a:gd name="connsiteY25" fmla="*/ 223837 h 229048"/>
                <a:gd name="connsiteX26" fmla="*/ 719137 w 719137"/>
                <a:gd name="connsiteY2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57187 w 719137"/>
                <a:gd name="connsiteY4" fmla="*/ 61912 h 229048"/>
                <a:gd name="connsiteX5" fmla="*/ 371475 w 719137"/>
                <a:gd name="connsiteY5" fmla="*/ 52387 h 229048"/>
                <a:gd name="connsiteX6" fmla="*/ 381000 w 719137"/>
                <a:gd name="connsiteY6" fmla="*/ 38100 h 229048"/>
                <a:gd name="connsiteX7" fmla="*/ 409575 w 719137"/>
                <a:gd name="connsiteY7" fmla="*/ 28575 h 229048"/>
                <a:gd name="connsiteX8" fmla="*/ 438150 w 719137"/>
                <a:gd name="connsiteY8" fmla="*/ 33337 h 229048"/>
                <a:gd name="connsiteX9" fmla="*/ 452437 w 719137"/>
                <a:gd name="connsiteY9" fmla="*/ 38100 h 229048"/>
                <a:gd name="connsiteX10" fmla="*/ 457200 w 719137"/>
                <a:gd name="connsiteY10" fmla="*/ 52387 h 229048"/>
                <a:gd name="connsiteX11" fmla="*/ 476250 w 719137"/>
                <a:gd name="connsiteY11" fmla="*/ 80962 h 229048"/>
                <a:gd name="connsiteX12" fmla="*/ 485775 w 719137"/>
                <a:gd name="connsiteY12" fmla="*/ 109537 h 229048"/>
                <a:gd name="connsiteX13" fmla="*/ 490537 w 719137"/>
                <a:gd name="connsiteY13" fmla="*/ 123825 h 229048"/>
                <a:gd name="connsiteX14" fmla="*/ 485775 w 719137"/>
                <a:gd name="connsiteY14" fmla="*/ 195262 h 229048"/>
                <a:gd name="connsiteX15" fmla="*/ 481012 w 719137"/>
                <a:gd name="connsiteY15" fmla="*/ 171450 h 229048"/>
                <a:gd name="connsiteX16" fmla="*/ 485775 w 719137"/>
                <a:gd name="connsiteY16" fmla="*/ 123825 h 229048"/>
                <a:gd name="connsiteX17" fmla="*/ 495300 w 719137"/>
                <a:gd name="connsiteY17" fmla="*/ 95250 h 229048"/>
                <a:gd name="connsiteX18" fmla="*/ 523875 w 719137"/>
                <a:gd name="connsiteY18" fmla="*/ 80962 h 229048"/>
                <a:gd name="connsiteX19" fmla="*/ 590550 w 719137"/>
                <a:gd name="connsiteY19" fmla="*/ 85725 h 229048"/>
                <a:gd name="connsiteX20" fmla="*/ 609600 w 719137"/>
                <a:gd name="connsiteY20" fmla="*/ 114300 h 229048"/>
                <a:gd name="connsiteX21" fmla="*/ 614362 w 719137"/>
                <a:gd name="connsiteY21" fmla="*/ 138112 h 229048"/>
                <a:gd name="connsiteX22" fmla="*/ 619125 w 719137"/>
                <a:gd name="connsiteY22" fmla="*/ 157162 h 229048"/>
                <a:gd name="connsiteX23" fmla="*/ 623887 w 719137"/>
                <a:gd name="connsiteY23" fmla="*/ 180975 h 229048"/>
                <a:gd name="connsiteX24" fmla="*/ 633412 w 719137"/>
                <a:gd name="connsiteY24" fmla="*/ 223837 h 229048"/>
                <a:gd name="connsiteX25" fmla="*/ 719137 w 719137"/>
                <a:gd name="connsiteY2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71475 w 719137"/>
                <a:gd name="connsiteY4" fmla="*/ 52387 h 229048"/>
                <a:gd name="connsiteX5" fmla="*/ 381000 w 719137"/>
                <a:gd name="connsiteY5" fmla="*/ 38100 h 229048"/>
                <a:gd name="connsiteX6" fmla="*/ 409575 w 719137"/>
                <a:gd name="connsiteY6" fmla="*/ 28575 h 229048"/>
                <a:gd name="connsiteX7" fmla="*/ 438150 w 719137"/>
                <a:gd name="connsiteY7" fmla="*/ 33337 h 229048"/>
                <a:gd name="connsiteX8" fmla="*/ 452437 w 719137"/>
                <a:gd name="connsiteY8" fmla="*/ 38100 h 229048"/>
                <a:gd name="connsiteX9" fmla="*/ 457200 w 719137"/>
                <a:gd name="connsiteY9" fmla="*/ 52387 h 229048"/>
                <a:gd name="connsiteX10" fmla="*/ 476250 w 719137"/>
                <a:gd name="connsiteY10" fmla="*/ 80962 h 229048"/>
                <a:gd name="connsiteX11" fmla="*/ 485775 w 719137"/>
                <a:gd name="connsiteY11" fmla="*/ 109537 h 229048"/>
                <a:gd name="connsiteX12" fmla="*/ 490537 w 719137"/>
                <a:gd name="connsiteY12" fmla="*/ 123825 h 229048"/>
                <a:gd name="connsiteX13" fmla="*/ 485775 w 719137"/>
                <a:gd name="connsiteY13" fmla="*/ 195262 h 229048"/>
                <a:gd name="connsiteX14" fmla="*/ 481012 w 719137"/>
                <a:gd name="connsiteY14" fmla="*/ 171450 h 229048"/>
                <a:gd name="connsiteX15" fmla="*/ 485775 w 719137"/>
                <a:gd name="connsiteY15" fmla="*/ 123825 h 229048"/>
                <a:gd name="connsiteX16" fmla="*/ 495300 w 719137"/>
                <a:gd name="connsiteY16" fmla="*/ 95250 h 229048"/>
                <a:gd name="connsiteX17" fmla="*/ 523875 w 719137"/>
                <a:gd name="connsiteY17" fmla="*/ 80962 h 229048"/>
                <a:gd name="connsiteX18" fmla="*/ 590550 w 719137"/>
                <a:gd name="connsiteY18" fmla="*/ 85725 h 229048"/>
                <a:gd name="connsiteX19" fmla="*/ 609600 w 719137"/>
                <a:gd name="connsiteY19" fmla="*/ 114300 h 229048"/>
                <a:gd name="connsiteX20" fmla="*/ 614362 w 719137"/>
                <a:gd name="connsiteY20" fmla="*/ 138112 h 229048"/>
                <a:gd name="connsiteX21" fmla="*/ 619125 w 719137"/>
                <a:gd name="connsiteY21" fmla="*/ 157162 h 229048"/>
                <a:gd name="connsiteX22" fmla="*/ 623887 w 719137"/>
                <a:gd name="connsiteY22" fmla="*/ 180975 h 229048"/>
                <a:gd name="connsiteX23" fmla="*/ 633412 w 719137"/>
                <a:gd name="connsiteY23" fmla="*/ 223837 h 229048"/>
                <a:gd name="connsiteX24" fmla="*/ 719137 w 719137"/>
                <a:gd name="connsiteY2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81000 w 719137"/>
                <a:gd name="connsiteY4" fmla="*/ 38100 h 229048"/>
                <a:gd name="connsiteX5" fmla="*/ 409575 w 719137"/>
                <a:gd name="connsiteY5" fmla="*/ 28575 h 229048"/>
                <a:gd name="connsiteX6" fmla="*/ 438150 w 719137"/>
                <a:gd name="connsiteY6" fmla="*/ 33337 h 229048"/>
                <a:gd name="connsiteX7" fmla="*/ 452437 w 719137"/>
                <a:gd name="connsiteY7" fmla="*/ 38100 h 229048"/>
                <a:gd name="connsiteX8" fmla="*/ 457200 w 719137"/>
                <a:gd name="connsiteY8" fmla="*/ 52387 h 229048"/>
                <a:gd name="connsiteX9" fmla="*/ 476250 w 719137"/>
                <a:gd name="connsiteY9" fmla="*/ 80962 h 229048"/>
                <a:gd name="connsiteX10" fmla="*/ 485775 w 719137"/>
                <a:gd name="connsiteY10" fmla="*/ 109537 h 229048"/>
                <a:gd name="connsiteX11" fmla="*/ 490537 w 719137"/>
                <a:gd name="connsiteY11" fmla="*/ 123825 h 229048"/>
                <a:gd name="connsiteX12" fmla="*/ 485775 w 719137"/>
                <a:gd name="connsiteY12" fmla="*/ 195262 h 229048"/>
                <a:gd name="connsiteX13" fmla="*/ 481012 w 719137"/>
                <a:gd name="connsiteY13" fmla="*/ 171450 h 229048"/>
                <a:gd name="connsiteX14" fmla="*/ 485775 w 719137"/>
                <a:gd name="connsiteY14" fmla="*/ 123825 h 229048"/>
                <a:gd name="connsiteX15" fmla="*/ 495300 w 719137"/>
                <a:gd name="connsiteY15" fmla="*/ 95250 h 229048"/>
                <a:gd name="connsiteX16" fmla="*/ 523875 w 719137"/>
                <a:gd name="connsiteY16" fmla="*/ 80962 h 229048"/>
                <a:gd name="connsiteX17" fmla="*/ 590550 w 719137"/>
                <a:gd name="connsiteY17" fmla="*/ 85725 h 229048"/>
                <a:gd name="connsiteX18" fmla="*/ 609600 w 719137"/>
                <a:gd name="connsiteY18" fmla="*/ 114300 h 229048"/>
                <a:gd name="connsiteX19" fmla="*/ 614362 w 719137"/>
                <a:gd name="connsiteY19" fmla="*/ 138112 h 229048"/>
                <a:gd name="connsiteX20" fmla="*/ 619125 w 719137"/>
                <a:gd name="connsiteY20" fmla="*/ 157162 h 229048"/>
                <a:gd name="connsiteX21" fmla="*/ 623887 w 719137"/>
                <a:gd name="connsiteY21" fmla="*/ 180975 h 229048"/>
                <a:gd name="connsiteX22" fmla="*/ 633412 w 719137"/>
                <a:gd name="connsiteY22" fmla="*/ 223837 h 229048"/>
                <a:gd name="connsiteX23" fmla="*/ 719137 w 719137"/>
                <a:gd name="connsiteY2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38150 w 719137"/>
                <a:gd name="connsiteY5" fmla="*/ 33337 h 229048"/>
                <a:gd name="connsiteX6" fmla="*/ 452437 w 719137"/>
                <a:gd name="connsiteY6" fmla="*/ 38100 h 229048"/>
                <a:gd name="connsiteX7" fmla="*/ 457200 w 719137"/>
                <a:gd name="connsiteY7" fmla="*/ 52387 h 229048"/>
                <a:gd name="connsiteX8" fmla="*/ 476250 w 719137"/>
                <a:gd name="connsiteY8" fmla="*/ 80962 h 229048"/>
                <a:gd name="connsiteX9" fmla="*/ 485775 w 719137"/>
                <a:gd name="connsiteY9" fmla="*/ 109537 h 229048"/>
                <a:gd name="connsiteX10" fmla="*/ 490537 w 719137"/>
                <a:gd name="connsiteY10" fmla="*/ 123825 h 229048"/>
                <a:gd name="connsiteX11" fmla="*/ 485775 w 719137"/>
                <a:gd name="connsiteY11" fmla="*/ 195262 h 229048"/>
                <a:gd name="connsiteX12" fmla="*/ 481012 w 719137"/>
                <a:gd name="connsiteY12" fmla="*/ 171450 h 229048"/>
                <a:gd name="connsiteX13" fmla="*/ 485775 w 719137"/>
                <a:gd name="connsiteY13" fmla="*/ 123825 h 229048"/>
                <a:gd name="connsiteX14" fmla="*/ 495300 w 719137"/>
                <a:gd name="connsiteY14" fmla="*/ 95250 h 229048"/>
                <a:gd name="connsiteX15" fmla="*/ 523875 w 719137"/>
                <a:gd name="connsiteY15" fmla="*/ 80962 h 229048"/>
                <a:gd name="connsiteX16" fmla="*/ 590550 w 719137"/>
                <a:gd name="connsiteY16" fmla="*/ 85725 h 229048"/>
                <a:gd name="connsiteX17" fmla="*/ 609600 w 719137"/>
                <a:gd name="connsiteY17" fmla="*/ 114300 h 229048"/>
                <a:gd name="connsiteX18" fmla="*/ 614362 w 719137"/>
                <a:gd name="connsiteY18" fmla="*/ 138112 h 229048"/>
                <a:gd name="connsiteX19" fmla="*/ 619125 w 719137"/>
                <a:gd name="connsiteY19" fmla="*/ 157162 h 229048"/>
                <a:gd name="connsiteX20" fmla="*/ 623887 w 719137"/>
                <a:gd name="connsiteY20" fmla="*/ 180975 h 229048"/>
                <a:gd name="connsiteX21" fmla="*/ 633412 w 719137"/>
                <a:gd name="connsiteY21" fmla="*/ 223837 h 229048"/>
                <a:gd name="connsiteX22" fmla="*/ 719137 w 719137"/>
                <a:gd name="connsiteY2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2437 w 719137"/>
                <a:gd name="connsiteY5" fmla="*/ 38100 h 229048"/>
                <a:gd name="connsiteX6" fmla="*/ 457200 w 719137"/>
                <a:gd name="connsiteY6" fmla="*/ 52387 h 229048"/>
                <a:gd name="connsiteX7" fmla="*/ 476250 w 719137"/>
                <a:gd name="connsiteY7" fmla="*/ 80962 h 229048"/>
                <a:gd name="connsiteX8" fmla="*/ 485775 w 719137"/>
                <a:gd name="connsiteY8" fmla="*/ 109537 h 229048"/>
                <a:gd name="connsiteX9" fmla="*/ 490537 w 719137"/>
                <a:gd name="connsiteY9" fmla="*/ 123825 h 229048"/>
                <a:gd name="connsiteX10" fmla="*/ 485775 w 719137"/>
                <a:gd name="connsiteY10" fmla="*/ 195262 h 229048"/>
                <a:gd name="connsiteX11" fmla="*/ 481012 w 719137"/>
                <a:gd name="connsiteY11" fmla="*/ 171450 h 229048"/>
                <a:gd name="connsiteX12" fmla="*/ 485775 w 719137"/>
                <a:gd name="connsiteY12" fmla="*/ 123825 h 229048"/>
                <a:gd name="connsiteX13" fmla="*/ 495300 w 719137"/>
                <a:gd name="connsiteY13" fmla="*/ 95250 h 229048"/>
                <a:gd name="connsiteX14" fmla="*/ 523875 w 719137"/>
                <a:gd name="connsiteY14" fmla="*/ 80962 h 229048"/>
                <a:gd name="connsiteX15" fmla="*/ 590550 w 719137"/>
                <a:gd name="connsiteY15" fmla="*/ 85725 h 229048"/>
                <a:gd name="connsiteX16" fmla="*/ 609600 w 719137"/>
                <a:gd name="connsiteY16" fmla="*/ 114300 h 229048"/>
                <a:gd name="connsiteX17" fmla="*/ 614362 w 719137"/>
                <a:gd name="connsiteY17" fmla="*/ 138112 h 229048"/>
                <a:gd name="connsiteX18" fmla="*/ 619125 w 719137"/>
                <a:gd name="connsiteY18" fmla="*/ 157162 h 229048"/>
                <a:gd name="connsiteX19" fmla="*/ 623887 w 719137"/>
                <a:gd name="connsiteY19" fmla="*/ 180975 h 229048"/>
                <a:gd name="connsiteX20" fmla="*/ 633412 w 719137"/>
                <a:gd name="connsiteY20" fmla="*/ 223837 h 229048"/>
                <a:gd name="connsiteX21" fmla="*/ 719137 w 719137"/>
                <a:gd name="connsiteY2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7200 w 719137"/>
                <a:gd name="connsiteY5" fmla="*/ 52387 h 229048"/>
                <a:gd name="connsiteX6" fmla="*/ 476250 w 719137"/>
                <a:gd name="connsiteY6" fmla="*/ 80962 h 229048"/>
                <a:gd name="connsiteX7" fmla="*/ 485775 w 719137"/>
                <a:gd name="connsiteY7" fmla="*/ 109537 h 229048"/>
                <a:gd name="connsiteX8" fmla="*/ 490537 w 719137"/>
                <a:gd name="connsiteY8" fmla="*/ 123825 h 229048"/>
                <a:gd name="connsiteX9" fmla="*/ 485775 w 719137"/>
                <a:gd name="connsiteY9" fmla="*/ 195262 h 229048"/>
                <a:gd name="connsiteX10" fmla="*/ 481012 w 719137"/>
                <a:gd name="connsiteY10" fmla="*/ 171450 h 229048"/>
                <a:gd name="connsiteX11" fmla="*/ 485775 w 719137"/>
                <a:gd name="connsiteY11" fmla="*/ 123825 h 229048"/>
                <a:gd name="connsiteX12" fmla="*/ 495300 w 719137"/>
                <a:gd name="connsiteY12" fmla="*/ 95250 h 229048"/>
                <a:gd name="connsiteX13" fmla="*/ 523875 w 719137"/>
                <a:gd name="connsiteY13" fmla="*/ 80962 h 229048"/>
                <a:gd name="connsiteX14" fmla="*/ 590550 w 719137"/>
                <a:gd name="connsiteY14" fmla="*/ 85725 h 229048"/>
                <a:gd name="connsiteX15" fmla="*/ 609600 w 719137"/>
                <a:gd name="connsiteY15" fmla="*/ 114300 h 229048"/>
                <a:gd name="connsiteX16" fmla="*/ 614362 w 719137"/>
                <a:gd name="connsiteY16" fmla="*/ 138112 h 229048"/>
                <a:gd name="connsiteX17" fmla="*/ 619125 w 719137"/>
                <a:gd name="connsiteY17" fmla="*/ 157162 h 229048"/>
                <a:gd name="connsiteX18" fmla="*/ 623887 w 719137"/>
                <a:gd name="connsiteY18" fmla="*/ 180975 h 229048"/>
                <a:gd name="connsiteX19" fmla="*/ 633412 w 719137"/>
                <a:gd name="connsiteY19" fmla="*/ 223837 h 229048"/>
                <a:gd name="connsiteX20" fmla="*/ 719137 w 719137"/>
                <a:gd name="connsiteY2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76250 w 719137"/>
                <a:gd name="connsiteY5" fmla="*/ 80962 h 229048"/>
                <a:gd name="connsiteX6" fmla="*/ 485775 w 719137"/>
                <a:gd name="connsiteY6" fmla="*/ 109537 h 229048"/>
                <a:gd name="connsiteX7" fmla="*/ 490537 w 719137"/>
                <a:gd name="connsiteY7" fmla="*/ 123825 h 229048"/>
                <a:gd name="connsiteX8" fmla="*/ 485775 w 719137"/>
                <a:gd name="connsiteY8" fmla="*/ 195262 h 229048"/>
                <a:gd name="connsiteX9" fmla="*/ 481012 w 719137"/>
                <a:gd name="connsiteY9" fmla="*/ 171450 h 229048"/>
                <a:gd name="connsiteX10" fmla="*/ 485775 w 719137"/>
                <a:gd name="connsiteY10" fmla="*/ 123825 h 229048"/>
                <a:gd name="connsiteX11" fmla="*/ 495300 w 719137"/>
                <a:gd name="connsiteY11" fmla="*/ 95250 h 229048"/>
                <a:gd name="connsiteX12" fmla="*/ 523875 w 719137"/>
                <a:gd name="connsiteY12" fmla="*/ 80962 h 229048"/>
                <a:gd name="connsiteX13" fmla="*/ 590550 w 719137"/>
                <a:gd name="connsiteY13" fmla="*/ 85725 h 229048"/>
                <a:gd name="connsiteX14" fmla="*/ 609600 w 719137"/>
                <a:gd name="connsiteY14" fmla="*/ 114300 h 229048"/>
                <a:gd name="connsiteX15" fmla="*/ 614362 w 719137"/>
                <a:gd name="connsiteY15" fmla="*/ 138112 h 229048"/>
                <a:gd name="connsiteX16" fmla="*/ 619125 w 719137"/>
                <a:gd name="connsiteY16" fmla="*/ 157162 h 229048"/>
                <a:gd name="connsiteX17" fmla="*/ 623887 w 719137"/>
                <a:gd name="connsiteY17" fmla="*/ 180975 h 229048"/>
                <a:gd name="connsiteX18" fmla="*/ 633412 w 719137"/>
                <a:gd name="connsiteY18" fmla="*/ 223837 h 229048"/>
                <a:gd name="connsiteX19" fmla="*/ 719137 w 719137"/>
                <a:gd name="connsiteY19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09537 h 229048"/>
                <a:gd name="connsiteX6" fmla="*/ 490537 w 719137"/>
                <a:gd name="connsiteY6" fmla="*/ 123825 h 229048"/>
                <a:gd name="connsiteX7" fmla="*/ 485775 w 719137"/>
                <a:gd name="connsiteY7" fmla="*/ 195262 h 229048"/>
                <a:gd name="connsiteX8" fmla="*/ 481012 w 719137"/>
                <a:gd name="connsiteY8" fmla="*/ 171450 h 229048"/>
                <a:gd name="connsiteX9" fmla="*/ 485775 w 719137"/>
                <a:gd name="connsiteY9" fmla="*/ 123825 h 229048"/>
                <a:gd name="connsiteX10" fmla="*/ 495300 w 719137"/>
                <a:gd name="connsiteY10" fmla="*/ 95250 h 229048"/>
                <a:gd name="connsiteX11" fmla="*/ 523875 w 719137"/>
                <a:gd name="connsiteY11" fmla="*/ 80962 h 229048"/>
                <a:gd name="connsiteX12" fmla="*/ 590550 w 719137"/>
                <a:gd name="connsiteY12" fmla="*/ 85725 h 229048"/>
                <a:gd name="connsiteX13" fmla="*/ 609600 w 719137"/>
                <a:gd name="connsiteY13" fmla="*/ 114300 h 229048"/>
                <a:gd name="connsiteX14" fmla="*/ 614362 w 719137"/>
                <a:gd name="connsiteY14" fmla="*/ 138112 h 229048"/>
                <a:gd name="connsiteX15" fmla="*/ 619125 w 719137"/>
                <a:gd name="connsiteY15" fmla="*/ 157162 h 229048"/>
                <a:gd name="connsiteX16" fmla="*/ 623887 w 719137"/>
                <a:gd name="connsiteY16" fmla="*/ 180975 h 229048"/>
                <a:gd name="connsiteX17" fmla="*/ 633412 w 719137"/>
                <a:gd name="connsiteY17" fmla="*/ 223837 h 229048"/>
                <a:gd name="connsiteX18" fmla="*/ 719137 w 719137"/>
                <a:gd name="connsiteY1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85775 w 719137"/>
                <a:gd name="connsiteY8" fmla="*/ 123825 h 229048"/>
                <a:gd name="connsiteX9" fmla="*/ 495300 w 719137"/>
                <a:gd name="connsiteY9" fmla="*/ 95250 h 229048"/>
                <a:gd name="connsiteX10" fmla="*/ 523875 w 719137"/>
                <a:gd name="connsiteY10" fmla="*/ 80962 h 229048"/>
                <a:gd name="connsiteX11" fmla="*/ 590550 w 719137"/>
                <a:gd name="connsiteY11" fmla="*/ 85725 h 229048"/>
                <a:gd name="connsiteX12" fmla="*/ 609600 w 719137"/>
                <a:gd name="connsiteY12" fmla="*/ 114300 h 229048"/>
                <a:gd name="connsiteX13" fmla="*/ 614362 w 719137"/>
                <a:gd name="connsiteY13" fmla="*/ 138112 h 229048"/>
                <a:gd name="connsiteX14" fmla="*/ 619125 w 719137"/>
                <a:gd name="connsiteY14" fmla="*/ 157162 h 229048"/>
                <a:gd name="connsiteX15" fmla="*/ 623887 w 719137"/>
                <a:gd name="connsiteY15" fmla="*/ 180975 h 229048"/>
                <a:gd name="connsiteX16" fmla="*/ 633412 w 719137"/>
                <a:gd name="connsiteY16" fmla="*/ 223837 h 229048"/>
                <a:gd name="connsiteX17" fmla="*/ 719137 w 719137"/>
                <a:gd name="connsiteY1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95300 w 719137"/>
                <a:gd name="connsiteY8" fmla="*/ 95250 h 229048"/>
                <a:gd name="connsiteX9" fmla="*/ 523875 w 719137"/>
                <a:gd name="connsiteY9" fmla="*/ 80962 h 229048"/>
                <a:gd name="connsiteX10" fmla="*/ 590550 w 719137"/>
                <a:gd name="connsiteY10" fmla="*/ 85725 h 229048"/>
                <a:gd name="connsiteX11" fmla="*/ 609600 w 719137"/>
                <a:gd name="connsiteY11" fmla="*/ 114300 h 229048"/>
                <a:gd name="connsiteX12" fmla="*/ 614362 w 719137"/>
                <a:gd name="connsiteY12" fmla="*/ 138112 h 229048"/>
                <a:gd name="connsiteX13" fmla="*/ 619125 w 719137"/>
                <a:gd name="connsiteY13" fmla="*/ 157162 h 229048"/>
                <a:gd name="connsiteX14" fmla="*/ 623887 w 719137"/>
                <a:gd name="connsiteY14" fmla="*/ 180975 h 229048"/>
                <a:gd name="connsiteX15" fmla="*/ 633412 w 719137"/>
                <a:gd name="connsiteY15" fmla="*/ 223837 h 229048"/>
                <a:gd name="connsiteX16" fmla="*/ 719137 w 719137"/>
                <a:gd name="connsiteY1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95300 w 719137"/>
                <a:gd name="connsiteY7" fmla="*/ 95250 h 229048"/>
                <a:gd name="connsiteX8" fmla="*/ 523875 w 719137"/>
                <a:gd name="connsiteY8" fmla="*/ 80962 h 229048"/>
                <a:gd name="connsiteX9" fmla="*/ 590550 w 719137"/>
                <a:gd name="connsiteY9" fmla="*/ 85725 h 229048"/>
                <a:gd name="connsiteX10" fmla="*/ 609600 w 719137"/>
                <a:gd name="connsiteY10" fmla="*/ 114300 h 229048"/>
                <a:gd name="connsiteX11" fmla="*/ 614362 w 719137"/>
                <a:gd name="connsiteY11" fmla="*/ 138112 h 229048"/>
                <a:gd name="connsiteX12" fmla="*/ 619125 w 719137"/>
                <a:gd name="connsiteY12" fmla="*/ 157162 h 229048"/>
                <a:gd name="connsiteX13" fmla="*/ 623887 w 719137"/>
                <a:gd name="connsiteY13" fmla="*/ 180975 h 229048"/>
                <a:gd name="connsiteX14" fmla="*/ 633412 w 719137"/>
                <a:gd name="connsiteY14" fmla="*/ 223837 h 229048"/>
                <a:gd name="connsiteX15" fmla="*/ 719137 w 719137"/>
                <a:gd name="connsiteY1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495300 w 719137"/>
                <a:gd name="connsiteY6" fmla="*/ 95250 h 229048"/>
                <a:gd name="connsiteX7" fmla="*/ 523875 w 719137"/>
                <a:gd name="connsiteY7" fmla="*/ 80962 h 229048"/>
                <a:gd name="connsiteX8" fmla="*/ 590550 w 719137"/>
                <a:gd name="connsiteY8" fmla="*/ 85725 h 229048"/>
                <a:gd name="connsiteX9" fmla="*/ 609600 w 719137"/>
                <a:gd name="connsiteY9" fmla="*/ 114300 h 229048"/>
                <a:gd name="connsiteX10" fmla="*/ 614362 w 719137"/>
                <a:gd name="connsiteY10" fmla="*/ 138112 h 229048"/>
                <a:gd name="connsiteX11" fmla="*/ 619125 w 719137"/>
                <a:gd name="connsiteY11" fmla="*/ 157162 h 229048"/>
                <a:gd name="connsiteX12" fmla="*/ 623887 w 719137"/>
                <a:gd name="connsiteY12" fmla="*/ 180975 h 229048"/>
                <a:gd name="connsiteX13" fmla="*/ 633412 w 719137"/>
                <a:gd name="connsiteY13" fmla="*/ 223837 h 229048"/>
                <a:gd name="connsiteX14" fmla="*/ 719137 w 719137"/>
                <a:gd name="connsiteY1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590550 w 719137"/>
                <a:gd name="connsiteY7" fmla="*/ 85725 h 229048"/>
                <a:gd name="connsiteX8" fmla="*/ 609600 w 719137"/>
                <a:gd name="connsiteY8" fmla="*/ 114300 h 229048"/>
                <a:gd name="connsiteX9" fmla="*/ 614362 w 719137"/>
                <a:gd name="connsiteY9" fmla="*/ 138112 h 229048"/>
                <a:gd name="connsiteX10" fmla="*/ 619125 w 719137"/>
                <a:gd name="connsiteY10" fmla="*/ 157162 h 229048"/>
                <a:gd name="connsiteX11" fmla="*/ 623887 w 719137"/>
                <a:gd name="connsiteY11" fmla="*/ 180975 h 229048"/>
                <a:gd name="connsiteX12" fmla="*/ 633412 w 719137"/>
                <a:gd name="connsiteY12" fmla="*/ 223837 h 229048"/>
                <a:gd name="connsiteX13" fmla="*/ 719137 w 719137"/>
                <a:gd name="connsiteY1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09600 w 719137"/>
                <a:gd name="connsiteY7" fmla="*/ 114300 h 229048"/>
                <a:gd name="connsiteX8" fmla="*/ 614362 w 719137"/>
                <a:gd name="connsiteY8" fmla="*/ 138112 h 229048"/>
                <a:gd name="connsiteX9" fmla="*/ 619125 w 719137"/>
                <a:gd name="connsiteY9" fmla="*/ 157162 h 229048"/>
                <a:gd name="connsiteX10" fmla="*/ 623887 w 719137"/>
                <a:gd name="connsiteY10" fmla="*/ 180975 h 229048"/>
                <a:gd name="connsiteX11" fmla="*/ 633412 w 719137"/>
                <a:gd name="connsiteY11" fmla="*/ 223837 h 229048"/>
                <a:gd name="connsiteX12" fmla="*/ 719137 w 719137"/>
                <a:gd name="connsiteY1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4362 w 719137"/>
                <a:gd name="connsiteY7" fmla="*/ 138112 h 229048"/>
                <a:gd name="connsiteX8" fmla="*/ 619125 w 719137"/>
                <a:gd name="connsiteY8" fmla="*/ 157162 h 229048"/>
                <a:gd name="connsiteX9" fmla="*/ 623887 w 719137"/>
                <a:gd name="connsiteY9" fmla="*/ 180975 h 229048"/>
                <a:gd name="connsiteX10" fmla="*/ 633412 w 719137"/>
                <a:gd name="connsiteY10" fmla="*/ 223837 h 229048"/>
                <a:gd name="connsiteX11" fmla="*/ 719137 w 719137"/>
                <a:gd name="connsiteY1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9125 w 719137"/>
                <a:gd name="connsiteY7" fmla="*/ 157162 h 229048"/>
                <a:gd name="connsiteX8" fmla="*/ 623887 w 719137"/>
                <a:gd name="connsiteY8" fmla="*/ 180975 h 229048"/>
                <a:gd name="connsiteX9" fmla="*/ 633412 w 719137"/>
                <a:gd name="connsiteY9" fmla="*/ 223837 h 229048"/>
                <a:gd name="connsiteX10" fmla="*/ 719137 w 719137"/>
                <a:gd name="connsiteY1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23887 w 719137"/>
                <a:gd name="connsiteY7" fmla="*/ 180975 h 229048"/>
                <a:gd name="connsiteX8" fmla="*/ 633412 w 719137"/>
                <a:gd name="connsiteY8" fmla="*/ 223837 h 229048"/>
                <a:gd name="connsiteX9" fmla="*/ 719137 w 719137"/>
                <a:gd name="connsiteY9" fmla="*/ 223837 h 229048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390525 w 719137"/>
                <a:gd name="connsiteY4" fmla="*/ 13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96 h 234479"/>
                <a:gd name="connsiteX1" fmla="*/ 90487 w 719137"/>
                <a:gd name="connsiteY1" fmla="*/ 181034 h 234479"/>
                <a:gd name="connsiteX2" fmla="*/ 180975 w 719137"/>
                <a:gd name="connsiteY2" fmla="*/ 59 h 234479"/>
                <a:gd name="connsiteX3" fmla="*/ 276225 w 719137"/>
                <a:gd name="connsiteY3" fmla="*/ 190559 h 234479"/>
                <a:gd name="connsiteX4" fmla="*/ 390525 w 719137"/>
                <a:gd name="connsiteY4" fmla="*/ 59 h 234479"/>
                <a:gd name="connsiteX5" fmla="*/ 485775 w 719137"/>
                <a:gd name="connsiteY5" fmla="*/ 195321 h 234479"/>
                <a:gd name="connsiteX6" fmla="*/ 523875 w 719137"/>
                <a:gd name="connsiteY6" fmla="*/ 81021 h 234479"/>
                <a:gd name="connsiteX7" fmla="*/ 633412 w 719137"/>
                <a:gd name="connsiteY7" fmla="*/ 223896 h 234479"/>
                <a:gd name="connsiteX8" fmla="*/ 719137 w 719137"/>
                <a:gd name="connsiteY8" fmla="*/ 223896 h 234479"/>
                <a:gd name="connsiteX0" fmla="*/ 0 w 719137"/>
                <a:gd name="connsiteY0" fmla="*/ 185751 h 234434"/>
                <a:gd name="connsiteX1" fmla="*/ 90487 w 719137"/>
                <a:gd name="connsiteY1" fmla="*/ 180989 h 234434"/>
                <a:gd name="connsiteX2" fmla="*/ 180975 w 719137"/>
                <a:gd name="connsiteY2" fmla="*/ 14 h 234434"/>
                <a:gd name="connsiteX3" fmla="*/ 276225 w 719137"/>
                <a:gd name="connsiteY3" fmla="*/ 190514 h 234434"/>
                <a:gd name="connsiteX4" fmla="*/ 390525 w 719137"/>
                <a:gd name="connsiteY4" fmla="*/ 14 h 234434"/>
                <a:gd name="connsiteX5" fmla="*/ 485775 w 719137"/>
                <a:gd name="connsiteY5" fmla="*/ 195276 h 234434"/>
                <a:gd name="connsiteX6" fmla="*/ 523875 w 719137"/>
                <a:gd name="connsiteY6" fmla="*/ 80976 h 234434"/>
                <a:gd name="connsiteX7" fmla="*/ 633412 w 719137"/>
                <a:gd name="connsiteY7" fmla="*/ 223851 h 234434"/>
                <a:gd name="connsiteX8" fmla="*/ 719137 w 719137"/>
                <a:gd name="connsiteY8" fmla="*/ 223851 h 234434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3851"/>
                <a:gd name="connsiteX1" fmla="*/ 90487 w 719137"/>
                <a:gd name="connsiteY1" fmla="*/ 180989 h 223851"/>
                <a:gd name="connsiteX2" fmla="*/ 180975 w 719137"/>
                <a:gd name="connsiteY2" fmla="*/ 14 h 223851"/>
                <a:gd name="connsiteX3" fmla="*/ 276225 w 719137"/>
                <a:gd name="connsiteY3" fmla="*/ 190514 h 223851"/>
                <a:gd name="connsiteX4" fmla="*/ 390525 w 719137"/>
                <a:gd name="connsiteY4" fmla="*/ 14 h 223851"/>
                <a:gd name="connsiteX5" fmla="*/ 485775 w 719137"/>
                <a:gd name="connsiteY5" fmla="*/ 195276 h 223851"/>
                <a:gd name="connsiteX6" fmla="*/ 573881 w 719137"/>
                <a:gd name="connsiteY6" fmla="*/ 7158 h 223851"/>
                <a:gd name="connsiteX7" fmla="*/ 659606 w 719137"/>
                <a:gd name="connsiteY7" fmla="*/ 200038 h 223851"/>
                <a:gd name="connsiteX8" fmla="*/ 719137 w 719137"/>
                <a:gd name="connsiteY8" fmla="*/ 223851 h 223851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9 h 200046"/>
                <a:gd name="connsiteX1" fmla="*/ 90487 w 754856"/>
                <a:gd name="connsiteY1" fmla="*/ 180997 h 200046"/>
                <a:gd name="connsiteX2" fmla="*/ 180975 w 754856"/>
                <a:gd name="connsiteY2" fmla="*/ 22 h 200046"/>
                <a:gd name="connsiteX3" fmla="*/ 288132 w 754856"/>
                <a:gd name="connsiteY3" fmla="*/ 190522 h 200046"/>
                <a:gd name="connsiteX4" fmla="*/ 390525 w 754856"/>
                <a:gd name="connsiteY4" fmla="*/ 22 h 200046"/>
                <a:gd name="connsiteX5" fmla="*/ 485775 w 754856"/>
                <a:gd name="connsiteY5" fmla="*/ 195284 h 200046"/>
                <a:gd name="connsiteX6" fmla="*/ 573881 w 754856"/>
                <a:gd name="connsiteY6" fmla="*/ 7166 h 200046"/>
                <a:gd name="connsiteX7" fmla="*/ 659606 w 754856"/>
                <a:gd name="connsiteY7" fmla="*/ 200046 h 200046"/>
                <a:gd name="connsiteX8" fmla="*/ 754856 w 754856"/>
                <a:gd name="connsiteY8" fmla="*/ 200046 h 200046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64369 w 754856"/>
                <a:gd name="connsiteY7" fmla="*/ 188131 h 200038"/>
                <a:gd name="connsiteX8" fmla="*/ 754856 w 754856"/>
                <a:gd name="connsiteY8" fmla="*/ 200038 h 200038"/>
                <a:gd name="connsiteX0" fmla="*/ 0 w 757238"/>
                <a:gd name="connsiteY0" fmla="*/ 185751 h 190514"/>
                <a:gd name="connsiteX1" fmla="*/ 90487 w 757238"/>
                <a:gd name="connsiteY1" fmla="*/ 180989 h 190514"/>
                <a:gd name="connsiteX2" fmla="*/ 180975 w 757238"/>
                <a:gd name="connsiteY2" fmla="*/ 14 h 190514"/>
                <a:gd name="connsiteX3" fmla="*/ 288132 w 757238"/>
                <a:gd name="connsiteY3" fmla="*/ 190514 h 190514"/>
                <a:gd name="connsiteX4" fmla="*/ 390525 w 757238"/>
                <a:gd name="connsiteY4" fmla="*/ 14 h 190514"/>
                <a:gd name="connsiteX5" fmla="*/ 485775 w 757238"/>
                <a:gd name="connsiteY5" fmla="*/ 185751 h 190514"/>
                <a:gd name="connsiteX6" fmla="*/ 573881 w 757238"/>
                <a:gd name="connsiteY6" fmla="*/ 7158 h 190514"/>
                <a:gd name="connsiteX7" fmla="*/ 664369 w 757238"/>
                <a:gd name="connsiteY7" fmla="*/ 188131 h 190514"/>
                <a:gd name="connsiteX8" fmla="*/ 757238 w 757238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90550 w 762001"/>
                <a:gd name="connsiteY6" fmla="*/ 4777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1" h="190514">
                  <a:moveTo>
                    <a:pt x="0" y="180988"/>
                  </a:moveTo>
                  <a:cubicBezTo>
                    <a:pt x="82550" y="184164"/>
                    <a:pt x="7938" y="178608"/>
                    <a:pt x="95250" y="180989"/>
                  </a:cubicBezTo>
                  <a:cubicBezTo>
                    <a:pt x="99219" y="133364"/>
                    <a:pt x="111125" y="-1574"/>
                    <a:pt x="185738" y="14"/>
                  </a:cubicBezTo>
                  <a:cubicBezTo>
                    <a:pt x="269081" y="-780"/>
                    <a:pt x="266702" y="119077"/>
                    <a:pt x="292895" y="190514"/>
                  </a:cubicBezTo>
                  <a:cubicBezTo>
                    <a:pt x="308494" y="121789"/>
                    <a:pt x="295664" y="265"/>
                    <a:pt x="395288" y="14"/>
                  </a:cubicBezTo>
                  <a:cubicBezTo>
                    <a:pt x="499668" y="-249"/>
                    <a:pt x="464344" y="133761"/>
                    <a:pt x="490538" y="185751"/>
                  </a:cubicBezTo>
                  <a:cubicBezTo>
                    <a:pt x="511969" y="140110"/>
                    <a:pt x="506413" y="6364"/>
                    <a:pt x="590550" y="4777"/>
                  </a:cubicBezTo>
                  <a:cubicBezTo>
                    <a:pt x="684212" y="4777"/>
                    <a:pt x="661592" y="132966"/>
                    <a:pt x="669132" y="188131"/>
                  </a:cubicBezTo>
                  <a:lnTo>
                    <a:pt x="762001" y="1857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92199" y="2348880"/>
              <a:ext cx="8704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292199" y="2410187"/>
              <a:ext cx="8704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292199" y="21510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292199" y="25410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1" name="Connecteur droit 130"/>
          <p:cNvCxnSpPr/>
          <p:nvPr/>
        </p:nvCxnSpPr>
        <p:spPr>
          <a:xfrm flipV="1">
            <a:off x="2889307" y="5842663"/>
            <a:ext cx="6727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2896765" y="4425464"/>
            <a:ext cx="684000" cy="1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05" idx="8"/>
          </p:cNvCxnSpPr>
          <p:nvPr/>
        </p:nvCxnSpPr>
        <p:spPr>
          <a:xfrm flipV="1">
            <a:off x="2902007" y="5403876"/>
            <a:ext cx="0" cy="438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2160090" y="5400657"/>
            <a:ext cx="0" cy="438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V="1">
            <a:off x="2162469" y="442169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2897980" y="441852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313915" y="42415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</a:t>
            </a:r>
            <a:r>
              <a:rPr lang="fr-FR" b="1" dirty="0" smtClean="0"/>
              <a:t>1</a:t>
            </a:r>
            <a:endParaRPr lang="fr-FR" b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565540" y="4435261"/>
            <a:ext cx="197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304812" y="40143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 smtClean="0"/>
              <a:t>ac</a:t>
            </a:r>
            <a:endParaRPr lang="fr-FR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TRAMES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8902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STX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</a:rPr>
                        <a:t>Données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ETX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9" y="3050273"/>
          <a:ext cx="6971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29"/>
                <a:gridCol w="1037336"/>
                <a:gridCol w="935355"/>
                <a:gridCol w="718820"/>
                <a:gridCol w="725171"/>
                <a:gridCol w="759143"/>
                <a:gridCol w="724599"/>
                <a:gridCol w="128028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OPTARIF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ISOUSC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IINST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IMAX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PAPP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MOTDETAT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561" y="4210289"/>
          <a:ext cx="8075995" cy="63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25"/>
                <a:gridCol w="1008761"/>
                <a:gridCol w="1274763"/>
                <a:gridCol w="881063"/>
                <a:gridCol w="1274763"/>
                <a:gridCol w="1099820"/>
                <a:gridCol w="1295400"/>
              </a:tblGrid>
              <a:tr h="630936"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&lt;LF&gt; (0x0A)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Etiquette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&lt;CR&gt; (0x0D)</a:t>
                      </a:r>
                    </a:p>
                  </a:txBody>
                  <a:tcPr marL="44451" marR="44451" marT="0" marB="0" anchor="ctr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1043608" y="2266073"/>
            <a:ext cx="252028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5580112" y="2266073"/>
            <a:ext cx="244827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11560" y="341820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1835696" y="3418200"/>
            <a:ext cx="684076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03648" y="5013177"/>
            <a:ext cx="633670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STX	Start Of Text	</a:t>
            </a:r>
            <a:r>
              <a:rPr lang="fr-FR" dirty="0" smtClean="0"/>
              <a:t>Début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ETX	End Of Text	</a:t>
            </a:r>
            <a:r>
              <a:rPr lang="fr-FR" dirty="0" smtClean="0"/>
              <a:t>Fin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LF	Line Feed	</a:t>
            </a:r>
            <a:r>
              <a:rPr lang="fr-FR" dirty="0" smtClean="0"/>
              <a:t>Effacer la ligne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HT	Horizontal Tabulation	</a:t>
            </a:r>
            <a:r>
              <a:rPr lang="fr-FR" dirty="0" smtClean="0"/>
              <a:t>Espace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CR	Carriage return	</a:t>
            </a:r>
            <a:r>
              <a:rPr lang="fr-FR" dirty="0" smtClean="0"/>
              <a:t>Retour au début de la ligne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85880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85880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85880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5645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84832" y="40580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5645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6775276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4382788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682927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13850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5176290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5652360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0035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48515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528691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1880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1880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1880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5645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5645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42564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472517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0499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5589240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5379566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551278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586393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655183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6937276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019889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086168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7423348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732911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5940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4370084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6646068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4994" cy="5595834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6317799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6335799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6443799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620556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15719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622207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6711955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02160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56502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655067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1276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90934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90934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90934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4984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90934" y="48977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4984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7614965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5222477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7668965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97819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6015979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649204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84320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56912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6126608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54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6934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6934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6934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4984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4984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50961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556486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8896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6428929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6219255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635247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670362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739152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7776965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85957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925857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8263037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816880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680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5209773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7485757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0" cy="644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7157488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7175488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728348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7045251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99688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706176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755164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16016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648988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739035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9673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1" name="Hexagone 70"/>
          <p:cNvSpPr/>
          <p:nvPr/>
        </p:nvSpPr>
        <p:spPr>
          <a:xfrm>
            <a:off x="3890934" y="4050784"/>
            <a:ext cx="1692000" cy="504056"/>
          </a:xfrm>
          <a:prstGeom prst="hexagon">
            <a:avLst>
              <a:gd name="adj" fmla="val 93033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Nouvelle heure </a:t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ET Papp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054984" y="41948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l’index d’énergie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5578654" y="4302812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736934" y="4550648"/>
            <a:ext cx="0" cy="3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718112" y="4721081"/>
            <a:ext cx="223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948264" y="4399012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558078" y="40923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4719742" y="450912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FICHIER CSV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95260" y="2276872"/>
          <a:ext cx="2016224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182842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En-tête</a:t>
                      </a:r>
                      <a:endParaRPr lang="fr-FR" b="1" dirty="0"/>
                    </a:p>
                  </a:txBody>
                  <a:tcPr anchor="ctr"/>
                </a:tc>
              </a:tr>
              <a:tr h="6359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847966">
                <a:tc>
                  <a:txBody>
                    <a:bodyPr/>
                    <a:lstStyle/>
                    <a:p>
                      <a:pPr marL="0" algn="ctr" defTabSz="91429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Pied de fichier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3572" y="4113715"/>
          <a:ext cx="46848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[Heure]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[PAPP]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[Index]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703572" y="2331929"/>
          <a:ext cx="4684852" cy="155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Création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le [Date] [Heure]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Compteur n°[ADCO]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38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Heure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Papp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[Nom Index]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703572" y="4969434"/>
          <a:ext cx="46848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60"/>
                <a:gridCol w="1429512"/>
                <a:gridCol w="750728"/>
                <a:gridCol w="13681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Motdetat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[MOTDETAT]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Imax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[IMAX]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Flèche droite 22"/>
          <p:cNvSpPr/>
          <p:nvPr/>
        </p:nvSpPr>
        <p:spPr>
          <a:xfrm>
            <a:off x="2911484" y="2784027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911484" y="4897426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2911484" y="4113715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6444208" y="293286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5" name="Rectangle à coins arrondis 144"/>
          <p:cNvSpPr/>
          <p:nvPr/>
        </p:nvSpPr>
        <p:spPr>
          <a:xfrm>
            <a:off x="3528032" y="400197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7" name="Rectangle à coins arrondis 146"/>
          <p:cNvSpPr/>
          <p:nvPr/>
        </p:nvSpPr>
        <p:spPr>
          <a:xfrm>
            <a:off x="4896184" y="347588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8" name="Rectangle à coins arrondis 147"/>
          <p:cNvSpPr/>
          <p:nvPr/>
        </p:nvSpPr>
        <p:spPr>
          <a:xfrm>
            <a:off x="7368080" y="454498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9" name="Rectangle à coins arrondis 148"/>
          <p:cNvSpPr/>
          <p:nvPr/>
        </p:nvSpPr>
        <p:spPr>
          <a:xfrm>
            <a:off x="2660267" y="4556034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7416464" y="351746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Ouvrirle</a:t>
            </a:r>
            <a:r>
              <a:rPr lang="fr-FR" sz="1100" dirty="0" smtClean="0">
                <a:solidFill>
                  <a:schemeClr val="tx1"/>
                </a:solidFill>
              </a:rPr>
              <a:t>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932088" y="1911200"/>
            <a:ext cx="1296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l’environnement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7416464" y="4220699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Exporter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8082464" y="4579225"/>
            <a:ext cx="0" cy="136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32088" y="1437624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32088" y="2517744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Saisir un choix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932101" y="303508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1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1580088" y="166126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1580147" y="328641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80101" y="274138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e 72"/>
          <p:cNvSpPr/>
          <p:nvPr/>
        </p:nvSpPr>
        <p:spPr>
          <a:xfrm>
            <a:off x="932101" y="3558503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2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580147" y="3828568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5" name="Hexagone 74"/>
          <p:cNvSpPr/>
          <p:nvPr/>
        </p:nvSpPr>
        <p:spPr>
          <a:xfrm>
            <a:off x="932101" y="409836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3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580147" y="438558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8" name="Hexagone 77"/>
          <p:cNvSpPr/>
          <p:nvPr/>
        </p:nvSpPr>
        <p:spPr>
          <a:xfrm>
            <a:off x="932101" y="4654108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80147" y="49425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416464" y="386908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Indexer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8082464" y="372927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8082464" y="408089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2232797" y="290732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5940448" y="4032236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Importer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232797" y="347703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6606448" y="4382751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2232797" y="402554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4500288" y="4065023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la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5" name="Connecteur droit avec flèche 114"/>
          <p:cNvCxnSpPr/>
          <p:nvPr/>
        </p:nvCxnSpPr>
        <p:spPr>
          <a:xfrm>
            <a:off x="5166288" y="4401280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2232797" y="458255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8" name="Rectangle à coins arrondis 117"/>
          <p:cNvSpPr/>
          <p:nvPr/>
        </p:nvSpPr>
        <p:spPr>
          <a:xfrm>
            <a:off x="3600040" y="4620767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 et [index]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4266040" y="4969412"/>
            <a:ext cx="0" cy="9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à coins arrondis 119"/>
          <p:cNvSpPr/>
          <p:nvPr/>
        </p:nvSpPr>
        <p:spPr>
          <a:xfrm>
            <a:off x="3007607" y="5323322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121" name="Hexagone 120"/>
          <p:cNvSpPr/>
          <p:nvPr/>
        </p:nvSpPr>
        <p:spPr>
          <a:xfrm>
            <a:off x="932101" y="5215322"/>
            <a:ext cx="1296000" cy="432000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0 OU Annuler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232797" y="520636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2232797" y="5431322"/>
            <a:ext cx="79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1580101" y="3295310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1580101" y="384923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1580101" y="4403154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1580101" y="4957076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580101" y="5654961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683568" y="5943648"/>
            <a:ext cx="741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697854" y="2599277"/>
            <a:ext cx="0" cy="334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697854" y="2611918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697854" y="4313166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1580088" y="224495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7416464" y="3021800"/>
            <a:ext cx="1332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CSV [A41]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8082464" y="337765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à coins arrondis 140"/>
          <p:cNvSpPr/>
          <p:nvPr/>
        </p:nvSpPr>
        <p:spPr>
          <a:xfrm>
            <a:off x="5940448" y="3528874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>
            <a:off x="6606448" y="388891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1580147" y="566406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2232797" y="3179100"/>
            <a:ext cx="522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232797" y="3702519"/>
            <a:ext cx="374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V="1">
            <a:off x="2232797" y="4242380"/>
            <a:ext cx="23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V="1">
            <a:off x="2232797" y="4798124"/>
            <a:ext cx="14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71067095836_2013-10-29.gif"/>
          <p:cNvPicPr>
            <a:picLocks noChangeAspect="1"/>
          </p:cNvPicPr>
          <p:nvPr/>
        </p:nvPicPr>
        <p:blipFill>
          <a:blip r:embed="rId2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4767673" y="1519510"/>
            <a:ext cx="4134891" cy="2629571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0420560">
            <a:off x="1157681" y="3091296"/>
            <a:ext cx="5151743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578935" y="3141168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</p:spTree>
    <p:extLst>
      <p:ext uri="{BB962C8B-B14F-4D97-AF65-F5344CB8AC3E}">
        <p14:creationId xmlns:p14="http://schemas.microsoft.com/office/powerpoint/2010/main" xmlns="" val="416960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2331368" y="4653136"/>
            <a:ext cx="205200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411760" y="4697424"/>
            <a:ext cx="205200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294725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2" name="Groupe 14"/>
          <p:cNvGrpSpPr/>
          <p:nvPr/>
        </p:nvGrpSpPr>
        <p:grpSpPr>
          <a:xfrm>
            <a:off x="2915817" y="3717232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139952" y="3068961"/>
            <a:ext cx="2088232" cy="2088232"/>
            <a:chOff x="4277703" y="2067513"/>
            <a:chExt cx="3600000" cy="3600000"/>
          </a:xfrm>
        </p:grpSpPr>
        <p:sp>
          <p:nvSpPr>
            <p:cNvPr id="18" name="Arc 17"/>
            <p:cNvSpPr/>
            <p:nvPr/>
          </p:nvSpPr>
          <p:spPr>
            <a:xfrm rot="19884994">
              <a:off x="4572000" y="3176872"/>
              <a:ext cx="1800000" cy="1800000"/>
            </a:xfrm>
            <a:prstGeom prst="arc">
              <a:avLst>
                <a:gd name="adj1" fmla="val 18182838"/>
                <a:gd name="adj2" fmla="val 319264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884994">
              <a:off x="4517209" y="2654129"/>
              <a:ext cx="2520000" cy="2520000"/>
            </a:xfrm>
            <a:prstGeom prst="arc">
              <a:avLst>
                <a:gd name="adj1" fmla="val 17700957"/>
                <a:gd name="adj2" fmla="val 2997895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884994">
              <a:off x="4277703" y="2067513"/>
              <a:ext cx="3600000" cy="3600000"/>
            </a:xfrm>
            <a:prstGeom prst="arc">
              <a:avLst>
                <a:gd name="adj1" fmla="val 17668209"/>
                <a:gd name="adj2" fmla="val 2113009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" name="Image 21" descr="271067095836_2013-10-29.gif"/>
          <p:cNvPicPr>
            <a:picLocks noChangeAspect="1"/>
          </p:cNvPicPr>
          <p:nvPr/>
        </p:nvPicPr>
        <p:blipFill>
          <a:blip r:embed="rId6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6329421" y="1916833"/>
            <a:ext cx="2491051" cy="15841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378" y="3933096"/>
            <a:ext cx="7997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upload.wikimedia.org/wikipedia/fr/8/8c/ERD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5" y="5037850"/>
            <a:ext cx="103825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www.di.ens.fr/%7Eychen/scilab/scilab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7" y="1860982"/>
            <a:ext cx="74648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1763688" y="5733256"/>
            <a:ext cx="633670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630238" lvl="1"/>
            <a:r>
              <a:rPr lang="fr-FR" dirty="0" smtClean="0"/>
              <a:t>Flux de données</a:t>
            </a:r>
          </a:p>
          <a:p>
            <a:pPr marL="630238" lvl="1"/>
            <a:r>
              <a:rPr lang="fr-FR" dirty="0" smtClean="0"/>
              <a:t>Flux d’information</a:t>
            </a:r>
          </a:p>
          <a:p>
            <a:pPr marL="630238" lvl="1"/>
            <a:endParaRPr lang="fr-FR" dirty="0" smtClean="0"/>
          </a:p>
          <a:p>
            <a:pPr marL="630238" lvl="1"/>
            <a:r>
              <a:rPr lang="fr-FR" dirty="0" smtClean="0"/>
              <a:t>Fonctionnel</a:t>
            </a:r>
          </a:p>
          <a:p>
            <a:pPr marL="630238" lvl="1"/>
            <a:r>
              <a:rPr lang="fr-FR" dirty="0" smtClean="0"/>
              <a:t>Evolution majeure</a:t>
            </a:r>
            <a:endParaRPr lang="fr-FR" dirty="0"/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ARCHITECTURE GÉNÉRALE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A-0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917039" y="6111298"/>
            <a:ext cx="432048" cy="1800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17039" y="6466190"/>
            <a:ext cx="4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51521" y="2464734"/>
            <a:ext cx="1462663" cy="21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58399" y="2132856"/>
            <a:ext cx="18722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13" name="Flèche droite 12"/>
          <p:cNvSpPr/>
          <p:nvPr/>
        </p:nvSpPr>
        <p:spPr>
          <a:xfrm>
            <a:off x="1642175" y="3338870"/>
            <a:ext cx="216024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930207" y="2464734"/>
            <a:ext cx="144016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CONDITION-NEMENT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04699" y="452182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967077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88155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18108" y="2132856"/>
            <a:ext cx="2099483" cy="1386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EXPLOITATION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5422751" y="2638191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22751" y="3178251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728109" y="2636912"/>
            <a:ext cx="792088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775659" y="2870939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718108" y="3645024"/>
            <a:ext cx="2099483" cy="1512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AFFICHAGE</a:t>
            </a:r>
            <a:endParaRPr lang="fr-FR" b="1" dirty="0"/>
          </a:p>
        </p:txBody>
      </p:sp>
      <p:sp>
        <p:nvSpPr>
          <p:cNvPr id="40" name="Flèche droite 39"/>
          <p:cNvSpPr/>
          <p:nvPr/>
        </p:nvSpPr>
        <p:spPr>
          <a:xfrm>
            <a:off x="5441271" y="3862327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441271" y="4797152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932040" y="6102821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932040" y="6377228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414908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COMPTEUR ERDF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CONDITIONNEMENT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331640" y="3789041"/>
            <a:ext cx="2736304" cy="2304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971600" y="5193196"/>
            <a:ext cx="345638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547664" y="4797153"/>
            <a:ext cx="2304256" cy="10801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b="1" dirty="0" smtClean="0"/>
              <a:t>Adaptation de signal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475657" y="1268761"/>
            <a:ext cx="5004737" cy="5256584"/>
          </a:xfrm>
          <a:prstGeom prst="roundRect">
            <a:avLst>
              <a:gd name="adj" fmla="val 6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99793" y="1700808"/>
            <a:ext cx="3615953" cy="477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117224" y="2348880"/>
            <a:ext cx="1440160" cy="2960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Programme en 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061440" y="2420889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8372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SSH / Serveur VNC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557384" y="2881510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40432" y="3645024"/>
            <a:ext cx="2052048" cy="2833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ACQUISITION - STOCKAGE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918778" y="4149081"/>
            <a:ext cx="1895359" cy="229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002360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SSH / Client VNC</a:t>
            </a:r>
            <a:endParaRPr lang="fr-FR" dirty="0"/>
          </a:p>
        </p:txBody>
      </p:sp>
      <p:sp>
        <p:nvSpPr>
          <p:cNvPr id="23" name="Double flèche horizontale 22"/>
          <p:cNvSpPr/>
          <p:nvPr/>
        </p:nvSpPr>
        <p:spPr>
          <a:xfrm>
            <a:off x="5364088" y="5625244"/>
            <a:ext cx="1728192" cy="432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1210773" y="3905370"/>
            <a:ext cx="199307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691680" y="3405554"/>
            <a:ext cx="831421" cy="1431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UART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364088" y="6165304"/>
            <a:ext cx="172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157548" y="469943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087631" y="319595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3933057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>
            <a:off x="4572000" y="4393678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02247" y="4708118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TRANSFERT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653073" y="1719955"/>
            <a:ext cx="2693099" cy="4805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53884" y="2351073"/>
            <a:ext cx="2448272" cy="40966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37960" y="3284985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37960" y="5273887"/>
            <a:ext cx="108012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50227" y="1720255"/>
            <a:ext cx="2640703" cy="480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2762020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994246" y="2351073"/>
            <a:ext cx="2376263" cy="40966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642317" y="5273887"/>
            <a:ext cx="1080120" cy="108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FTP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409074" y="5453907"/>
            <a:ext cx="23150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642317" y="3284985"/>
            <a:ext cx="1080120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flipV="1">
            <a:off x="5966377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409073" y="6130187"/>
            <a:ext cx="2304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72193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666349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1115616" y="1916832"/>
            <a:ext cx="6552728" cy="4104456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247605" y="2497132"/>
            <a:ext cx="6332469" cy="3452148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23995" y="3073197"/>
            <a:ext cx="2806091" cy="2444036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003255" y="392574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391623" y="3212976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5508104" y="4393798"/>
            <a:ext cx="5542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327727" y="3681028"/>
            <a:ext cx="58808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1429452" y="397033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399734" y="4616053"/>
            <a:ext cx="56856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9735" y="4725144"/>
            <a:ext cx="1080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399734" y="5661264"/>
            <a:ext cx="4968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268969" y="4501810"/>
            <a:ext cx="108000" cy="129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80887" y="4501810"/>
            <a:ext cx="396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034085" y="469042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826885" y="489119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572</Words>
  <Application>Microsoft Office PowerPoint</Application>
  <PresentationFormat>Affichage à l'écran (4:3)</PresentationFormat>
  <Paragraphs>271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ARCHITECTURE GÉNÉRALE</vt:lpstr>
      <vt:lpstr>COMPTEUR ERDF</vt:lpstr>
      <vt:lpstr>CONDITIONNEMENT</vt:lpstr>
      <vt:lpstr>ACQUISITION - STOCKAGE</vt:lpstr>
      <vt:lpstr>TRANSFERT</vt:lpstr>
      <vt:lpstr>EXPLOITATION</vt:lpstr>
      <vt:lpstr>EXPLOITATION</vt:lpstr>
      <vt:lpstr>AFFICHAGE</vt:lpstr>
      <vt:lpstr>Diapositive 12</vt:lpstr>
      <vt:lpstr>TRAMES</vt:lpstr>
      <vt:lpstr>Algorithme</vt:lpstr>
      <vt:lpstr>Algorithme</vt:lpstr>
      <vt:lpstr>FICHIER CSV</vt:lpstr>
      <vt:lpstr>Algorithme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Sébastien Lemoine</dc:creator>
  <cp:lastModifiedBy>Seb</cp:lastModifiedBy>
  <cp:revision>104</cp:revision>
  <dcterms:created xsi:type="dcterms:W3CDTF">2013-05-08T14:24:38Z</dcterms:created>
  <dcterms:modified xsi:type="dcterms:W3CDTF">2018-11-08T20:41:14Z</dcterms:modified>
</cp:coreProperties>
</file>