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7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81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8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C41-0353-4256-99D3-4F32A261211B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Arial Black" pitchFamily="34" charset="0"/>
              </a:rPr>
              <a:t>Premiers résultats</a:t>
            </a:r>
            <a:br>
              <a:rPr lang="fr-FR" b="1" dirty="0" smtClean="0">
                <a:latin typeface="Arial Black" pitchFamily="34" charset="0"/>
              </a:rPr>
            </a:br>
            <a:r>
              <a:rPr lang="fr-FR" b="1" dirty="0" smtClean="0">
                <a:latin typeface="Arial Black" pitchFamily="34" charset="0"/>
              </a:rPr>
              <a:t>« </a:t>
            </a:r>
            <a:r>
              <a:rPr lang="fr-FR" b="1" dirty="0" err="1">
                <a:latin typeface="Arial Black" pitchFamily="34" charset="0"/>
              </a:rPr>
              <a:t>Linky</a:t>
            </a:r>
            <a:r>
              <a:rPr lang="fr-FR" b="1" dirty="0">
                <a:latin typeface="Arial Black" pitchFamily="34" charset="0"/>
              </a:rPr>
              <a:t> </a:t>
            </a:r>
            <a:r>
              <a:rPr lang="fr-FR" b="1" dirty="0" err="1">
                <a:latin typeface="Arial Black" pitchFamily="34" charset="0"/>
              </a:rPr>
              <a:t>Meter</a:t>
            </a:r>
            <a:r>
              <a:rPr lang="fr-FR" b="1" dirty="0">
                <a:latin typeface="Arial Black" pitchFamily="34" charset="0"/>
              </a:rPr>
              <a:t> Project</a:t>
            </a:r>
            <a:r>
              <a:rPr lang="fr-FR" b="1" dirty="0" smtClean="0">
                <a:latin typeface="Arial Black" pitchFamily="34" charset="0"/>
              </a:rPr>
              <a:t> »</a:t>
            </a:r>
            <a:endParaRPr lang="fr-FR" b="1" dirty="0">
              <a:latin typeface="Arial Black" pitchFamily="34" charset="0"/>
            </a:endParaRPr>
          </a:p>
        </p:txBody>
      </p:sp>
      <p:sp>
        <p:nvSpPr>
          <p:cNvPr id="4" name="AutoShape 2" descr="https://webmail.adetelgroup.com/service/home/~/?auth=co&amp;loc=fr_FR&amp;id=4259&amp;part=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ebmail.adetelgroup.com/service/home/~/?auth=co&amp;loc=fr_FR&amp;id=4259&amp;part=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882676"/>
            <a:ext cx="58483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fr-FR" b="1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 compteur émet en RS232 modulée en amplitude (résolution: 1trame / 1.4s; LSB de la puissance apparente </a:t>
            </a:r>
            <a:r>
              <a:rPr lang="fr-FR" sz="2000" dirty="0" smtClean="0">
                <a:latin typeface="Arial"/>
                <a:cs typeface="Arial"/>
              </a:rPr>
              <a:t>≈</a:t>
            </a:r>
            <a:r>
              <a:rPr lang="fr-FR" sz="2000" dirty="0" smtClean="0"/>
              <a:t> </a:t>
            </a:r>
            <a:r>
              <a:rPr lang="fr-FR" sz="2000" dirty="0" smtClean="0"/>
              <a:t>4W)</a:t>
            </a:r>
          </a:p>
          <a:p>
            <a:r>
              <a:rPr lang="fr-FR" sz="2000" dirty="0" smtClean="0"/>
              <a:t>Réception sous </a:t>
            </a:r>
            <a:r>
              <a:rPr lang="fr-FR" sz="2000" dirty="0" err="1" smtClean="0"/>
              <a:t>Raspberry</a:t>
            </a:r>
            <a:r>
              <a:rPr lang="fr-FR" sz="2000" dirty="0" smtClean="0"/>
              <a:t>-Pi</a:t>
            </a:r>
          </a:p>
          <a:p>
            <a:pPr lvl="1"/>
            <a:r>
              <a:rPr lang="fr-FR" sz="1800" dirty="0" smtClean="0"/>
              <a:t>Horodatage</a:t>
            </a:r>
          </a:p>
          <a:p>
            <a:pPr lvl="1"/>
            <a:r>
              <a:rPr lang="fr-FR" sz="1800" dirty="0" smtClean="0"/>
              <a:t>Décodage de la trame</a:t>
            </a:r>
          </a:p>
          <a:p>
            <a:pPr lvl="1"/>
            <a:r>
              <a:rPr lang="fr-FR" sz="1800" dirty="0" smtClean="0"/>
              <a:t>Enregistrement dans un fichier texte</a:t>
            </a:r>
          </a:p>
          <a:p>
            <a:r>
              <a:rPr lang="fr-FR" sz="2000" dirty="0" smtClean="0"/>
              <a:t>Récupération du fichier sous PC</a:t>
            </a:r>
          </a:p>
          <a:p>
            <a:pPr lvl="1"/>
            <a:r>
              <a:rPr lang="fr-FR" sz="1800" dirty="0" smtClean="0"/>
              <a:t>Post traitement avec </a:t>
            </a:r>
            <a:r>
              <a:rPr lang="fr-FR" sz="1800" dirty="0" err="1" smtClean="0"/>
              <a:t>Scilab</a:t>
            </a:r>
            <a:r>
              <a:rPr lang="fr-FR" sz="1800" dirty="0" smtClean="0"/>
              <a:t> pour tracer la courbe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694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b="1" dirty="0" smtClean="0"/>
              <a:t>Fichier texte généré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 err="1" smtClean="0"/>
              <a:t>Creation</a:t>
            </a:r>
            <a:r>
              <a:rPr lang="fr-FR" sz="1200" dirty="0" smtClean="0"/>
              <a:t> le 2013/10/09 19:24:17</a:t>
            </a:r>
          </a:p>
          <a:p>
            <a:pPr marL="0" indent="0">
              <a:buNone/>
            </a:pPr>
            <a:r>
              <a:rPr lang="fr-FR" sz="1200" dirty="0" smtClean="0"/>
              <a:t> </a:t>
            </a:r>
          </a:p>
          <a:p>
            <a:pPr marL="0" indent="0">
              <a:buNone/>
            </a:pPr>
            <a:r>
              <a:rPr lang="fr-FR" sz="1200" dirty="0" smtClean="0"/>
              <a:t>Compteur n°271067095836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Heure 	 </a:t>
            </a:r>
            <a:r>
              <a:rPr lang="fr-FR" sz="1200" dirty="0" err="1" smtClean="0"/>
              <a:t>Motdetat</a:t>
            </a:r>
            <a:r>
              <a:rPr lang="fr-FR" sz="1200" dirty="0" smtClean="0"/>
              <a:t> 	 Base 	 </a:t>
            </a:r>
            <a:r>
              <a:rPr lang="fr-FR" sz="1200" dirty="0" err="1" smtClean="0"/>
              <a:t>Iinst</a:t>
            </a:r>
            <a:r>
              <a:rPr lang="fr-FR" sz="1200" dirty="0" smtClean="0"/>
              <a:t> 	 Imax 	 Papp 	 Invalide</a:t>
            </a:r>
          </a:p>
          <a:p>
            <a:pPr marL="0" indent="0">
              <a:buNone/>
            </a:pPr>
            <a:r>
              <a:rPr lang="fr-FR" sz="1200" dirty="0" smtClean="0"/>
              <a:t>19:24:17 	 000000 	 003984506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19:24:19 	 000000 	 003984506 	 001 	 004 	 00291 	 0</a:t>
            </a:r>
          </a:p>
          <a:p>
            <a:pPr marL="0" indent="0">
              <a:buNone/>
            </a:pPr>
            <a:r>
              <a:rPr lang="fr-FR" sz="1200" dirty="0" smtClean="0"/>
              <a:t>19:24:21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19:24:22 	 000000 	 003984507 	 001 	 004 	 00290 	 0</a:t>
            </a:r>
          </a:p>
          <a:p>
            <a:pPr marL="0" indent="0">
              <a:buNone/>
            </a:pPr>
            <a:r>
              <a:rPr lang="fr-FR" sz="1200" dirty="0" smtClean="0"/>
              <a:t>19:24:24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19:24:25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19:24:26 	 000000 	 003984507 	 001 	 004 	 00288 	 0</a:t>
            </a:r>
          </a:p>
          <a:p>
            <a:pPr marL="0" indent="0">
              <a:buNone/>
            </a:pPr>
            <a:r>
              <a:rPr lang="fr-FR" sz="1200" dirty="0" smtClean="0"/>
              <a:t>19:24:28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19:24:29 	 000000 	 003984507 	 001 	 004 	 00295 	 0</a:t>
            </a:r>
          </a:p>
          <a:p>
            <a:pPr marL="0" indent="0">
              <a:buNone/>
            </a:pPr>
            <a:r>
              <a:rPr lang="fr-FR" sz="1200" dirty="0" smtClean="0"/>
              <a:t>19:24:31 	 000000 	 003984507 	 001 	 004 	 00290 	 0</a:t>
            </a:r>
          </a:p>
          <a:p>
            <a:pPr marL="0" indent="0">
              <a:buNone/>
            </a:pPr>
            <a:r>
              <a:rPr lang="fr-FR" sz="1200" dirty="0" smtClean="0"/>
              <a:t>19:24:32 	 000000 	 003984507 	 001 	 004 	 00291 	 0</a:t>
            </a:r>
          </a:p>
          <a:p>
            <a:pPr marL="0" indent="0">
              <a:buNone/>
            </a:pPr>
            <a:r>
              <a:rPr lang="fr-FR" sz="1200" dirty="0" smtClean="0"/>
              <a:t>19:24:33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19:24:35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19:24:36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19:24:38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19:24:39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19:24:40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19:24:42 	 000000 	 003984507 	 001 	 004 	 00289 	 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787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7198" r="19216" b="14682"/>
          <a:stretch/>
        </p:blipFill>
        <p:spPr bwMode="auto">
          <a:xfrm>
            <a:off x="1" y="886511"/>
            <a:ext cx="9143999" cy="571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0371" y="1246552"/>
            <a:ext cx="2031430" cy="598272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 plaque de cuisson induction P=100%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3284984"/>
            <a:ext cx="2088232" cy="576064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 plaque de cuisson induction P=50%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2240" y="4653136"/>
            <a:ext cx="2088232" cy="477242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Bruit encore non identifié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8184" y="1340768"/>
            <a:ext cx="2808312" cy="1656184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Consommation de « fond »: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ppareils en veille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Eclairage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Ordinateurs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TV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6356" y="6466169"/>
            <a:ext cx="1349784" cy="391831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353300" algn="l"/>
              </a:tabLst>
            </a:pPr>
            <a:r>
              <a:rPr lang="fr-FR" dirty="0" smtClean="0">
                <a:solidFill>
                  <a:schemeClr val="tx1"/>
                </a:solidFill>
              </a:rPr>
              <a:t>21h00m00s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fr-FR" b="1" dirty="0"/>
              <a:t>Puissance apparente</a:t>
            </a:r>
            <a:br>
              <a:rPr lang="fr-FR" b="1" dirty="0"/>
            </a:br>
            <a:r>
              <a:rPr lang="fr-FR" b="1" dirty="0"/>
              <a:t>relevé du 2013-10-09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87" y="6449168"/>
            <a:ext cx="1359768" cy="391831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353300" algn="l"/>
              </a:tabLst>
            </a:pPr>
            <a:r>
              <a:rPr lang="fr-FR" dirty="0" smtClean="0">
                <a:solidFill>
                  <a:schemeClr val="tx1"/>
                </a:solidFill>
              </a:rPr>
              <a:t>19h24m17s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7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Finaliser le fonctionnel pour tourner en permanence</a:t>
            </a:r>
          </a:p>
          <a:p>
            <a:r>
              <a:rPr lang="fr-FR" dirty="0" smtClean="0"/>
              <a:t>Commenter proprement (utilisation de </a:t>
            </a:r>
            <a:r>
              <a:rPr lang="fr-FR" dirty="0" err="1" smtClean="0"/>
              <a:t>Doxygen</a:t>
            </a:r>
            <a:r>
              <a:rPr lang="fr-FR" dirty="0" smtClean="0"/>
              <a:t>)</a:t>
            </a:r>
          </a:p>
          <a:p>
            <a:r>
              <a:rPr lang="fr-FR" dirty="0" smtClean="0"/>
              <a:t>Améliorer le script </a:t>
            </a:r>
            <a:r>
              <a:rPr lang="fr-FR" dirty="0" err="1" smtClean="0"/>
              <a:t>Scilab</a:t>
            </a:r>
            <a:r>
              <a:rPr lang="fr-FR" dirty="0" smtClean="0"/>
              <a:t> (traçage des abscisses en temps et non en échantillons, …)</a:t>
            </a:r>
          </a:p>
          <a:p>
            <a:r>
              <a:rPr lang="fr-FR" dirty="0" smtClean="0"/>
              <a:t>Publier sur le web le travail obtenu</a:t>
            </a:r>
          </a:p>
          <a:p>
            <a:r>
              <a:rPr lang="fr-FR" dirty="0" smtClean="0"/>
              <a:t>Développer une interface html avec base de donnée, le tout embarquée dans la R-Pi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40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143</Words>
  <Application>Microsoft Office PowerPoint</Application>
  <PresentationFormat>Affichage à l'écran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Premiers résultats « Linky Meter Project »</vt:lpstr>
      <vt:lpstr>Description</vt:lpstr>
      <vt:lpstr>Fichier texte généré</vt:lpstr>
      <vt:lpstr>Puissance apparente relevé du 2013-10-09</vt:lpstr>
      <vt:lpstr>Reste à faire</vt:lpstr>
    </vt:vector>
  </TitlesOfParts>
  <Company>SAFRAN Sagem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LEMOINE Sebastien</dc:creator>
  <cp:lastModifiedBy>Sébastien LEMOINE</cp:lastModifiedBy>
  <cp:revision>7</cp:revision>
  <dcterms:created xsi:type="dcterms:W3CDTF">2013-10-10T06:35:23Z</dcterms:created>
  <dcterms:modified xsi:type="dcterms:W3CDTF">2014-12-05T11:03:10Z</dcterms:modified>
</cp:coreProperties>
</file>