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2" r:id="rId4"/>
    <p:sldId id="265" r:id="rId5"/>
  </p:sldIdLst>
  <p:sldSz cx="12192000" cy="6858000"/>
  <p:notesSz cx="6858000" cy="9144000"/>
  <p:embeddedFontLst>
    <p:embeddedFont>
      <p:font typeface="Helvetica Neue" panose="020B0600000101010101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+K67gv31Eqs4obEKcodAhSIq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0101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>
                <a:solidFill>
                  <a:srgbClr val="9A1C22"/>
                </a:solidFill>
                <a:latin typeface="+mj-ea"/>
                <a:ea typeface="+mj-ea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0745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ea"/>
                <a:ea typeface="+mn-ea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9" name="Google Shape;19;p4" descr="서강대학교 로고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ea"/>
                <a:ea typeface="+mn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5" name="Google Shape;25;p5"/>
          <p:cNvCxnSpPr/>
          <p:nvPr/>
        </p:nvCxnSpPr>
        <p:spPr>
          <a:xfrm>
            <a:off x="516000" y="966112"/>
            <a:ext cx="11160000" cy="0"/>
          </a:xfrm>
          <a:prstGeom prst="straightConnector1">
            <a:avLst/>
          </a:prstGeom>
          <a:noFill/>
          <a:ln w="57150" cap="flat" cmpd="sng">
            <a:solidFill>
              <a:srgbClr val="9A1C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D32F31-3B77-A73D-739F-623A04A204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6D751-3DBC-5905-019C-86F2EA454A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F40D9-C5FD-1925-0BCF-3F1060A20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6000"/>
              <a:buFont typeface="Helvetica Neue"/>
              <a:buNone/>
              <a:defRPr sz="44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ea"/>
                <a:ea typeface="+mn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1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j-ea"/>
                <a:ea typeface="+mj-e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ea"/>
                <a:ea typeface="+mj-e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j-ea"/>
                <a:ea typeface="+mj-e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Machine Learning Systems (MLSys) Lab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+mn-lt"/>
                <a:ea typeface="+mj-ea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6000" y="240431"/>
            <a:ext cx="11160000" cy="69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1C22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9A1C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6000" y="1216020"/>
            <a:ext cx="111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Machine Learning Systems (MLSys) Lab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+mn-lt"/>
                <a:ea typeface="+mj-ea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KR" smtClean="0"/>
              <a:pPr/>
              <a:t>‹#›</a:t>
            </a:fld>
            <a:endParaRPr lang="en-KR" dirty="0"/>
          </a:p>
        </p:txBody>
      </p:sp>
      <p:pic>
        <p:nvPicPr>
          <p:cNvPr id="15" name="Google Shape;15;p3" descr="서강대학교 로고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9" y="6302001"/>
            <a:ext cx="1615789" cy="54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F0D6-65CC-77AE-AE26-B665D601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008"/>
            <a:ext cx="9144000" cy="2020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기초</a:t>
            </a:r>
            <a:r>
              <a:rPr lang="en-US" altLang="ko-KR" sz="4400" dirty="0"/>
              <a:t>SoC</a:t>
            </a:r>
            <a:r>
              <a:rPr lang="ko-KR" altLang="en-US" sz="4400" dirty="0"/>
              <a:t>설계 최종 프로젝트</a:t>
            </a:r>
            <a:br>
              <a:rPr lang="en-US" altLang="ko-KR" sz="4400" dirty="0"/>
            </a:br>
            <a:r>
              <a:rPr lang="en-US" altLang="ko-KR" sz="4000" dirty="0"/>
              <a:t>FPGA Matrix Multiplication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0D64C-D069-1C56-2C3D-31DAF865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818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9</a:t>
            </a:r>
            <a:r>
              <a:rPr lang="ko-KR" altLang="en-US" sz="2000" dirty="0"/>
              <a:t>조</a:t>
            </a:r>
            <a:endParaRPr lang="en-US" altLang="ko-KR" sz="2000" dirty="0"/>
          </a:p>
          <a:p>
            <a:pPr algn="r"/>
            <a:r>
              <a:rPr lang="en-US" altLang="ko-KR" sz="2000" dirty="0"/>
              <a:t>20190544 </a:t>
            </a:r>
            <a:r>
              <a:rPr lang="ko-KR" altLang="en-US" sz="2000" dirty="0"/>
              <a:t>배상원</a:t>
            </a:r>
            <a:endParaRPr lang="en-US" altLang="ko-KR" sz="2000" dirty="0"/>
          </a:p>
          <a:p>
            <a:pPr algn="r"/>
            <a:r>
              <a:rPr lang="en-US" altLang="ko-KR" sz="2000" dirty="0"/>
              <a:t>20191476 </a:t>
            </a:r>
            <a:r>
              <a:rPr lang="ko-KR" altLang="en-US" sz="2000" dirty="0"/>
              <a:t>김태한</a:t>
            </a:r>
          </a:p>
        </p:txBody>
      </p:sp>
    </p:spTree>
    <p:extLst>
      <p:ext uri="{BB962C8B-B14F-4D97-AF65-F5344CB8AC3E}">
        <p14:creationId xmlns:p14="http://schemas.microsoft.com/office/powerpoint/2010/main" val="40169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204E-03B9-8C7D-7C21-4A05005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0BCE-5565-E717-5426-ABAF07C0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BRAM-based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71DB-C9D1-BFEF-14B9-9FB473D4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20"/>
            <a:ext cx="11160000" cy="4851225"/>
          </a:xfrm>
        </p:spPr>
        <p:txBody>
          <a:bodyPr>
            <a:normAutofit/>
          </a:bodyPr>
          <a:lstStyle/>
          <a:p>
            <a:pPr indent="-342000">
              <a:lnSpc>
                <a:spcPct val="110000"/>
              </a:lnSpc>
            </a:pPr>
            <a:r>
              <a:rPr lang="en-US" altLang="ko-KR" dirty="0"/>
              <a:t>Architecture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Dual port BRAM for input matrix A and B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Control logic for address generation and synchronization 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Unit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Implementation Step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Create BRAM IP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Configure AXI-BRAM controller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Design memory map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Implement control logic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7A309-A8DF-6C99-D073-622F46B37A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53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626B-FD9F-AF42-EC79-2F3D1BFC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Register-based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61E20-31E4-4245-6F2E-10B27A13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19"/>
            <a:ext cx="11160000" cy="5156026"/>
          </a:xfrm>
        </p:spPr>
        <p:txBody>
          <a:bodyPr>
            <a:normAutofit/>
          </a:bodyPr>
          <a:lstStyle/>
          <a:p>
            <a:pPr marL="572400" indent="-457200">
              <a:lnSpc>
                <a:spcPct val="110000"/>
              </a:lnSpc>
            </a:pPr>
            <a:r>
              <a:rPr lang="en-US" altLang="ko-KR" dirty="0"/>
              <a:t>If we fail to implement BRAM, we use a register-based method</a:t>
            </a:r>
          </a:p>
          <a:p>
            <a:pPr marL="572400" indent="-457200">
              <a:lnSpc>
                <a:spcPct val="110000"/>
              </a:lnSpc>
            </a:pPr>
            <a:r>
              <a:rPr lang="en-US" altLang="ko-KR" dirty="0"/>
              <a:t>Architecture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Input Register Array for input matrix A and B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Unit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Output Register Array for output matrix C</a:t>
            </a:r>
          </a:p>
          <a:p>
            <a:pPr indent="-342000">
              <a:lnSpc>
                <a:spcPct val="110000"/>
              </a:lnSpc>
            </a:pPr>
            <a:r>
              <a:rPr lang="en-US" altLang="ko-KR" dirty="0"/>
              <a:t>Implementation Step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Define AXI-Lite interface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Design register map</a:t>
            </a:r>
          </a:p>
          <a:p>
            <a:pPr lvl="1" indent="-342000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Implement matrix operation logic</a:t>
            </a:r>
          </a:p>
          <a:p>
            <a:pPr indent="-342000"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646B4-2006-4F69-3F7C-6DA331B763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48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1A3D-499E-20D2-4548-A70082953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95E9-0D3A-A1EE-B09C-7FD76DDC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72FE-4855-0547-12C2-EB1A9113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000" y="1216019"/>
            <a:ext cx="11160000" cy="44141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Random generated matrix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Performance Evaluation Metric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Compare the execution time between PS and PL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Clock Cycles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PS : ARM Processor Clock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PL : FPGA Clock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Computation Result</a:t>
            </a:r>
          </a:p>
          <a:p>
            <a:pPr lvl="3">
              <a:lnSpc>
                <a:spcPct val="110000"/>
              </a:lnSpc>
            </a:pPr>
            <a:r>
              <a:rPr lang="en-US" altLang="ko-KR" dirty="0">
                <a:latin typeface="+mn-ea"/>
                <a:ea typeface="+mn-ea"/>
              </a:rPr>
              <a:t>Whether the results of both methods are the same or not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B39D2-19D3-0C06-6D49-C8850825897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71000" y="6457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63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맑은 고딕</vt:lpstr>
      <vt:lpstr>Helvetica Neue</vt:lpstr>
      <vt:lpstr>Office Theme 2013 - 2022</vt:lpstr>
      <vt:lpstr>기초SoC설계 최종 프로젝트 FPGA Matrix Multiplication</vt:lpstr>
      <vt:lpstr>BRAM-based Implementation</vt:lpstr>
      <vt:lpstr>Register-based Implementation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문의현</dc:creator>
  <cp:lastModifiedBy>배상원</cp:lastModifiedBy>
  <cp:revision>28</cp:revision>
  <dcterms:created xsi:type="dcterms:W3CDTF">2023-01-04T06:41:24Z</dcterms:created>
  <dcterms:modified xsi:type="dcterms:W3CDTF">2024-12-07T12:59:06Z</dcterms:modified>
</cp:coreProperties>
</file>