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GB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GB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829F497B-7F77-49DF-B67D-54625E7AFF0F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761980FF-811A-4474-AC97-63F4BBD029C8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GB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Aft>
                <a:spcPts val="65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GB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6083A712-DAA2-41F2-87DF-A0CD005A9E44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l.acm.org/doi/10.1145/3340531.3411962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Error analysis on a sequence of rankings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GB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2019 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43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Each item has one or more authors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Each author belongs to a group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Each ranking gives an item and thus its author and thus a group exposure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Exposure is amortized over multiple rankings of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different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queries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Overall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unfairness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is expressed as the difference between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ideal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and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received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exposure for a sequence of queries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Overall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utility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 is the average utility according to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Expected Reciprocal Rank</a:t>
            </a:r>
            <a:br/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 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Since exposure is amortized over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different queries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, we can’t easily see which query is difficult</a:t>
            </a:r>
            <a:endParaRPr b="0" lang="en-GB" sz="14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</a:rPr>
              <a:t>According to one participant (the Terrier team) there is little overlap in authors for different queries, so they evaluate performance on a query-by-query basis. This could be an option for us also,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</a:rPr>
              <a:t>but I haven’t yet verified their claim</a:t>
            </a:r>
            <a:r>
              <a:rPr b="0" lang="en-GB" sz="1600" spc="-1" strike="noStrike">
                <a:solidFill>
                  <a:srgbClr val="2c3e50"/>
                </a:solidFill>
                <a:latin typeface="Source Sans Pro"/>
              </a:rPr>
              <a:t>.</a:t>
            </a:r>
            <a:endParaRPr b="0" lang="en-GB" sz="16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2020 </a:t>
            </a:r>
            <a:endParaRPr b="1" lang="en-GB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Each item has one or more authors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Each author belongs to a group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Each ranking gives an item and thus its author and thus a group exposure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Exposure is amortized over multiple rankings of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 the </a:t>
            </a:r>
            <a:r>
              <a:rPr b="1" lang="en-GB" sz="2000" spc="-1" strike="noStrike">
                <a:solidFill>
                  <a:srgbClr val="2c3e50"/>
                </a:solidFill>
                <a:latin typeface="Source Sans Pro"/>
              </a:rPr>
              <a:t>same query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Overall </a:t>
            </a:r>
            <a:r>
              <a:rPr b="1" lang="en-GB" sz="2000" spc="-1" strike="noStrike">
                <a:solidFill>
                  <a:srgbClr val="2c3e50"/>
                </a:solidFill>
                <a:latin typeface="Source Sans Pro"/>
              </a:rPr>
              <a:t>unfairness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 is expressed as the difference in </a:t>
            </a:r>
            <a:r>
              <a:rPr b="1" lang="en-GB" sz="2000" spc="-1" strike="noStrike">
                <a:solidFill>
                  <a:srgbClr val="2c3e50"/>
                </a:solidFill>
                <a:latin typeface="Source Sans Pro"/>
              </a:rPr>
              <a:t>expected exposure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 (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  <a:hlinkClick r:id="rId1"/>
              </a:rPr>
              <a:t>Diaz et al.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)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Since exposure is amortized over the </a:t>
            </a:r>
            <a:r>
              <a:rPr b="1" lang="en-GB" sz="2000" spc="-1" strike="noStrike">
                <a:solidFill>
                  <a:srgbClr val="2c3e50"/>
                </a:solidFill>
                <a:latin typeface="Source Sans Pro"/>
              </a:rPr>
              <a:t>same query</a:t>
            </a:r>
            <a:r>
              <a:rPr b="0" lang="en-GB" sz="2000" spc="-1" strike="noStrike">
                <a:solidFill>
                  <a:srgbClr val="2c3e50"/>
                </a:solidFill>
                <a:latin typeface="Source Sans Pro"/>
              </a:rPr>
              <a:t>, we can see which query is difficult</a:t>
            </a:r>
            <a:endParaRPr b="0" lang="en-GB" sz="20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2022-01-12T16:46:28Z</dcterms:created>
  <dc:creator/>
  <dc:description/>
  <dc:language>en-GB</dc:language>
  <cp:lastModifiedBy/>
  <dcterms:modified xsi:type="dcterms:W3CDTF">2022-01-12T17:20:27Z</dcterms:modified>
  <cp:revision>3</cp:revision>
  <dc:subject/>
  <dc:title>Midnightblue</dc:title>
</cp:coreProperties>
</file>