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p:scale>
          <a:sx n="76" d="100"/>
          <a:sy n="76" d="100"/>
        </p:scale>
        <p:origin x="48" y="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Projeto 1 – Design de Software </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Projeto 3 – Design de Software</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Projeto 1, 2, 3 – </a:t>
          </a:r>
          <a:r>
            <a:rPr lang="pt-BR" dirty="0" err="1"/>
            <a:t>ModSim</a:t>
          </a:r>
          <a:r>
            <a:rPr lang="pt-BR" dirty="0"/>
            <a:t> – Modelagem, Noções de Matemática e Física </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a:t>Seminários de Grandes Desafios da Engenharia – Comunicação Oral </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22AD4DF5-0D1D-4F9B-8854-657F5C3FD189}">
      <dgm:prSet phldrT="[Texto]"/>
      <dgm:spPr/>
      <dgm:t>
        <a:bodyPr/>
        <a:lstStyle/>
        <a:p>
          <a:r>
            <a:rPr lang="pt-BR" dirty="0"/>
            <a:t>Seminários de Grandes Desafios da Engenharia </a:t>
          </a:r>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a:t>Projeto 2 – </a:t>
          </a:r>
          <a:r>
            <a:rPr lang="pt-BR" dirty="0" err="1"/>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a:t>Projeto 1 - </a:t>
          </a:r>
          <a:r>
            <a:rPr lang="pt-BR" dirty="0" err="1"/>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a:t>Construção Brinquedo Infantil</a:t>
          </a:r>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a:t>Estação Meteorológica </a:t>
          </a:r>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a:t>Projeto 2 – Design de Software  </a:t>
          </a:r>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a:t>Projeto 1 – Design de Software </a:t>
          </a:r>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a:t>Projeto 2 – Design de Software </a:t>
          </a:r>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a:t>Estação Meteorológica </a:t>
          </a:r>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a:t>Projeto 2 – Design de Software </a:t>
          </a:r>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a:t>Projeto 1– Design de Software </a:t>
          </a:r>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Artigo Científico – Habilidade Escrita/TCC</a:t>
          </a:r>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a:t>Projeto 1, 2, 3 – Design de Software – Prática de Programação em Python</a:t>
          </a:r>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a:t>Construção Brinquedo Infantil</a:t>
          </a:r>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a:t>Projeto 1 – </a:t>
          </a:r>
          <a:r>
            <a:rPr lang="pt-BR" dirty="0" err="1"/>
            <a:t>ModSim</a:t>
          </a:r>
          <a:endParaRPr lang="pt-BR" dirty="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a:t>Projeto 1 – </a:t>
          </a:r>
          <a:r>
            <a:rPr lang="pt-BR" dirty="0" err="1"/>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a:t>Projeto 3 - </a:t>
          </a:r>
          <a:r>
            <a:rPr lang="pt-BR" dirty="0" err="1"/>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a:t>Projeto 2 – </a:t>
          </a:r>
          <a:r>
            <a:rPr lang="pt-BR" dirty="0" err="1"/>
            <a:t>ModSim</a:t>
          </a:r>
          <a:endParaRPr lang="pt-BR" dirty="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a:t>Projeto 3 – </a:t>
          </a:r>
          <a:r>
            <a:rPr lang="pt-BR" dirty="0" err="1"/>
            <a:t>ModSim</a:t>
          </a:r>
          <a:endParaRPr lang="pt-BR" dirty="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a:t>Projeto 2 – </a:t>
          </a:r>
          <a:r>
            <a:rPr lang="pt-BR" dirty="0" err="1"/>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a:t>Projeto 3 – </a:t>
          </a:r>
          <a:r>
            <a:rPr lang="pt-BR" dirty="0" err="1"/>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a:t>NatDes</a:t>
          </a:r>
          <a:r>
            <a:rPr lang="pt-BR" dirty="0"/>
            <a:t> – Projeto – Design </a:t>
          </a:r>
          <a:r>
            <a:rPr lang="pt-BR" dirty="0" err="1"/>
            <a:t>Thinking</a:t>
          </a:r>
          <a:r>
            <a:rPr lang="pt-BR" dirty="0"/>
            <a:t>, Comunicação com o Usuário</a:t>
          </a:r>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a:t>Seminários de Grandes Desafios da Engenharia </a:t>
          </a:r>
          <a:endParaRPr lang="pt-BR" dirty="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dirty="0"/>
            <a:t>Projeto 1, 2, 3 – Design de Software – Lógica Computacional e </a:t>
          </a:r>
          <a:r>
            <a:rPr lang="pt-BR" dirty="0" err="1"/>
            <a:t>Algorítmo</a:t>
          </a:r>
          <a:r>
            <a:rPr lang="pt-BR" dirty="0"/>
            <a:t> </a:t>
          </a:r>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Instrumed</a:t>
          </a:r>
          <a:r>
            <a:rPr lang="pt-BR" dirty="0"/>
            <a:t> – Programação em C, eletrônica básica</a:t>
          </a:r>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a:t>Projeto 1, 2, 3 – </a:t>
          </a:r>
          <a:r>
            <a:rPr lang="pt-BR" dirty="0" err="1"/>
            <a:t>Instrumed</a:t>
          </a:r>
          <a:r>
            <a:rPr lang="pt-BR" dirty="0"/>
            <a:t> – Documentação Escrita, Eletrônica Básica </a:t>
          </a:r>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err="1"/>
            <a:t>NatDes</a:t>
          </a:r>
          <a:r>
            <a:rPr lang="pt-BR" dirty="0"/>
            <a:t> – Projeto – Prototipagem Rápida, Design </a:t>
          </a:r>
          <a:r>
            <a:rPr lang="pt-BR" dirty="0" err="1"/>
            <a:t>Thinking</a:t>
          </a:r>
          <a:r>
            <a:rPr lang="pt-BR" dirty="0"/>
            <a:t>, Manuseio de Ferramentas do </a:t>
          </a:r>
          <a:r>
            <a:rPr lang="pt-BR" dirty="0" err="1"/>
            <a:t>FabLab</a:t>
          </a: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a:t>Seminários de Grandes Desafios de Engenharia – Pensamento Crítico na Engenharia em escopo Social, Econômico, Filosófico e Político </a:t>
          </a:r>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E7C3CAEF-D831-489F-A2DD-854549E0AC0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ModSim</a:t>
          </a:r>
          <a:r>
            <a:rPr lang="pt-BR" dirty="0"/>
            <a:t> – Prática de Programação em Python </a:t>
          </a:r>
        </a:p>
        <a:p>
          <a:pPr defTabSz="622300">
            <a:lnSpc>
              <a:spcPct val="90000"/>
            </a:lnSpc>
            <a:spcBef>
              <a:spcPct val="0"/>
            </a:spcBef>
            <a:spcAft>
              <a:spcPct val="35000"/>
            </a:spcAft>
          </a:pPr>
          <a:endParaRPr lang="pt-BR" dirty="0"/>
        </a:p>
      </dgm:t>
    </dgm:pt>
    <dgm:pt modelId="{F9C6AAFC-DD73-40CF-9F58-0FA041FCA228}" type="parTrans" cxnId="{EEB94AA4-BBDD-44C5-A9F1-465F4EDB7E1F}">
      <dgm:prSet/>
      <dgm:spPr/>
      <dgm:t>
        <a:bodyPr/>
        <a:lstStyle/>
        <a:p>
          <a:endParaRPr lang="pt-BR"/>
        </a:p>
      </dgm:t>
    </dgm:pt>
    <dgm:pt modelId="{513AD5C2-03B7-4760-A3C2-027E7FF5E4FF}" type="sibTrans" cxnId="{EEB94AA4-BBDD-44C5-A9F1-465F4EDB7E1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8" presStyleCnt="35">
        <dgm:presLayoutVars>
          <dgm:bulletEnabled val="1"/>
        </dgm:presLayoutVars>
      </dgm:prSet>
      <dgm:spPr/>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9" presStyleCnt="35">
        <dgm:presLayoutVars>
          <dgm:bulletEnabled val="1"/>
        </dgm:presLayoutVars>
      </dgm:prSet>
      <dgm:spPr/>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0" presStyleCnt="35">
        <dgm:presLayoutVars>
          <dgm:bulletEnabled val="1"/>
        </dgm:presLayoutVars>
      </dgm:prSet>
      <dgm:spPr/>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1" presStyleCnt="35">
        <dgm:presLayoutVars>
          <dgm:bulletEnabled val="1"/>
        </dgm:presLayoutVars>
      </dgm:prSet>
      <dgm:spPr/>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2" presStyleCnt="35">
        <dgm:presLayoutVars>
          <dgm:bulletEnabled val="1"/>
        </dgm:presLayoutVars>
      </dgm:prSet>
      <dgm:spPr/>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3" presStyleCnt="35">
        <dgm:presLayoutVars>
          <dgm:bulletEnabled val="1"/>
        </dgm:presLayoutVars>
      </dgm:prSet>
      <dgm:spPr/>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4" presStyleCnt="35">
        <dgm:presLayoutVars>
          <dgm:bulletEnabled val="1"/>
        </dgm:presLayoutVars>
      </dgm:prSet>
      <dgm:spPr/>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5" presStyleCnt="35">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6" presStyleCnt="35">
        <dgm:presLayoutVars>
          <dgm:bulletEnabled val="1"/>
        </dgm:presLayoutVars>
      </dgm:prSet>
      <dgm:spPr/>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7" presStyleCnt="35">
        <dgm:presLayoutVars>
          <dgm:bulletEnabled val="1"/>
        </dgm:presLayoutVars>
      </dgm:prSet>
      <dgm:spPr/>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8" presStyleCnt="35">
        <dgm:presLayoutVars>
          <dgm:bulletEnabled val="1"/>
        </dgm:presLayoutVars>
      </dgm:prSet>
      <dgm:spPr/>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19" presStyleCnt="35">
        <dgm:presLayoutVars>
          <dgm:bulletEnabled val="1"/>
        </dgm:presLayoutVars>
      </dgm:prSet>
      <dgm:spPr/>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0" presStyleCnt="35">
        <dgm:presLayoutVars>
          <dgm:bulletEnabled val="1"/>
        </dgm:presLayoutVars>
      </dgm:prSet>
      <dgm:spPr/>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1" presStyleCnt="35">
        <dgm:presLayoutVars>
          <dgm:bulletEnabled val="1"/>
        </dgm:presLayoutVars>
      </dgm:prSet>
      <dgm:spPr/>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2" presStyleCnt="35">
        <dgm:presLayoutVars>
          <dgm:bulletEnabled val="1"/>
        </dgm:presLayoutVars>
      </dgm:prSet>
      <dgm:spPr/>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3" presStyleCnt="35">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4" presStyleCnt="35">
        <dgm:presLayoutVars>
          <dgm:bulletEnabled val="1"/>
        </dgm:presLayoutVars>
      </dgm:prSet>
      <dgm:spPr/>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5" presStyleCnt="35">
        <dgm:presLayoutVars>
          <dgm:bulletEnabled val="1"/>
        </dgm:presLayoutVars>
      </dgm:prSet>
      <dgm:spPr/>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6" presStyleCnt="35">
        <dgm:presLayoutVars>
          <dgm:bulletEnabled val="1"/>
        </dgm:presLayoutVars>
      </dgm:prSet>
      <dgm:spPr/>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7" presStyleCnt="35">
        <dgm:presLayoutVars>
          <dgm:bulletEnabled val="1"/>
        </dgm:presLayoutVars>
      </dgm:prSet>
      <dgm:spPr/>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8" presStyleCnt="35">
        <dgm:presLayoutVars>
          <dgm:bulletEnabled val="1"/>
        </dgm:presLayoutVars>
      </dgm:prSet>
      <dgm:spPr/>
    </dgm:pt>
    <dgm:pt modelId="{F29894FF-D4D4-4BF8-B713-0F08762E252B}" type="pres">
      <dgm:prSet presAssocID="{2A9B2166-B854-4FD6-A7D8-CB726751FCCB}" presName="aSpace2" presStyleCnt="0"/>
      <dgm:spPr/>
    </dgm:pt>
    <dgm:pt modelId="{50105F04-BF93-4835-84BE-3BB78DB32623}" type="pres">
      <dgm:prSet presAssocID="{E7C3CAEF-D831-489F-A2DD-854549E0AC0B}" presName="childNode" presStyleLbl="node1" presStyleIdx="29" presStyleCnt="35">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pt>
  </dgm:ptLst>
  <dgm:cxnLst>
    <dgm:cxn modelId="{D23ECB0A-4784-4D37-A1B0-2B28E915BA8B}" srcId="{6689905A-B81B-4A9C-ADBB-371B03968A79}" destId="{910AA6F2-5F1F-4AA9-9139-C252A2579E9E}" srcOrd="1" destOrd="0" parTransId="{A57DA3A6-BD98-45F5-A1E5-1EEEFAFB62E8}" sibTransId="{DDDBC29A-4C7A-4821-9C5D-6F5ACFBE064D}"/>
    <dgm:cxn modelId="{0FAAA314-7043-4854-A9C7-D3730FC38235}" srcId="{8E113AD3-1216-4868-873B-9A4AEC9A5003}" destId="{3FD5D727-7125-49E1-B7E0-E1632F1939A1}" srcOrd="3" destOrd="0" parTransId="{76A6E7F6-63E0-4942-A5E5-8817FF26E0A6}" sibTransId="{032E15EC-0EB5-43AF-8261-10D59FDC3B58}"/>
    <dgm:cxn modelId="{917FA216-0A1C-4731-A653-B7C2791B5162}" srcId="{0971B7E3-B3A7-42E3-94FC-9A076BDE9A0E}" destId="{23AC6674-1417-4EAF-AFB1-8ED720F99F09}" srcOrd="1" destOrd="0" parTransId="{B883A5CC-403F-4901-B2E4-6016819E4CA3}" sibTransId="{862AA69D-166B-4913-9561-8434A85D8C54}"/>
    <dgm:cxn modelId="{35F07417-0BCD-4E15-830A-55410DE3A82A}" srcId="{12E2AACC-1F59-4249-A192-05E2DC555A22}" destId="{F3F71484-4357-4C49-8F38-84833B2DFDEF}" srcOrd="4" destOrd="0" parTransId="{8404AA03-58EF-4F3C-95DB-A6211CB59138}" sibTransId="{B06D35B1-4656-48A2-A940-E42EA35FEE64}"/>
    <dgm:cxn modelId="{22F7861C-C053-477D-8CD8-19D89AF6F5BD}" type="presOf" srcId="{B42B99CB-3A06-4CE3-83E8-6BD82BCE5033}" destId="{DFB80320-B807-4D99-A33B-5CB5AD153F9B}"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2167C63C-2696-43C7-BC37-E8990C7E8B7F}" type="presOf" srcId="{CD50272E-F919-4AA6-8B00-5CFBA508BA68}" destId="{CE613FC4-FA3F-4D35-9985-622C2622B282}" srcOrd="0" destOrd="0" presId="urn:microsoft.com/office/officeart/2005/8/layout/lProcess2"/>
    <dgm:cxn modelId="{38E6B83D-B121-4655-819E-CD8ACE1D26A3}" srcId="{8E113AD3-1216-4868-873B-9A4AEC9A5003}" destId="{E3093668-ACCB-4CF7-8735-CD593E52646E}" srcOrd="0" destOrd="0" parTransId="{4B107640-A380-4F53-B8A9-741ED4724835}" sibTransId="{A7933CCE-385D-4DC6-BB05-10C157FCD40F}"/>
    <dgm:cxn modelId="{6183385B-B07A-4460-9C2E-35DD819BC835}" srcId="{6689905A-B81B-4A9C-ADBB-371B03968A79}" destId="{770D252D-D514-41A0-A8F5-78013B8BD5E4}" srcOrd="6" destOrd="0" parTransId="{26CE8BE2-1372-4CB0-B495-2B3506E71245}" sibTransId="{4824CB9B-0A00-47AA-B5CF-DD48EAD9AD9D}"/>
    <dgm:cxn modelId="{A9FBA442-70E7-4523-99B6-A3E5C6FD3D95}" srcId="{6689905A-B81B-4A9C-ADBB-371B03968A79}" destId="{D115765C-57F4-43D4-9AE8-4E1BD5A63E7A}" srcOrd="4" destOrd="0" parTransId="{17955B4B-ED5C-4B3E-91CC-05FBB6C39E5A}" sibTransId="{4336551F-7E4F-4FC2-9F9D-F311E3D70BAB}"/>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1FBEEB78-C209-4EBF-9CDD-4335B68FEE4F}" type="presOf" srcId="{A1E5DE68-C43B-4086-A632-84F804153753}" destId="{615B024D-5680-401D-96B4-98D2DD738B3B}"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A3E6235A-0F22-49BC-81F4-6CCCDDB77AD0}" type="presOf" srcId="{D115765C-57F4-43D4-9AE8-4E1BD5A63E7A}" destId="{87721207-43C4-4AF5-8E08-C70BA93FE3C4}" srcOrd="0" destOrd="0" presId="urn:microsoft.com/office/officeart/2005/8/layout/lProcess2"/>
    <dgm:cxn modelId="{A2EAF55A-CAB7-40DC-BF95-F3CAF18BF232}" srcId="{12E2AACC-1F59-4249-A192-05E2DC555A22}" destId="{8EC77DDC-A1D0-4773-8728-219E506993D4}" srcOrd="1" destOrd="0" parTransId="{F0C0E3F6-9DCC-4A11-98E1-0A6800FD2B5F}" sibTransId="{C993C1D4-15F8-4AFD-913E-E4CCB4015BFE}"/>
    <dgm:cxn modelId="{118A027D-EB03-4B57-B640-38D51DDB9A0F}" type="presOf" srcId="{8245208F-8744-45B1-90A8-86D542F934F0}" destId="{A696E25A-5CCD-438C-A29D-580FB0952415}" srcOrd="1"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42F64B80-0832-4921-8E8F-F4265C5A8C06}" type="presOf" srcId="{3FD5D727-7125-49E1-B7E0-E1632F1939A1}" destId="{F932D407-4F4B-4AA6-B085-C08F606B6390}"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D3D50985-787B-45CC-A25F-378889FAC107}" type="presOf" srcId="{A7B6F109-7F10-49C6-98FF-C0B043B2AE29}" destId="{309FEE89-8B66-4C2E-8A5E-82B57F47A933}" srcOrd="0" destOrd="0" presId="urn:microsoft.com/office/officeart/2005/8/layout/lProcess2"/>
    <dgm:cxn modelId="{01961686-4DA5-413E-9FDE-B882C74EB017}" type="presOf" srcId="{E7C3CAEF-D831-489F-A2DD-854549E0AC0B}" destId="{50105F04-BF93-4835-84BE-3BB78DB32623}"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7F79788C-4F3B-4E85-B566-0E6BB2885943}" srcId="{6689905A-B81B-4A9C-ADBB-371B03968A79}" destId="{53A78326-11FB-450E-9B25-AE3AD5209E50}" srcOrd="2" destOrd="0" parTransId="{4B4E45A5-2454-42EB-A8EE-4B81E3D3039D}" sibTransId="{30919F04-8BCB-49CD-9D7E-9955A19B656F}"/>
    <dgm:cxn modelId="{46241D8D-E345-4273-AC6A-6F9A6F19727D}" type="presOf" srcId="{F1117DCB-C5A6-4B04-8C9C-BF4C20CD227C}" destId="{C7B40AF3-28BC-4574-AC22-497E212ACB00}" srcOrd="0" destOrd="0" presId="urn:microsoft.com/office/officeart/2005/8/layout/lProcess2"/>
    <dgm:cxn modelId="{22CF2E8D-1818-4B88-AC80-DCC4E19E9534}" type="presOf" srcId="{CC0EA05A-76EE-4C96-A101-877E2E86C125}" destId="{F6FCB063-B33D-4056-9928-89755C22B430}"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C15B0591-8EDE-4BAC-A32D-44E9D8143F13}" type="presOf" srcId="{2E94CAE8-9AC0-4E7E-B62B-708A6CA7E1E2}" destId="{16FECFD9-8513-4731-8189-B5011DCD6779}" srcOrd="0" destOrd="0" presId="urn:microsoft.com/office/officeart/2005/8/layout/lProcess2"/>
    <dgm:cxn modelId="{75908398-567F-44D3-950C-C008C5059569}" type="presOf" srcId="{6A83B22D-427D-4DE1-B9CC-D58C855A1D3A}" destId="{2BD5B6CA-8B29-4F5F-891B-98AEBDBCD645}"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CC50159C-2D87-4E4F-A238-852D3B1CF752}" srcId="{8E113AD3-1216-4868-873B-9A4AEC9A5003}" destId="{F1117DCB-C5A6-4B04-8C9C-BF4C20CD227C}" srcOrd="1" destOrd="0" parTransId="{CCD0BC61-3A73-4A37-B788-CF06C3797D0B}" sibTransId="{3A3CEF84-6D83-499F-9C6F-E60BD1B8DE21}"/>
    <dgm:cxn modelId="{439E429E-7F8C-4BCF-95D9-1CEB6BE19EFF}" type="presOf" srcId="{6689905A-B81B-4A9C-ADBB-371B03968A79}" destId="{F7BF947C-DE94-4185-B8D5-1B887DD85655}" srcOrd="1"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B2E6ADA0-39D1-4698-AFC7-61CFAAE14AD1}" type="presOf" srcId="{BDA7F26E-7E77-405E-975F-1070EEAB3DB0}" destId="{BFF188C1-7662-4B3E-9D46-7581EFAB0185}" srcOrd="0" destOrd="0" presId="urn:microsoft.com/office/officeart/2005/8/layout/lProcess2"/>
    <dgm:cxn modelId="{EEB94AA4-BBDD-44C5-A9F1-465F4EDB7E1F}" srcId="{8E113AD3-1216-4868-873B-9A4AEC9A5003}" destId="{E7C3CAEF-D831-489F-A2DD-854549E0AC0B}" srcOrd="5" destOrd="0" parTransId="{F9C6AAFC-DD73-40CF-9F58-0FA041FCA228}" sibTransId="{513AD5C2-03B7-4760-A3C2-027E7FF5E4FF}"/>
    <dgm:cxn modelId="{CC40CBA5-D5E4-4FFF-8318-7DE979658D3C}" srcId="{6689905A-B81B-4A9C-ADBB-371B03968A79}" destId="{C26DA337-08C7-4346-ACF1-246813B5AE49}" srcOrd="3" destOrd="0" parTransId="{3FB3EB6E-D595-4857-93D1-A85DE6CB58A2}" sibTransId="{6CBBA0D8-1681-4D1D-A6D0-0C3E2E3D1695}"/>
    <dgm:cxn modelId="{003E6EA9-6791-4BB9-9089-748961A2D3EA}" type="presOf" srcId="{770D252D-D514-41A0-A8F5-78013B8BD5E4}" destId="{DBBA6A57-2F28-49E9-9655-ABD2D2E09E71}"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EF5D5AE-A90A-4725-9932-BA154293A56D}" type="presOf" srcId="{F3F71484-4357-4C49-8F38-84833B2DFDEF}" destId="{9CD5AF84-E8CE-4DF1-BC47-DBFA9B692293}"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890B86B4-E0C4-4F02-9B85-036D7BE836FC}" srcId="{6689905A-B81B-4A9C-ADBB-371B03968A79}" destId="{CC0EA05A-76EE-4C96-A101-877E2E86C125}" srcOrd="7" destOrd="0" parTransId="{FECAB3DD-DEE2-45CA-AB61-768EFD7BA008}" sibTransId="{AB7B57C4-026D-43A6-8F40-53CBC4DC4B12}"/>
    <dgm:cxn modelId="{021C34B8-A1E3-42A5-9F8A-DE3743194B92}" type="presOf" srcId="{68BBEE65-2A59-4297-9A9B-D4061DCBCCF6}" destId="{BC0395AD-B931-41CC-9FE4-426595B1606C}"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D0CA9BA-4061-4877-808A-2EAF016ABFBD}" type="presOf" srcId="{BBCE2902-ADDC-44E9-93C5-B7212315A16A}" destId="{D42D210F-0E8A-43B1-A561-0289463E0979}"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B12B9ABD-BAF3-458C-834F-969174931EAE}" type="presOf" srcId="{1D752428-DCAB-4F21-A008-8E12CC6FC7D3}" destId="{074C6656-C63B-468B-AFA7-4B1B0308D8AC}" srcOrd="0" destOrd="0" presId="urn:microsoft.com/office/officeart/2005/8/layout/lProcess2"/>
    <dgm:cxn modelId="{6BF9D7C0-2DC5-44F6-AC58-FCFAE146B112}" srcId="{12E2AACC-1F59-4249-A192-05E2DC555A22}" destId="{CD50272E-F919-4AA6-8B00-5CFBA508BA68}" srcOrd="6" destOrd="0" parTransId="{8D3153B0-B46C-4F3F-AB15-5436DDAF97DC}" sibTransId="{0AE16949-A743-449F-A871-7BAB129E5562}"/>
    <dgm:cxn modelId="{0A8665C5-3703-493B-AD5B-D8E9E1C980DF}" srcId="{8245208F-8744-45B1-90A8-86D542F934F0}" destId="{DEF2CF9F-D5BC-44B5-853B-D753DA6983D2}" srcOrd="5" destOrd="0" parTransId="{B0B9FA12-F05C-4A04-8F49-E111D10320A6}" sibTransId="{583FEE7F-BEA7-42E8-A459-3F80B9E8E86F}"/>
    <dgm:cxn modelId="{07E5EBC8-C75A-4DA9-B6A5-90D683437FB3}" srcId="{8245208F-8744-45B1-90A8-86D542F934F0}" destId="{68BBEE65-2A59-4297-9A9B-D4061DCBCCF6}" srcOrd="6" destOrd="0" parTransId="{D1099DAC-F36C-4442-ADDB-1752127D6F0E}" sibTransId="{18F1A679-E1BB-49E1-950E-A71E9255042E}"/>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EF969EDA-9EEC-4394-AE86-0F04F82A3C30}" srcId="{12E2AACC-1F59-4249-A192-05E2DC555A22}" destId="{A1E5DE68-C43B-4086-A632-84F804153753}" srcOrd="2" destOrd="0" parTransId="{D3CCB0C2-D146-456A-B1E3-D25103561D54}" sibTransId="{C93EA460-9F9C-4B42-AB9B-FC10A721378C}"/>
    <dgm:cxn modelId="{C442C4E8-630D-4C32-920B-FF9FFE5CA0A4}" srcId="{0971B7E3-B3A7-42E3-94FC-9A076BDE9A0E}" destId="{2E94CAE8-9AC0-4E7E-B62B-708A6CA7E1E2}" srcOrd="3" destOrd="0" parTransId="{186A6C03-DB49-44C5-90DE-58DA6F6C2A6C}" sibTransId="{741C241E-8EDF-4E88-ADF8-B0151261BA8E}"/>
    <dgm:cxn modelId="{82A85FEA-3F90-422F-A33D-BF2D8B0C3923}" srcId="{6689905A-B81B-4A9C-ADBB-371B03968A79}" destId="{810DEDB1-B4A6-4657-AF5E-AEB6410DD2D4}" srcOrd="0" destOrd="0" parTransId="{98292DC3-5B58-4215-A404-911D28DF38D9}" sibTransId="{86BE4BA9-58AD-4313-BD68-9B836E45986E}"/>
    <dgm:cxn modelId="{DF3C24EC-865B-4B5F-A860-D37EC56E753C}" srcId="{8E113AD3-1216-4868-873B-9A4AEC9A5003}" destId="{B42B99CB-3A06-4CE3-83E8-6BD82BCE5033}" srcOrd="2" destOrd="0" parTransId="{6E324706-EAEB-4967-9004-16BDF45EEC67}" sibTransId="{21076C17-C3F9-4957-B13B-44D2A37EBEF8}"/>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6A521F3-7171-4B87-B8BA-B0D57DE74DC2}" srcId="{0971B7E3-B3A7-42E3-94FC-9A076BDE9A0E}" destId="{6A83B22D-427D-4DE1-B9CC-D58C855A1D3A}" srcOrd="2" destOrd="0" parTransId="{1EA3B4F5-BC40-46D5-B028-27E9C01AE706}" sibTransId="{074D38CD-3279-4CEA-A469-5949E78D7A62}"/>
    <dgm:cxn modelId="{EF6152F4-6AED-4462-94AE-966727C80A53}" type="presOf" srcId="{E4D7E9A5-256B-4054-8AB8-C92525A8E1BA}" destId="{BA10DB4B-8624-4AD3-A9A1-A24A60E86BD4}"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91A5E0F9-25F9-4795-8FD2-686AB39B04CD}" type="presOf" srcId="{C26DA337-08C7-4346-ACF1-246813B5AE49}" destId="{369B9B68-BAD3-4045-A602-99D81E6B071A}" srcOrd="0"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0480C15D-24B4-45C1-99F0-6BFB3A768B58}" type="presParOf" srcId="{8AF6ACE0-F867-4014-85AC-E024AA022AA5}" destId="{F29894FF-D4D4-4BF8-B713-0F08762E252B}" srcOrd="9" destOrd="0" presId="urn:microsoft.com/office/officeart/2005/8/layout/lProcess2"/>
    <dgm:cxn modelId="{69C87488-23B8-4978-A1EE-914B8DA9FCBF}" type="presParOf" srcId="{8AF6ACE0-F867-4014-85AC-E024AA022AA5}" destId="{50105F04-BF93-4835-84BE-3BB78DB32623}"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26336" y="1291166"/>
        <a:ext cx="1672968" cy="287797"/>
      </dsp:txXfrm>
    </dsp:sp>
    <dsp:sp modelId="{8CA9BF7F-7A23-4F8E-81B3-A89FD1880B44}">
      <dsp:nvSpPr>
        <dsp:cNvPr id="0" name=""/>
        <dsp:cNvSpPr/>
      </dsp:nvSpPr>
      <dsp:spPr>
        <a:xfrm>
          <a:off x="217382"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26336" y="1643903"/>
        <a:ext cx="1672968" cy="287797"/>
      </dsp:txXfrm>
    </dsp:sp>
    <dsp:sp modelId="{DC493DA2-5315-4C52-94D0-4FE2628ED80E}">
      <dsp:nvSpPr>
        <dsp:cNvPr id="0" name=""/>
        <dsp:cNvSpPr/>
      </dsp:nvSpPr>
      <dsp:spPr>
        <a:xfrm>
          <a:off x="217382"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26336" y="1996640"/>
        <a:ext cx="1672968" cy="287797"/>
      </dsp:txXfrm>
    </dsp:sp>
    <dsp:sp modelId="{074C6656-C63B-468B-AFA7-4B1B0308D8AC}">
      <dsp:nvSpPr>
        <dsp:cNvPr id="0" name=""/>
        <dsp:cNvSpPr/>
      </dsp:nvSpPr>
      <dsp:spPr>
        <a:xfrm>
          <a:off x="217382"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26336" y="2349378"/>
        <a:ext cx="1672968" cy="287797"/>
      </dsp:txXfrm>
    </dsp:sp>
    <dsp:sp modelId="{BA10DB4B-8624-4AD3-A9A1-A24A60E86BD4}">
      <dsp:nvSpPr>
        <dsp:cNvPr id="0" name=""/>
        <dsp:cNvSpPr/>
      </dsp:nvSpPr>
      <dsp:spPr>
        <a:xfrm>
          <a:off x="217382"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26336" y="2702115"/>
        <a:ext cx="1672968" cy="287797"/>
      </dsp:txXfrm>
    </dsp:sp>
    <dsp:sp modelId="{3DECD127-3C94-4A15-BB5B-E326A3EBF2BA}">
      <dsp:nvSpPr>
        <dsp:cNvPr id="0" name=""/>
        <dsp:cNvSpPr/>
      </dsp:nvSpPr>
      <dsp:spPr>
        <a:xfrm>
          <a:off x="217382"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26336" y="3054852"/>
        <a:ext cx="1672968" cy="287797"/>
      </dsp:txXfrm>
    </dsp:sp>
    <dsp:sp modelId="{BC0395AD-B931-41CC-9FE4-426595B1606C}">
      <dsp:nvSpPr>
        <dsp:cNvPr id="0" name=""/>
        <dsp:cNvSpPr/>
      </dsp:nvSpPr>
      <dsp:spPr>
        <a:xfrm>
          <a:off x="217382"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26336" y="3407590"/>
        <a:ext cx="1672968" cy="287797"/>
      </dsp:txXfrm>
    </dsp:sp>
    <dsp:sp modelId="{1CE193FC-2184-4752-B0F6-9867416FDC88}">
      <dsp:nvSpPr>
        <dsp:cNvPr id="0" name=""/>
        <dsp:cNvSpPr/>
      </dsp:nvSpPr>
      <dsp:spPr>
        <a:xfrm>
          <a:off x="217382"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Seminários de Grandes Desafios da Engenharia </a:t>
          </a:r>
        </a:p>
      </dsp:txBody>
      <dsp:txXfrm>
        <a:off x="226336" y="3760327"/>
        <a:ext cx="1672968" cy="28779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Design de Software</a:t>
          </a:r>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a:p>
          <a:pPr marL="0" lvl="0" indent="0" algn="ctr" defTabSz="311150">
            <a:lnSpc>
              <a:spcPct val="90000"/>
            </a:lnSpc>
            <a:spcBef>
              <a:spcPct val="0"/>
            </a:spcBef>
            <a:spcAft>
              <a:spcPct val="35000"/>
            </a:spcAft>
            <a:buNone/>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Design de Software </a:t>
          </a:r>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Seminários de Grandes Desafios da Engenharia – Comunicação Oral </a:t>
          </a:r>
        </a:p>
      </dsp:txBody>
      <dsp:txXfrm>
        <a:off x="7045737" y="1293649"/>
        <a:ext cx="1666854" cy="386071"/>
      </dsp:txXfrm>
    </dsp:sp>
    <dsp:sp modelId="{C7B40AF3-28BC-4574-AC22-497E212ACB00}">
      <dsp:nvSpPr>
        <dsp:cNvPr id="0" name=""/>
        <dsp:cNvSpPr/>
      </dsp:nvSpPr>
      <dsp:spPr>
        <a:xfrm>
          <a:off x="7033726"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Projeto 1, 2, 3 – Design de Software – Prática de Programação em Python</a:t>
          </a:r>
        </a:p>
      </dsp:txBody>
      <dsp:txXfrm>
        <a:off x="7045737" y="1766833"/>
        <a:ext cx="1666854" cy="386071"/>
      </dsp:txXfrm>
    </dsp:sp>
    <dsp:sp modelId="{DFB80320-B807-4D99-A33B-5CB5AD153F9B}">
      <dsp:nvSpPr>
        <dsp:cNvPr id="0" name=""/>
        <dsp:cNvSpPr/>
      </dsp:nvSpPr>
      <dsp:spPr>
        <a:xfrm>
          <a:off x="7033726"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Artigo Científico – Habilidade Escrita/TCC</a:t>
          </a:r>
        </a:p>
      </dsp:txBody>
      <dsp:txXfrm>
        <a:off x="7045737" y="2240017"/>
        <a:ext cx="1666854" cy="386071"/>
      </dsp:txXfrm>
    </dsp:sp>
    <dsp:sp modelId="{F932D407-4F4B-4AA6-B085-C08F606B6390}">
      <dsp:nvSpPr>
        <dsp:cNvPr id="0" name=""/>
        <dsp:cNvSpPr/>
      </dsp:nvSpPr>
      <dsp:spPr>
        <a:xfrm>
          <a:off x="7033726"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Instrumed</a:t>
          </a:r>
          <a:r>
            <a:rPr lang="pt-BR" sz="700" kern="1200" dirty="0"/>
            <a:t> – Programação em C, eletrônica básica</a:t>
          </a:r>
        </a:p>
      </dsp:txBody>
      <dsp:txXfrm>
        <a:off x="7045737" y="2713202"/>
        <a:ext cx="1666854" cy="386071"/>
      </dsp:txXfrm>
    </dsp:sp>
    <dsp:sp modelId="{D47983B6-D85C-4BD2-B445-50F5E9F2ECA7}">
      <dsp:nvSpPr>
        <dsp:cNvPr id="0" name=""/>
        <dsp:cNvSpPr/>
      </dsp:nvSpPr>
      <dsp:spPr>
        <a:xfrm>
          <a:off x="7033726"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err="1"/>
            <a:t>NatDes</a:t>
          </a:r>
          <a:r>
            <a:rPr lang="pt-BR" sz="700" kern="1200" dirty="0"/>
            <a:t> – Projeto – Prototipagem Rápida, Design </a:t>
          </a:r>
          <a:r>
            <a:rPr lang="pt-BR" sz="700" kern="1200" dirty="0" err="1"/>
            <a:t>Thinking</a:t>
          </a:r>
          <a:r>
            <a:rPr lang="pt-BR" sz="700" kern="1200" dirty="0"/>
            <a:t>, Manuseio de Ferramentas do </a:t>
          </a:r>
          <a:r>
            <a:rPr lang="pt-BR" sz="700" kern="1200" dirty="0" err="1"/>
            <a:t>FabLab</a:t>
          </a:r>
          <a:endParaRPr lang="pt-BR" sz="700" kern="1200" dirty="0"/>
        </a:p>
      </dsp:txBody>
      <dsp:txXfrm>
        <a:off x="7045737" y="3186386"/>
        <a:ext cx="1666854" cy="386071"/>
      </dsp:txXfrm>
    </dsp:sp>
    <dsp:sp modelId="{50105F04-BF93-4835-84BE-3BB78DB32623}">
      <dsp:nvSpPr>
        <dsp:cNvPr id="0" name=""/>
        <dsp:cNvSpPr/>
      </dsp:nvSpPr>
      <dsp:spPr>
        <a:xfrm>
          <a:off x="7033726"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ModSim</a:t>
          </a:r>
          <a:r>
            <a:rPr lang="pt-BR" sz="700" kern="1200" dirty="0"/>
            <a:t> – Prática de Programação em Python </a:t>
          </a:r>
        </a:p>
        <a:p>
          <a:pPr lvl="0" algn="ctr" defTabSz="622300">
            <a:lnSpc>
              <a:spcPct val="90000"/>
            </a:lnSpc>
            <a:spcBef>
              <a:spcPct val="0"/>
            </a:spcBef>
            <a:spcAft>
              <a:spcPct val="35000"/>
            </a:spcAft>
            <a:buNone/>
          </a:pPr>
          <a:endParaRPr lang="pt-BR" sz="700" kern="1200" dirty="0"/>
        </a:p>
      </dsp:txBody>
      <dsp:txXfrm>
        <a:off x="7045737" y="3659570"/>
        <a:ext cx="1666854" cy="386071"/>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a:t>
          </a:r>
          <a:r>
            <a:rPr lang="pt-BR" sz="700" kern="1200" dirty="0" err="1"/>
            <a:t>ModSim</a:t>
          </a:r>
          <a:r>
            <a:rPr lang="pt-BR" sz="700" kern="1200" dirty="0"/>
            <a:t> – Modelagem, Noções de Matemática e Física </a:t>
          </a:r>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Design de Software – Lógica Computacional e </a:t>
          </a:r>
          <a:r>
            <a:rPr lang="pt-BR" sz="700" kern="1200" dirty="0" err="1"/>
            <a:t>Algorítmo</a:t>
          </a:r>
          <a:r>
            <a:rPr lang="pt-BR" sz="700" kern="1200" dirty="0"/>
            <a:t> </a:t>
          </a:r>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err="1"/>
            <a:t>NatDes</a:t>
          </a:r>
          <a:r>
            <a:rPr lang="pt-BR" sz="700" kern="1200" dirty="0"/>
            <a:t> – Projeto – Design </a:t>
          </a:r>
          <a:r>
            <a:rPr lang="pt-BR" sz="700" kern="1200" dirty="0" err="1"/>
            <a:t>Thinking</a:t>
          </a:r>
          <a:r>
            <a:rPr lang="pt-BR" sz="700" kern="1200" dirty="0"/>
            <a:t>, Comunicação com o Usuário</a:t>
          </a:r>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Projeto 1, 2, 3 – </a:t>
          </a:r>
          <a:r>
            <a:rPr lang="pt-BR" sz="700" kern="1200" dirty="0" err="1"/>
            <a:t>Instrumed</a:t>
          </a:r>
          <a:r>
            <a:rPr lang="pt-BR" sz="700" kern="1200" dirty="0"/>
            <a:t> – Documentação Escrita, Eletrônica Básica </a:t>
          </a:r>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Seminários de Grandes Desafios de Engenharia – Pensamento Crítico na Engenharia em escopo Social, Econômico, Filosófico e Político </a:t>
          </a:r>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23/08/2017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23/08/2017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23/08/2017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23/08/2017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23/08/2017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23/08/2017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23/08/2017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23/08/2017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0575" y="0"/>
            <a:ext cx="10515600" cy="1325563"/>
          </a:xfrm>
        </p:spPr>
        <p:txBody>
          <a:bodyPr>
            <a:normAutofit/>
          </a:bodyPr>
          <a:lstStyle/>
          <a:p>
            <a:r>
              <a:rPr lang="pt-BR" sz="2800" dirty="0"/>
              <a:t>4ª atividade</a:t>
            </a:r>
          </a:p>
        </p:txBody>
      </p:sp>
      <p:pic>
        <p:nvPicPr>
          <p:cNvPr id="3" name="Espaço Reservado para Conteú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796937"/>
            <a:ext cx="11252200" cy="6056289"/>
          </a:xfrm>
          <a:prstGeom prst="rect">
            <a:avLst/>
          </a:prstGeom>
        </p:spPr>
      </p:pic>
      <p:sp>
        <p:nvSpPr>
          <p:cNvPr id="7" name="CaixaDeTexto 6"/>
          <p:cNvSpPr txBox="1"/>
          <p:nvPr/>
        </p:nvSpPr>
        <p:spPr>
          <a:xfrm>
            <a:off x="4369525" y="3334414"/>
            <a:ext cx="4509589" cy="1815882"/>
          </a:xfrm>
          <a:prstGeom prst="rect">
            <a:avLst/>
          </a:prstGeom>
          <a:noFill/>
        </p:spPr>
        <p:txBody>
          <a:bodyPr wrap="square" rtlCol="0">
            <a:spAutoFit/>
          </a:bodyPr>
          <a:lstStyle/>
          <a:p>
            <a:r>
              <a:rPr lang="pt-BR" sz="2800" dirty="0"/>
              <a:t>Uma breve </a:t>
            </a:r>
            <a:r>
              <a:rPr lang="pt-BR" sz="2800" dirty="0" err="1"/>
              <a:t>bio</a:t>
            </a:r>
            <a:r>
              <a:rPr lang="pt-BR" sz="2800" dirty="0"/>
              <a:t> explicando sobre interesses, experiências acadêmicas e profissionais, e curiosidades </a:t>
            </a:r>
          </a:p>
        </p:txBody>
      </p:sp>
      <p:sp>
        <p:nvSpPr>
          <p:cNvPr id="8" name="CaixaDeTexto 7"/>
          <p:cNvSpPr txBox="1"/>
          <p:nvPr/>
        </p:nvSpPr>
        <p:spPr>
          <a:xfrm>
            <a:off x="968304" y="2534195"/>
            <a:ext cx="2316480" cy="3416320"/>
          </a:xfrm>
          <a:prstGeom prst="rect">
            <a:avLst/>
          </a:prstGeom>
          <a:solidFill>
            <a:schemeClr val="accent4">
              <a:lumMod val="75000"/>
            </a:schemeClr>
          </a:solidFill>
        </p:spPr>
        <p:txBody>
          <a:bodyPr wrap="square" rtlCol="0">
            <a:spAutoFit/>
          </a:bodyPr>
          <a:lstStyle/>
          <a:p>
            <a:r>
              <a:rPr lang="pt-BR" dirty="0"/>
              <a:t>Foto</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PWB </a:t>
            </a:r>
          </a:p>
        </p:txBody>
      </p:sp>
      <p:sp>
        <p:nvSpPr>
          <p:cNvPr id="5" name="Espaço Reservado para Conteúdo 4"/>
          <p:cNvSpPr>
            <a:spLocks noGrp="1"/>
          </p:cNvSpPr>
          <p:nvPr>
            <p:ph idx="1"/>
          </p:nvPr>
        </p:nvSpPr>
        <p:spPr/>
        <p:txBody>
          <a:bodyPr/>
          <a:lstStyle/>
          <a:p>
            <a:r>
              <a:rPr lang="pt-BR" dirty="0"/>
              <a:t>Maria Eduarda Bicalho- Engenharia Mecatrônica</a:t>
            </a:r>
          </a:p>
          <a:p>
            <a:r>
              <a:rPr lang="pt-BR" dirty="0"/>
              <a:t>Stephanie Wertheimer – Engenharia Mecânica</a:t>
            </a:r>
          </a:p>
          <a:p>
            <a:r>
              <a:rPr lang="pt-BR" dirty="0"/>
              <a:t>Thomas </a:t>
            </a:r>
            <a:r>
              <a:rPr lang="pt-BR" dirty="0" err="1"/>
              <a:t>Pilnik</a:t>
            </a:r>
            <a:r>
              <a:rPr lang="pt-BR" dirty="0"/>
              <a:t> – Engenharia da Computação</a:t>
            </a:r>
          </a:p>
          <a:p>
            <a:pPr marL="0" indent="0">
              <a:buNone/>
            </a:pPr>
            <a:endParaRPr lang="pt-BR" dirty="0"/>
          </a:p>
        </p:txBody>
      </p:sp>
      <p:pic>
        <p:nvPicPr>
          <p:cNvPr id="3" name="Picture 2">
            <a:extLst>
              <a:ext uri="{FF2B5EF4-FFF2-40B4-BE49-F238E27FC236}">
                <a16:creationId xmlns:a16="http://schemas.microsoft.com/office/drawing/2014/main" id="{5E705610-1D68-4061-94C5-0969C5303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925" y="3503106"/>
            <a:ext cx="4077956" cy="3058467"/>
          </a:xfrm>
          <a:prstGeom prst="rect">
            <a:avLst/>
          </a:prstGeom>
        </p:spPr>
      </p:pic>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a:hlinkClick r:id="rId2"/>
              </a:rPr>
              <a:t>https://github.com/pilnikthomas/CDA_P1.git</a:t>
            </a:r>
            <a:endParaRPr lang="pt-BR" dirty="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9851080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Colocaremos um menu vertical do lado direito da página, e no centro haverá uma </a:t>
            </a:r>
            <a:r>
              <a:rPr lang="pt-BR" sz="3600" dirty="0" err="1"/>
              <a:t>dashboard</a:t>
            </a:r>
            <a:r>
              <a:rPr lang="pt-BR" sz="3600" dirty="0"/>
              <a:t> com os projetos mais requisitados. Esse critério será feito de acordo com o interesse de cada um dos usuários, assim como os tópicos da barra lateral do menu. No caso do profissional do mercado financeiro, gostaríamos de destacar </a:t>
            </a:r>
            <a:r>
              <a:rPr lang="pt-BR" sz="3600" dirty="0" err="1"/>
              <a:t>ModSim</a:t>
            </a:r>
            <a:r>
              <a:rPr lang="pt-BR" sz="3600" dirty="0"/>
              <a:t>, Natureza do Design e Grandes Desafios da Engenharia </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4743824" y="-1160487"/>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539376" y="1973567"/>
            <a:ext cx="4324350" cy="2031325"/>
          </a:xfrm>
          <a:prstGeom prst="rect">
            <a:avLst/>
          </a:prstGeom>
          <a:noFill/>
        </p:spPr>
        <p:txBody>
          <a:bodyPr wrap="square" rtlCol="0">
            <a:spAutoFit/>
          </a:bodyPr>
          <a:lstStyle/>
          <a:p>
            <a:endParaRPr lang="pt-BR" dirty="0"/>
          </a:p>
          <a:p>
            <a:pPr marL="285750" indent="-285750">
              <a:buFont typeface="Arial" panose="020B0604020202020204" pitchFamily="34" charset="0"/>
              <a:buChar char="•"/>
            </a:pPr>
            <a:r>
              <a:rPr lang="pt-BR" dirty="0"/>
              <a:t>https://ixgk755j.optimalworkshop.com/optimalsort/272eort5</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https://www.optimalworkshop.com/a/ixgk755j/optimalsort/results/347150#/t/analysisTools/resultsMatrix</a:t>
            </a:r>
          </a:p>
        </p:txBody>
      </p:sp>
      <p:pic>
        <p:nvPicPr>
          <p:cNvPr id="9" name="Picture 8">
            <a:extLst>
              <a:ext uri="{FF2B5EF4-FFF2-40B4-BE49-F238E27FC236}">
                <a16:creationId xmlns:a16="http://schemas.microsoft.com/office/drawing/2014/main" id="{44051BEF-FA47-49BC-89C2-20CB12BE4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647" y="1682504"/>
            <a:ext cx="6898342" cy="3357361"/>
          </a:xfrm>
          <a:prstGeom prst="rect">
            <a:avLst/>
          </a:prstGeom>
        </p:spPr>
      </p:pic>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09" y="724989"/>
            <a:ext cx="11252200" cy="6133011"/>
          </a:xfrm>
          <a:prstGeom prst="rect">
            <a:avLst/>
          </a:prstGeom>
        </p:spPr>
      </p:pic>
      <p:sp>
        <p:nvSpPr>
          <p:cNvPr id="7" name="CaixaDeTexto 6"/>
          <p:cNvSpPr txBox="1"/>
          <p:nvPr/>
        </p:nvSpPr>
        <p:spPr>
          <a:xfrm>
            <a:off x="8940437" y="2246810"/>
            <a:ext cx="2229394" cy="3785652"/>
          </a:xfrm>
          <a:prstGeom prst="rect">
            <a:avLst/>
          </a:prstGeom>
          <a:noFill/>
        </p:spPr>
        <p:txBody>
          <a:bodyPr wrap="square" rtlCol="0">
            <a:spAutoFit/>
          </a:bodyPr>
          <a:lstStyle/>
          <a:p>
            <a:r>
              <a:rPr lang="pt-BR" sz="2400" dirty="0"/>
              <a:t>Nessa região haverá a </a:t>
            </a:r>
            <a:r>
              <a:rPr lang="pt-BR" sz="2400" dirty="0" err="1"/>
              <a:t>menubar</a:t>
            </a:r>
            <a:r>
              <a:rPr lang="pt-BR" sz="2400" dirty="0"/>
              <a:t> com os projetos em ordem de importância: </a:t>
            </a:r>
            <a:r>
              <a:rPr lang="pt-BR" sz="2400" dirty="0" err="1"/>
              <a:t>Modsim</a:t>
            </a:r>
            <a:r>
              <a:rPr lang="pt-BR" sz="2400" dirty="0"/>
              <a:t>, </a:t>
            </a:r>
            <a:r>
              <a:rPr lang="pt-BR" sz="2400" dirty="0" err="1"/>
              <a:t>NatDes</a:t>
            </a:r>
            <a:r>
              <a:rPr lang="pt-BR" sz="2400" dirty="0"/>
              <a:t>, GDE, </a:t>
            </a:r>
            <a:r>
              <a:rPr lang="pt-BR" sz="2400" dirty="0" err="1"/>
              <a:t>DesSoft</a:t>
            </a:r>
            <a:r>
              <a:rPr lang="pt-BR" sz="2400" dirty="0"/>
              <a:t>, </a:t>
            </a:r>
            <a:r>
              <a:rPr lang="pt-BR" sz="2400" dirty="0" err="1"/>
              <a:t>InstruMed</a:t>
            </a:r>
            <a:endParaRPr lang="pt-BR" sz="2400" dirty="0"/>
          </a:p>
        </p:txBody>
      </p:sp>
      <p:sp>
        <p:nvSpPr>
          <p:cNvPr id="8" name="CaixaDeTexto 7"/>
          <p:cNvSpPr txBox="1"/>
          <p:nvPr/>
        </p:nvSpPr>
        <p:spPr>
          <a:xfrm>
            <a:off x="757644" y="2050552"/>
            <a:ext cx="6287588" cy="369332"/>
          </a:xfrm>
          <a:prstGeom prst="rect">
            <a:avLst/>
          </a:prstGeom>
          <a:solidFill>
            <a:schemeClr val="accent2"/>
          </a:solidFill>
        </p:spPr>
        <p:txBody>
          <a:bodyPr wrap="square" rtlCol="0">
            <a:spAutoFit/>
          </a:bodyPr>
          <a:lstStyle/>
          <a:p>
            <a:r>
              <a:rPr lang="pt-BR" dirty="0" err="1"/>
              <a:t>ModSim</a:t>
            </a:r>
            <a:r>
              <a:rPr lang="pt-BR" dirty="0"/>
              <a:t>                              </a:t>
            </a:r>
            <a:r>
              <a:rPr lang="pt-BR" dirty="0" err="1"/>
              <a:t>NatDes</a:t>
            </a:r>
            <a:r>
              <a:rPr lang="pt-BR" dirty="0"/>
              <a:t>                                       GDE</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TotalTime>
  <Words>1068</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Maria Eduarda Peppes Bicalho</cp:lastModifiedBy>
  <cp:revision>23</cp:revision>
  <dcterms:created xsi:type="dcterms:W3CDTF">2017-08-14T21:14:21Z</dcterms:created>
  <dcterms:modified xsi:type="dcterms:W3CDTF">2017-08-23T11:42:38Z</dcterms:modified>
</cp:coreProperties>
</file>