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50"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r>
            <a:rPr lang="pt-BR" dirty="0"/>
            <a:t> – Modelagem, Noções de Matemática e Física </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 Comunicação Oral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 – Habilidade Escrita/TCC</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 – Prática de Programação em Python</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 – Design </a:t>
          </a:r>
          <a:r>
            <a:rPr lang="pt-BR" dirty="0" err="1"/>
            <a:t>Thinking</a:t>
          </a:r>
          <a:r>
            <a:rPr lang="pt-BR" dirty="0"/>
            <a:t>, Comunicação com o Usuário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a:t>Projeto 1, 2, 3 – Design de Software – Lógica Computacional e </a:t>
          </a:r>
          <a:r>
            <a:rPr lang="pt-BR" dirty="0" err="1"/>
            <a:t>Algorítmo</a:t>
          </a:r>
          <a:r>
            <a:rPr lang="pt-BR" dirty="0"/>
            <a:t> </a:t>
          </a:r>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r>
            <a:rPr lang="pt-BR" dirty="0"/>
            <a:t> – Programação em C, eletrônica básica</a:t>
          </a:r>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r>
            <a:rPr lang="pt-BR" dirty="0"/>
            <a:t> – Documentação Escrita, Eletrônica Básica </a:t>
          </a:r>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a:t>NatDes</a:t>
          </a:r>
          <a:r>
            <a:rPr lang="pt-BR" dirty="0"/>
            <a:t> – Projeto – Prototipagem Rápida, Design </a:t>
          </a:r>
          <a:r>
            <a:rPr lang="pt-BR" dirty="0" err="1"/>
            <a:t>Thinking</a:t>
          </a:r>
          <a:r>
            <a:rPr lang="pt-BR" dirty="0"/>
            <a:t>, Manuseio de Ferramentas do </a:t>
          </a:r>
          <a:r>
            <a:rPr lang="pt-BR" dirty="0" err="1"/>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 – Pensamento Crítico na Engenharia em escopo Social, Econômico, Filosófico e Político </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ModSim</a:t>
          </a:r>
          <a:r>
            <a:rPr lang="pt-BR" dirty="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pt>
  </dgm:ptLst>
  <dgm:cxnLst>
    <dgm:cxn modelId="{D23ECB0A-4784-4D37-A1B0-2B28E915BA8B}" srcId="{6689905A-B81B-4A9C-ADBB-371B03968A79}" destId="{910AA6F2-5F1F-4AA9-9139-C252A2579E9E}" srcOrd="1" destOrd="0" parTransId="{A57DA3A6-BD98-45F5-A1E5-1EEEFAFB62E8}" sibTransId="{DDDBC29A-4C7A-4821-9C5D-6F5ACFBE064D}"/>
    <dgm:cxn modelId="{0FAAA314-7043-4854-A9C7-D3730FC38235}" srcId="{8E113AD3-1216-4868-873B-9A4AEC9A5003}" destId="{3FD5D727-7125-49E1-B7E0-E1632F1939A1}" srcOrd="3" destOrd="0" parTransId="{76A6E7F6-63E0-4942-A5E5-8817FF26E0A6}" sibTransId="{032E15EC-0EB5-43AF-8261-10D59FDC3B58}"/>
    <dgm:cxn modelId="{917FA216-0A1C-4731-A653-B7C2791B5162}" srcId="{0971B7E3-B3A7-42E3-94FC-9A076BDE9A0E}" destId="{23AC6674-1417-4EAF-AFB1-8ED720F99F09}" srcOrd="1" destOrd="0" parTransId="{B883A5CC-403F-4901-B2E4-6016819E4CA3}" sibTransId="{862AA69D-166B-4913-9561-8434A85D8C54}"/>
    <dgm:cxn modelId="{35F07417-0BCD-4E15-830A-55410DE3A82A}" srcId="{12E2AACC-1F59-4249-A192-05E2DC555A22}" destId="{F3F71484-4357-4C49-8F38-84833B2DFDEF}" srcOrd="4" destOrd="0" parTransId="{8404AA03-58EF-4F3C-95DB-A6211CB59138}" sibTransId="{B06D35B1-4656-48A2-A940-E42EA35FEE64}"/>
    <dgm:cxn modelId="{22F7861C-C053-477D-8CD8-19D89AF6F5BD}" type="presOf" srcId="{B42B99CB-3A06-4CE3-83E8-6BD82BCE5033}" destId="{DFB80320-B807-4D99-A33B-5CB5AD153F9B}"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2167C63C-2696-43C7-BC37-E8990C7E8B7F}" type="presOf" srcId="{CD50272E-F919-4AA6-8B00-5CFBA508BA68}" destId="{CE613FC4-FA3F-4D35-9985-622C2622B282}" srcOrd="0" destOrd="0" presId="urn:microsoft.com/office/officeart/2005/8/layout/lProcess2"/>
    <dgm:cxn modelId="{38E6B83D-B121-4655-819E-CD8ACE1D26A3}" srcId="{8E113AD3-1216-4868-873B-9A4AEC9A5003}" destId="{E3093668-ACCB-4CF7-8735-CD593E52646E}" srcOrd="0" destOrd="0" parTransId="{4B107640-A380-4F53-B8A9-741ED4724835}" sibTransId="{A7933CCE-385D-4DC6-BB05-10C157FCD40F}"/>
    <dgm:cxn modelId="{6183385B-B07A-4460-9C2E-35DD819BC835}" srcId="{6689905A-B81B-4A9C-ADBB-371B03968A79}" destId="{770D252D-D514-41A0-A8F5-78013B8BD5E4}" srcOrd="6" destOrd="0" parTransId="{26CE8BE2-1372-4CB0-B495-2B3506E71245}" sibTransId="{4824CB9B-0A00-47AA-B5CF-DD48EAD9AD9D}"/>
    <dgm:cxn modelId="{A9FBA442-70E7-4523-99B6-A3E5C6FD3D95}" srcId="{6689905A-B81B-4A9C-ADBB-371B03968A79}" destId="{D115765C-57F4-43D4-9AE8-4E1BD5A63E7A}" srcOrd="4" destOrd="0" parTransId="{17955B4B-ED5C-4B3E-91CC-05FBB6C39E5A}" sibTransId="{4336551F-7E4F-4FC2-9F9D-F311E3D70BAB}"/>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1FBEEB78-C209-4EBF-9CDD-4335B68FEE4F}" type="presOf" srcId="{A1E5DE68-C43B-4086-A632-84F804153753}" destId="{615B024D-5680-401D-96B4-98D2DD738B3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A3E6235A-0F22-49BC-81F4-6CCCDDB77AD0}" type="presOf" srcId="{D115765C-57F4-43D4-9AE8-4E1BD5A63E7A}" destId="{87721207-43C4-4AF5-8E08-C70BA93FE3C4}" srcOrd="0" destOrd="0" presId="urn:microsoft.com/office/officeart/2005/8/layout/lProcess2"/>
    <dgm:cxn modelId="{A2EAF55A-CAB7-40DC-BF95-F3CAF18BF232}" srcId="{12E2AACC-1F59-4249-A192-05E2DC555A22}" destId="{8EC77DDC-A1D0-4773-8728-219E506993D4}" srcOrd="1" destOrd="0" parTransId="{F0C0E3F6-9DCC-4A11-98E1-0A6800FD2B5F}" sibTransId="{C993C1D4-15F8-4AFD-913E-E4CCB4015BFE}"/>
    <dgm:cxn modelId="{118A027D-EB03-4B57-B640-38D51DDB9A0F}" type="presOf" srcId="{8245208F-8744-45B1-90A8-86D542F934F0}" destId="{A696E25A-5CCD-438C-A29D-580FB0952415}" srcOrd="1"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42F64B80-0832-4921-8E8F-F4265C5A8C06}" type="presOf" srcId="{3FD5D727-7125-49E1-B7E0-E1632F1939A1}" destId="{F932D407-4F4B-4AA6-B085-C08F606B6390}"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D3D50985-787B-45CC-A25F-378889FAC107}" type="presOf" srcId="{A7B6F109-7F10-49C6-98FF-C0B043B2AE29}" destId="{309FEE89-8B66-4C2E-8A5E-82B57F47A933}"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7F79788C-4F3B-4E85-B566-0E6BB2885943}" srcId="{6689905A-B81B-4A9C-ADBB-371B03968A79}" destId="{53A78326-11FB-450E-9B25-AE3AD5209E50}" srcOrd="2" destOrd="0" parTransId="{4B4E45A5-2454-42EB-A8EE-4B81E3D3039D}" sibTransId="{30919F04-8BCB-49CD-9D7E-9955A19B656F}"/>
    <dgm:cxn modelId="{46241D8D-E345-4273-AC6A-6F9A6F19727D}" type="presOf" srcId="{F1117DCB-C5A6-4B04-8C9C-BF4C20CD227C}" destId="{C7B40AF3-28BC-4574-AC22-497E212ACB00}" srcOrd="0" destOrd="0" presId="urn:microsoft.com/office/officeart/2005/8/layout/lProcess2"/>
    <dgm:cxn modelId="{22CF2E8D-1818-4B88-AC80-DCC4E19E9534}" type="presOf" srcId="{CC0EA05A-76EE-4C96-A101-877E2E86C125}" destId="{F6FCB063-B33D-4056-9928-89755C22B430}"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C15B0591-8EDE-4BAC-A32D-44E9D8143F13}" type="presOf" srcId="{2E94CAE8-9AC0-4E7E-B62B-708A6CA7E1E2}" destId="{16FECFD9-8513-4731-8189-B5011DCD6779}" srcOrd="0" destOrd="0" presId="urn:microsoft.com/office/officeart/2005/8/layout/lProcess2"/>
    <dgm:cxn modelId="{75908398-567F-44D3-950C-C008C5059569}" type="presOf" srcId="{6A83B22D-427D-4DE1-B9CC-D58C855A1D3A}" destId="{2BD5B6CA-8B29-4F5F-891B-98AEBDBCD645}"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CC50159C-2D87-4E4F-A238-852D3B1CF752}" srcId="{8E113AD3-1216-4868-873B-9A4AEC9A5003}" destId="{F1117DCB-C5A6-4B04-8C9C-BF4C20CD227C}" srcOrd="1" destOrd="0" parTransId="{CCD0BC61-3A73-4A37-B788-CF06C3797D0B}" sibTransId="{3A3CEF84-6D83-499F-9C6F-E60BD1B8DE21}"/>
    <dgm:cxn modelId="{439E429E-7F8C-4BCF-95D9-1CEB6BE19EFF}" type="presOf" srcId="{6689905A-B81B-4A9C-ADBB-371B03968A79}" destId="{F7BF947C-DE94-4185-B8D5-1B887DD85655}" srcOrd="1"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B2E6ADA0-39D1-4698-AFC7-61CFAAE14AD1}" type="presOf" srcId="{BDA7F26E-7E77-405E-975F-1070EEAB3DB0}" destId="{BFF188C1-7662-4B3E-9D46-7581EFAB0185}"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CC40CBA5-D5E4-4FFF-8318-7DE979658D3C}" srcId="{6689905A-B81B-4A9C-ADBB-371B03968A79}" destId="{C26DA337-08C7-4346-ACF1-246813B5AE49}" srcOrd="3" destOrd="0" parTransId="{3FB3EB6E-D595-4857-93D1-A85DE6CB58A2}" sibTransId="{6CBBA0D8-1681-4D1D-A6D0-0C3E2E3D1695}"/>
    <dgm:cxn modelId="{003E6EA9-6791-4BB9-9089-748961A2D3EA}" type="presOf" srcId="{770D252D-D514-41A0-A8F5-78013B8BD5E4}" destId="{DBBA6A57-2F28-49E9-9655-ABD2D2E09E71}"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EF5D5AE-A90A-4725-9932-BA154293A56D}" type="presOf" srcId="{F3F71484-4357-4C49-8F38-84833B2DFDEF}" destId="{9CD5AF84-E8CE-4DF1-BC47-DBFA9B692293}"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890B86B4-E0C4-4F02-9B85-036D7BE836FC}" srcId="{6689905A-B81B-4A9C-ADBB-371B03968A79}" destId="{CC0EA05A-76EE-4C96-A101-877E2E86C125}" srcOrd="7" destOrd="0" parTransId="{FECAB3DD-DEE2-45CA-AB61-768EFD7BA008}" sibTransId="{AB7B57C4-026D-43A6-8F40-53CBC4DC4B12}"/>
    <dgm:cxn modelId="{021C34B8-A1E3-42A5-9F8A-DE3743194B92}" type="presOf" srcId="{68BBEE65-2A59-4297-9A9B-D4061DCBCCF6}" destId="{BC0395AD-B931-41CC-9FE4-426595B1606C}"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D0CA9BA-4061-4877-808A-2EAF016ABFBD}" type="presOf" srcId="{BBCE2902-ADDC-44E9-93C5-B7212315A16A}" destId="{D42D210F-0E8A-43B1-A561-0289463E0979}"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B12B9ABD-BAF3-458C-834F-969174931EAE}" type="presOf" srcId="{1D752428-DCAB-4F21-A008-8E12CC6FC7D3}" destId="{074C6656-C63B-468B-AFA7-4B1B0308D8AC}" srcOrd="0" destOrd="0" presId="urn:microsoft.com/office/officeart/2005/8/layout/lProcess2"/>
    <dgm:cxn modelId="{6BF9D7C0-2DC5-44F6-AC58-FCFAE146B112}" srcId="{12E2AACC-1F59-4249-A192-05E2DC555A22}" destId="{CD50272E-F919-4AA6-8B00-5CFBA508BA68}" srcOrd="6" destOrd="0" parTransId="{8D3153B0-B46C-4F3F-AB15-5436DDAF97DC}" sibTransId="{0AE16949-A743-449F-A871-7BAB129E5562}"/>
    <dgm:cxn modelId="{0A8665C5-3703-493B-AD5B-D8E9E1C980DF}" srcId="{8245208F-8744-45B1-90A8-86D542F934F0}" destId="{DEF2CF9F-D5BC-44B5-853B-D753DA6983D2}" srcOrd="5" destOrd="0" parTransId="{B0B9FA12-F05C-4A04-8F49-E111D10320A6}" sibTransId="{583FEE7F-BEA7-42E8-A459-3F80B9E8E86F}"/>
    <dgm:cxn modelId="{07E5EBC8-C75A-4DA9-B6A5-90D683437FB3}" srcId="{8245208F-8744-45B1-90A8-86D542F934F0}" destId="{68BBEE65-2A59-4297-9A9B-D4061DCBCCF6}" srcOrd="6" destOrd="0" parTransId="{D1099DAC-F36C-4442-ADDB-1752127D6F0E}" sibTransId="{18F1A679-E1BB-49E1-950E-A71E9255042E}"/>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EF969EDA-9EEC-4394-AE86-0F04F82A3C30}" srcId="{12E2AACC-1F59-4249-A192-05E2DC555A22}" destId="{A1E5DE68-C43B-4086-A632-84F804153753}" srcOrd="2" destOrd="0" parTransId="{D3CCB0C2-D146-456A-B1E3-D25103561D54}" sibTransId="{C93EA460-9F9C-4B42-AB9B-FC10A721378C}"/>
    <dgm:cxn modelId="{C442C4E8-630D-4C32-920B-FF9FFE5CA0A4}" srcId="{0971B7E3-B3A7-42E3-94FC-9A076BDE9A0E}" destId="{2E94CAE8-9AC0-4E7E-B62B-708A6CA7E1E2}" srcOrd="3" destOrd="0" parTransId="{186A6C03-DB49-44C5-90DE-58DA6F6C2A6C}" sibTransId="{741C241E-8EDF-4E88-ADF8-B0151261BA8E}"/>
    <dgm:cxn modelId="{82A85FEA-3F90-422F-A33D-BF2D8B0C3923}" srcId="{6689905A-B81B-4A9C-ADBB-371B03968A79}" destId="{810DEDB1-B4A6-4657-AF5E-AEB6410DD2D4}" srcOrd="0" destOrd="0" parTransId="{98292DC3-5B58-4215-A404-911D28DF38D9}" sibTransId="{86BE4BA9-58AD-4313-BD68-9B836E45986E}"/>
    <dgm:cxn modelId="{DF3C24EC-865B-4B5F-A860-D37EC56E753C}" srcId="{8E113AD3-1216-4868-873B-9A4AEC9A5003}" destId="{B42B99CB-3A06-4CE3-83E8-6BD82BCE5033}" srcOrd="2" destOrd="0" parTransId="{6E324706-EAEB-4967-9004-16BDF45EEC67}" sibTransId="{21076C17-C3F9-4957-B13B-44D2A37EBEF8}"/>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6A521F3-7171-4B87-B8BA-B0D57DE74DC2}" srcId="{0971B7E3-B3A7-42E3-94FC-9A076BDE9A0E}" destId="{6A83B22D-427D-4DE1-B9CC-D58C855A1D3A}" srcOrd="2" destOrd="0" parTransId="{1EA3B4F5-BC40-46D5-B028-27E9C01AE706}" sibTransId="{074D38CD-3279-4CEA-A469-5949E78D7A62}"/>
    <dgm:cxn modelId="{EF6152F4-6AED-4462-94AE-966727C80A53}" type="presOf" srcId="{E4D7E9A5-256B-4054-8AB8-C92525A8E1BA}" destId="{BA10DB4B-8624-4AD3-A9A1-A24A60E86BD4}"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91A5E0F9-25F9-4795-8FD2-686AB39B04CD}" type="presOf" srcId="{C26DA337-08C7-4346-ACF1-246813B5AE49}" destId="{369B9B68-BAD3-4045-A602-99D81E6B071A}" srcOrd="0"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Seminários de Grandes Desafios da Engenharia </a:t>
          </a:r>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a:p>
          <a:pPr marL="0" lvl="0" indent="0" algn="ctr" defTabSz="311150">
            <a:lnSpc>
              <a:spcPct val="90000"/>
            </a:lnSpc>
            <a:spcBef>
              <a:spcPct val="0"/>
            </a:spcBef>
            <a:spcAft>
              <a:spcPct val="35000"/>
            </a:spcAft>
            <a:buNone/>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Seminários de Grandes Desafios da Engenharia – Comunicação Oral </a:t>
          </a:r>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Projeto 1, 2, 3 – Design de Software – Prática de Programação em Python</a:t>
          </a:r>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 – Habilidade Escrita/TCC</a:t>
          </a:r>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r>
            <a:rPr lang="pt-BR" sz="700" kern="1200" dirty="0"/>
            <a:t> – Programação em C, eletrônica básica</a:t>
          </a:r>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a:t>NatDes</a:t>
          </a:r>
          <a:r>
            <a:rPr lang="pt-BR" sz="700" kern="1200" dirty="0"/>
            <a:t> – Projeto – Prototipagem Rápida, Design </a:t>
          </a:r>
          <a:r>
            <a:rPr lang="pt-BR" sz="700" kern="1200" dirty="0" err="1"/>
            <a:t>Thinking</a:t>
          </a:r>
          <a:r>
            <a:rPr lang="pt-BR" sz="700" kern="1200" dirty="0"/>
            <a:t>, Manuseio de Ferramentas do </a:t>
          </a:r>
          <a:r>
            <a:rPr lang="pt-BR" sz="700" kern="1200" dirty="0" err="1"/>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ModSim</a:t>
          </a:r>
          <a:r>
            <a:rPr lang="pt-BR" sz="700" kern="1200" dirty="0"/>
            <a:t> – Prática de Programação em Python </a:t>
          </a:r>
        </a:p>
        <a:p>
          <a:pPr lvl="0" algn="ctr" defTabSz="622300">
            <a:lnSpc>
              <a:spcPct val="90000"/>
            </a:lnSpc>
            <a:spcBef>
              <a:spcPct val="0"/>
            </a:spcBef>
            <a:spcAft>
              <a:spcPct val="35000"/>
            </a:spcAft>
            <a:buNone/>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a:t>
          </a:r>
          <a:r>
            <a:rPr lang="pt-BR" sz="700" kern="1200" dirty="0" err="1"/>
            <a:t>ModSim</a:t>
          </a:r>
          <a:r>
            <a:rPr lang="pt-BR" sz="700" kern="1200" dirty="0"/>
            <a:t> – Modelagem, Noções de Matemática e Física </a:t>
          </a:r>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Design de Software – Lógica Computacional e </a:t>
          </a:r>
          <a:r>
            <a:rPr lang="pt-BR" sz="700" kern="1200" dirty="0" err="1"/>
            <a:t>Algorítmo</a:t>
          </a:r>
          <a:r>
            <a:rPr lang="pt-BR" sz="700" kern="1200" dirty="0"/>
            <a:t> </a:t>
          </a:r>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NatDes</a:t>
          </a:r>
          <a:r>
            <a:rPr lang="pt-BR" sz="700" kern="1200" dirty="0"/>
            <a:t> – Projeto – Design </a:t>
          </a:r>
          <a:r>
            <a:rPr lang="pt-BR" sz="700" kern="1200" dirty="0" err="1"/>
            <a:t>Thinking</a:t>
          </a:r>
          <a:r>
            <a:rPr lang="pt-BR" sz="700" kern="1200" dirty="0"/>
            <a:t>, Comunicação com o Usuário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Projeto 1, 2, 3 – </a:t>
          </a:r>
          <a:r>
            <a:rPr lang="pt-BR" sz="700" kern="1200" dirty="0" err="1"/>
            <a:t>Instrumed</a:t>
          </a:r>
          <a:r>
            <a:rPr lang="pt-BR" sz="700" kern="1200" dirty="0"/>
            <a:t> – Documentação Escrita, Eletrônica Básica </a:t>
          </a:r>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Seminários de Grandes Desafios de Engenharia – Pensamento Crítico na Engenharia em escopo Social, Econômico, Filosófico e Político </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15/09/2017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15/09/2017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15/09/2017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15/09/2017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Pilnik – Engenharia da Computação</a:t>
            </a:r>
          </a:p>
          <a:p>
            <a:r>
              <a:rPr lang="en-US" dirty="0"/>
              <a:t>Hugo Carl- </a:t>
            </a:r>
            <a:r>
              <a:rPr lang="en-US" dirty="0" err="1"/>
              <a:t>Engenharia</a:t>
            </a:r>
            <a:r>
              <a:rPr lang="en-US" dirty="0"/>
              <a:t> da </a:t>
            </a:r>
            <a:r>
              <a:rPr lang="en-US" dirty="0" err="1"/>
              <a:t>Computacao</a:t>
            </a:r>
            <a:endParaRPr lang="pt-BR" dirty="0"/>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66700" y="1709364"/>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a:t>
            </a:r>
            <a:r>
              <a:rPr lang="pt-BR" sz="1600" dirty="0">
                <a:highlight>
                  <a:srgbClr val="FFFF00"/>
                </a:highlight>
              </a:rPr>
              <a:t>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
        <p:nvSpPr>
          <p:cNvPr id="4" name="TextBox 3">
            <a:extLst>
              <a:ext uri="{FF2B5EF4-FFF2-40B4-BE49-F238E27FC236}">
                <a16:creationId xmlns:a16="http://schemas.microsoft.com/office/drawing/2014/main" id="{44B3EF07-6D5B-4EBC-B405-8EBC4F3658F8}"/>
              </a:ext>
            </a:extLst>
          </p:cNvPr>
          <p:cNvSpPr txBox="1"/>
          <p:nvPr/>
        </p:nvSpPr>
        <p:spPr>
          <a:xfrm>
            <a:off x="3110753" y="5692588"/>
            <a:ext cx="45719" cy="369332"/>
          </a:xfrm>
          <a:prstGeom prst="rect">
            <a:avLst/>
          </a:prstGeom>
          <a:noFill/>
        </p:spPr>
        <p:txBody>
          <a:bodyPr wrap="square" rtlCol="0">
            <a:spAutoFit/>
          </a:bodyPr>
          <a:lstStyle/>
          <a:p>
            <a:r>
              <a:rPr lang="en-US" dirty="0"/>
              <a:t>- </a:t>
            </a:r>
            <a:endParaRPr lang="pt-BR" dirty="0"/>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5233</TotalTime>
  <Words>974</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Maria Eduarda Peppes Bicalho</cp:lastModifiedBy>
  <cp:revision>27</cp:revision>
  <dcterms:created xsi:type="dcterms:W3CDTF">2017-08-14T21:14:21Z</dcterms:created>
  <dcterms:modified xsi:type="dcterms:W3CDTF">2017-09-15T13:05:12Z</dcterms:modified>
</cp:coreProperties>
</file>