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4" r:id="rId3"/>
    <p:sldId id="261" r:id="rId4"/>
    <p:sldId id="268" r:id="rId5"/>
    <p:sldId id="269" r:id="rId6"/>
    <p:sldId id="262" r:id="rId7"/>
    <p:sldId id="270" r:id="rId8"/>
    <p:sldId id="271" r:id="rId9"/>
    <p:sldId id="263" r:id="rId10"/>
    <p:sldId id="272" r:id="rId11"/>
    <p:sldId id="273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0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15/09/2017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15/09/2017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15/09/2017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15/09/2017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15/09/2017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15/09/2017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15/09/2017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Retângulo: Cantos Arredondados 9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15/09/2017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6" name="Retângulo: Cantos Arredondados 5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15/09/2017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5" name="Retângulo: Cantos Arredondados 4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15/09/2017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15/09/2017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0B3-E2EA-4637-9A35-A3F69C814A4D}" type="datetimeFigureOut">
              <a:rPr lang="pt-BR" smtClean="0"/>
              <a:t>15/09/2017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-ficticio-b.com/pagina-ficticia-2" TargetMode="External"/><Relationship Id="rId7" Type="http://schemas.openxmlformats.org/officeDocument/2006/relationships/hyperlink" Target="http://www.site-ficticio-b.com/pagina-ficticia-6" TargetMode="External"/><Relationship Id="rId2" Type="http://schemas.openxmlformats.org/officeDocument/2006/relationships/hyperlink" Target="http://www.site-ficticio-a.com/pagina-ficticia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ite-ficticio-e.com/pagina-ficticia-5" TargetMode="External"/><Relationship Id="rId5" Type="http://schemas.openxmlformats.org/officeDocument/2006/relationships/hyperlink" Target="http://www.site-ficticio-d.com/pagina-ficticia-4" TargetMode="External"/><Relationship Id="rId4" Type="http://schemas.openxmlformats.org/officeDocument/2006/relationships/hyperlink" Target="http://www.site-ficticio-c.com/pagina-ficticia-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sign.tutsplus.com/tutorials/9-essential-principles-for-good-web-design--psd-5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2ª entrega</a:t>
            </a:r>
          </a:p>
        </p:txBody>
      </p:sp>
    </p:spTree>
    <p:extLst>
      <p:ext uri="{BB962C8B-B14F-4D97-AF65-F5344CB8AC3E}">
        <p14:creationId xmlns:p14="http://schemas.microsoft.com/office/powerpoint/2010/main" val="34278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Sobre Mim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/>
              <a:t>Linkedin.com/profile</a:t>
            </a:r>
          </a:p>
        </p:txBody>
      </p:sp>
    </p:spTree>
    <p:extLst>
      <p:ext uri="{BB962C8B-B14F-4D97-AF65-F5344CB8AC3E}">
        <p14:creationId xmlns:p14="http://schemas.microsoft.com/office/powerpoint/2010/main" val="65894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Sobre Mim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/>
              <a:t>A inspiração no LinkedIn no perfil do autor do site colabora também porque nosso site é um portfolio profissional, e o LinkedIn é a maior e mais usada rede profissional atualmente.</a:t>
            </a:r>
          </a:p>
        </p:txBody>
      </p:sp>
    </p:spTree>
    <p:extLst>
      <p:ext uri="{BB962C8B-B14F-4D97-AF65-F5344CB8AC3E}">
        <p14:creationId xmlns:p14="http://schemas.microsoft.com/office/powerpoint/2010/main" val="229787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-25463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/>
              <a:t>Exemplo - Sketch:</a:t>
            </a:r>
          </a:p>
        </p:txBody>
      </p:sp>
      <p:pic>
        <p:nvPicPr>
          <p:cNvPr id="1026" name="Picture 2" descr="http://codesign2016.wdfiles.com/local--files/exemplo-ficticio-de-entrega/sketch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109" y="646771"/>
            <a:ext cx="8602391" cy="594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39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5320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Exemplo - Referência:</a:t>
            </a: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r>
              <a:rPr lang="pt-BR" sz="2700" dirty="0"/>
              <a:t>www.imdb.com</a:t>
            </a: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16921" t="8242" r="19512" b="6255"/>
          <a:stretch/>
        </p:blipFill>
        <p:spPr>
          <a:xfrm>
            <a:off x="3802566" y="1003610"/>
            <a:ext cx="7750097" cy="538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532097"/>
            <a:ext cx="10515600" cy="99952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Exemplo - Justificativas:</a:t>
            </a: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69488" y="721664"/>
            <a:ext cx="116177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Referências de posicionamento</a:t>
            </a:r>
          </a:p>
          <a:p>
            <a:r>
              <a:rPr lang="pt-BR" b="1" dirty="0"/>
              <a:t>Menu principal no canto inferior direito</a:t>
            </a:r>
          </a:p>
          <a:p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http://www.site-ficticio-c.com/pagina-ficticia-3</a:t>
            </a:r>
            <a:br>
              <a:rPr lang="pt-BR" dirty="0"/>
            </a:br>
            <a:r>
              <a:rPr lang="pt-BR" dirty="0">
                <a:hlinkClick r:id="rId5"/>
              </a:rPr>
              <a:t>http://www.site-ficticio-d.com/pagina-ficticia-4</a:t>
            </a:r>
            <a:endParaRPr lang="pt-BR" dirty="0"/>
          </a:p>
          <a:p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6"/>
              </a:rPr>
              <a:t>http://www.site-ficticio-e.com/pagina-ficticia-5</a:t>
            </a:r>
            <a:br>
              <a:rPr lang="pt-BR" dirty="0"/>
            </a:br>
            <a:r>
              <a:rPr lang="pt-BR" dirty="0"/>
              <a:t>Essa página cita estudos que demonstram que a maioria das pessoas começa a ler de baixo para cima e da direita para a esquerda. A intenção do nosso layout é destacar todos os tipos de projeto que o aluno fez, para que o visitante tenha ideia da variedade de competências. Logo, colocamos o menu principal no canto inferior esquerdo para que ele seja a primeira</a:t>
            </a:r>
          </a:p>
          <a:p>
            <a:r>
              <a:rPr lang="pt-BR" dirty="0"/>
              <a:t> coisa ser vista.</a:t>
            </a:r>
          </a:p>
          <a:p>
            <a:r>
              <a:rPr lang="pt-BR" b="1" dirty="0"/>
              <a:t>Redes sociais no canto superior esquerdo</a:t>
            </a:r>
          </a:p>
          <a:p>
            <a:r>
              <a:rPr lang="pt-BR" dirty="0">
                <a:hlinkClick r:id="rId7"/>
              </a:rPr>
              <a:t>http://www.site-ficticio-b.com/pagina-ficticia-6</a:t>
            </a:r>
            <a:endParaRPr lang="pt-BR" dirty="0"/>
          </a:p>
          <a:p>
            <a:r>
              <a:rPr lang="pt-BR" b="1" dirty="0"/>
              <a:t>Título no canto superior direito</a:t>
            </a:r>
          </a:p>
          <a:p>
            <a:r>
              <a:rPr lang="pt-BR" dirty="0">
                <a:hlinkClick r:id="rId3"/>
              </a:rPr>
              <a:t>http://www.site-ficticio-b.com/pagina-ficticia-7</a:t>
            </a:r>
            <a:br>
              <a:rPr lang="pt-BR" dirty="0"/>
            </a:br>
            <a:r>
              <a:rPr lang="pt-BR" b="1" dirty="0"/>
              <a:t>Foto do aluno no topo e centralizada</a:t>
            </a:r>
          </a:p>
          <a:p>
            <a:r>
              <a:rPr lang="pt-BR" dirty="0">
                <a:hlinkClick r:id="rId3"/>
              </a:rPr>
              <a:t>http://www.site-ficticio-b.com/pagina-ficticia-8</a:t>
            </a:r>
            <a:br>
              <a:rPr lang="pt-BR" dirty="0"/>
            </a:br>
            <a:r>
              <a:rPr lang="pt-BR" b="1" dirty="0"/>
              <a:t>Título do projeto à esquerda de sua foto</a:t>
            </a:r>
          </a:p>
          <a:p>
            <a:r>
              <a:rPr lang="pt-BR" dirty="0">
                <a:hlinkClick r:id="rId3"/>
              </a:rPr>
              <a:t>http://www.site-ficticio-b.com</a:t>
            </a:r>
            <a:r>
              <a:rPr lang="pt-BR">
                <a:hlinkClick r:id="rId3"/>
              </a:rPr>
              <a:t>/pagina-ficticia-9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223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 PCWB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Maria Eduarda Bicalho- Engenharia Mecatrônica</a:t>
            </a:r>
          </a:p>
          <a:p>
            <a:r>
              <a:rPr lang="pt-BR" dirty="0"/>
              <a:t>Stephanie Wertheimer – Engenharia Mecânica</a:t>
            </a:r>
          </a:p>
          <a:p>
            <a:r>
              <a:rPr lang="pt-BR" dirty="0"/>
              <a:t>Thomas Pilnik – Engenharia da Computação</a:t>
            </a:r>
          </a:p>
          <a:p>
            <a:r>
              <a:rPr lang="pt-BR" dirty="0"/>
              <a:t>Hugo Carl – Engenharia da Computação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705610-1D68-4061-94C5-0969C5303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844" y="3383033"/>
            <a:ext cx="4077956" cy="305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1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principal</a:t>
            </a:r>
          </a:p>
        </p:txBody>
      </p:sp>
      <p:pic>
        <p:nvPicPr>
          <p:cNvPr id="6" name="Espaço Reservado para Conteúdo 5" descr="Uma imagem contendo texto, quadro de comunicações&#10;&#10;Descrição gerada com muito alta confiança">
            <a:extLst>
              <a:ext uri="{FF2B5EF4-FFF2-40B4-BE49-F238E27FC236}">
                <a16:creationId xmlns:a16="http://schemas.microsoft.com/office/drawing/2014/main" id="{2CF3E794-3AC2-4311-B5D3-CA52FB054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33677" y="108502"/>
            <a:ext cx="5431243" cy="7241658"/>
          </a:xfrm>
        </p:spPr>
      </p:pic>
    </p:spTree>
    <p:extLst>
      <p:ext uri="{BB962C8B-B14F-4D97-AF65-F5344CB8AC3E}">
        <p14:creationId xmlns:p14="http://schemas.microsoft.com/office/powerpoint/2010/main" val="23928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principal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/>
              <a:t>http://www.fairbanksepilnik.com.br/</a:t>
            </a:r>
          </a:p>
        </p:txBody>
      </p:sp>
    </p:spTree>
    <p:extLst>
      <p:ext uri="{BB962C8B-B14F-4D97-AF65-F5344CB8AC3E}">
        <p14:creationId xmlns:p14="http://schemas.microsoft.com/office/powerpoint/2010/main" val="151926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principal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/>
              <a:t>O foco para a confecção do site foi pensar em algo que ao mesmo tempo chamasse atenção e fosse claro, fácil de acessar. O site da forma como foi projetado e inspirado, baseado no site </a:t>
            </a:r>
            <a:r>
              <a:rPr lang="pt-BR" dirty="0" err="1"/>
              <a:t>FairbanksPilnik</a:t>
            </a:r>
            <a:r>
              <a:rPr lang="pt-BR" dirty="0"/>
              <a:t>, contém os dois. Com design inovador, ele representa tudo o que deve representar com clareza, chama atenção por ser bonito, e as informações são fáceis de acessar e de visualizar estando em qualquer uma das páginas.</a:t>
            </a:r>
          </a:p>
          <a:p>
            <a:endParaRPr lang="pt-BR" dirty="0"/>
          </a:p>
          <a:p>
            <a:r>
              <a:rPr lang="pt-BR" dirty="0">
                <a:hlinkClick r:id="rId2"/>
              </a:rPr>
              <a:t>https://design.tutsplus.com/tutorials/9-essential-principles-for-good-web-design--psd-56</a:t>
            </a:r>
            <a:endParaRPr lang="pt-BR" dirty="0"/>
          </a:p>
          <a:p>
            <a:r>
              <a:rPr lang="pt-BR"/>
              <a:t>https://blog.hubspot.com/blog/tabid/6307/bid/34006/15-examples-of-brilliant-homepage-design.aspx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70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de projeto (similar ao Netflix)</a:t>
            </a:r>
          </a:p>
        </p:txBody>
      </p:sp>
      <p:pic>
        <p:nvPicPr>
          <p:cNvPr id="6" name="Espaço Reservado para Conteúdo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36C92B14-A64A-4218-AEAD-9AD8796BA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03" y="1825625"/>
            <a:ext cx="9246593" cy="4351338"/>
          </a:xfrm>
        </p:spPr>
      </p:pic>
    </p:spTree>
    <p:extLst>
      <p:ext uri="{BB962C8B-B14F-4D97-AF65-F5344CB8AC3E}">
        <p14:creationId xmlns:p14="http://schemas.microsoft.com/office/powerpoint/2010/main" val="397385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de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/>
              <a:t>http://www.fairbanksepilnik.com.br/</a:t>
            </a:r>
          </a:p>
        </p:txBody>
      </p:sp>
    </p:spTree>
    <p:extLst>
      <p:ext uri="{BB962C8B-B14F-4D97-AF65-F5344CB8AC3E}">
        <p14:creationId xmlns:p14="http://schemas.microsoft.com/office/powerpoint/2010/main" val="4359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de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/>
              <a:t>Com a página de projetos inspirada no Netflix, isso é bom porque o público em geral acha o sistema de apresentação do Netflix bom, e o nosso site segue as mesmas premissas.</a:t>
            </a:r>
          </a:p>
        </p:txBody>
      </p:sp>
    </p:spTree>
    <p:extLst>
      <p:ext uri="{BB962C8B-B14F-4D97-AF65-F5344CB8AC3E}">
        <p14:creationId xmlns:p14="http://schemas.microsoft.com/office/powerpoint/2010/main" val="200565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Sobre Mim</a:t>
            </a:r>
          </a:p>
        </p:txBody>
      </p:sp>
      <p:pic>
        <p:nvPicPr>
          <p:cNvPr id="6" name="Espaço Reservado para Conteúdo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A80F4F14-E5EC-478C-B0EC-8EEE93D9D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28" y="973137"/>
            <a:ext cx="11027766" cy="51895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6815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5468</TotalTime>
  <Words>310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Projeto I</vt:lpstr>
      <vt:lpstr>Equipe: PCWB</vt:lpstr>
      <vt:lpstr>Sketch da página principal</vt:lpstr>
      <vt:lpstr>Referências da página principal</vt:lpstr>
      <vt:lpstr>Justificativas da página principal</vt:lpstr>
      <vt:lpstr>Sketch da página de projeto (similar ao Netflix)</vt:lpstr>
      <vt:lpstr>Referências da página de projeto</vt:lpstr>
      <vt:lpstr>Justificativas da página de projeto</vt:lpstr>
      <vt:lpstr>Sketch da página Sobre Mim</vt:lpstr>
      <vt:lpstr>Referências da página Sobre Mim</vt:lpstr>
      <vt:lpstr>Justificativas da página Sobre Mim</vt:lpstr>
      <vt:lpstr>Exemplo - Sketch:</vt:lpstr>
      <vt:lpstr>Exemplo - Referência:    www.imdb.com</vt:lpstr>
      <vt:lpstr>Exemplo - Justificativas: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Silva</dc:creator>
  <cp:lastModifiedBy>Maria Eduarda Peppes Bicalho</cp:lastModifiedBy>
  <cp:revision>21</cp:revision>
  <dcterms:created xsi:type="dcterms:W3CDTF">2017-08-14T21:14:21Z</dcterms:created>
  <dcterms:modified xsi:type="dcterms:W3CDTF">2017-09-18T19:01:26Z</dcterms:modified>
</cp:coreProperties>
</file>