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80" d="100"/>
          <a:sy n="80" d="100"/>
        </p:scale>
        <p:origin x="48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tutsplus.com/tutorials/9-essential-principles-for-good-web-design--psd-5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Linkedin.com/profile</a:t>
            </a:r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/>
              <a:t>A inspiração no LinkedIn no perfil do autor do site colabora também porque nosso site é um portfolio profissional, e o LinkedIn é a maior e mais usada rede profissional atualmente.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PCWB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Maria Eduarda Bicalho- Engenharia Mecatrônica</a:t>
            </a:r>
          </a:p>
          <a:p>
            <a:r>
              <a:rPr lang="pt-BR" dirty="0"/>
              <a:t>Stephanie Wertheimer – Engenharia Mecânica</a:t>
            </a:r>
          </a:p>
          <a:p>
            <a:r>
              <a:rPr lang="pt-BR" dirty="0"/>
              <a:t>Thomas Pilnik – Engenharia da Computação</a:t>
            </a:r>
          </a:p>
          <a:p>
            <a:r>
              <a:rPr lang="pt-BR" dirty="0"/>
              <a:t>Hugo Carl – Engenharia da Computação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05610-1D68-4061-94C5-0969C530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44" y="3383033"/>
            <a:ext cx="4077956" cy="30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1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Espaço Reservado para Conteúdo 5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2CF3E794-3AC2-4311-B5D3-CA52FB054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3677" y="108502"/>
            <a:ext cx="5431243" cy="7241658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http://www.fairbanksepilnik.com.br/</a:t>
            </a:r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O foco para a confecção do site foi pensar em algo que ao mesmo tempo chamasse atenção e fosse claro, fácil de acessar. O site da forma como foi projetado e inspirado, baseado no site </a:t>
            </a:r>
            <a:r>
              <a:rPr lang="pt-BR" dirty="0" err="1"/>
              <a:t>FairbanksPilnik</a:t>
            </a:r>
            <a:r>
              <a:rPr lang="pt-BR" dirty="0"/>
              <a:t>, contém os dois. Com design inovador, ele representa tudo o que deve representar com clareza, chama atenção por ser bonito, e as informações são fáceis de acessar e de visualizar estando em qualquer uma das páginas.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https://design.tutsplus.com/tutorials/9-essential-principles-for-good-web-design--psd-56</a:t>
            </a:r>
            <a:endParaRPr lang="pt-BR" dirty="0"/>
          </a:p>
          <a:p>
            <a:r>
              <a:rPr lang="pt-BR"/>
              <a:t>https://blog.hubspot.com/blog/tabid/6307/bid/34006/15-examples-of-brilliant-homepage-design.aspx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 (similar ao Netflix)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6C92B14-A64A-4218-AEAD-9AD8796BA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3" y="1825625"/>
            <a:ext cx="9246593" cy="4351338"/>
          </a:xfr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http://www.fairbanksepilnik.com.br/</a:t>
            </a:r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Com a página de projetos inspirada no Netflix, isso é bom porque o público em geral acha o sistema de apresentação do Netflix bom, e o nosso site segue as mesmas premissas.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80F4F14-E5EC-478C-B0EC-8EEE93D9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8" y="973137"/>
            <a:ext cx="11027766" cy="5189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310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PCWB</vt:lpstr>
      <vt:lpstr>Sketch da página principal</vt:lpstr>
      <vt:lpstr>Referências da página principal</vt:lpstr>
      <vt:lpstr>Justificativas da página principal</vt:lpstr>
      <vt:lpstr>Sketch da página de projeto (similar ao Netflix)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Thomas Pilnik Oliveira</cp:lastModifiedBy>
  <cp:revision>19</cp:revision>
  <dcterms:created xsi:type="dcterms:W3CDTF">2017-08-14T21:14:21Z</dcterms:created>
  <dcterms:modified xsi:type="dcterms:W3CDTF">2017-08-30T02:58:58Z</dcterms:modified>
</cp:coreProperties>
</file>