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p:scale>
          <a:sx n="88" d="100"/>
          <a:sy n="88" d="100"/>
        </p:scale>
        <p:origin x="2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r>
            <a:rPr lang="pt-BR" dirty="0" smtClean="0"/>
            <a:t>Projeto 1 – Design de Software </a:t>
          </a:r>
          <a:endParaRPr lang="pt-BR" dirty="0"/>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pt-BR" dirty="0" smtClean="0"/>
            <a:t>Projeto 3 – Design de Software</a:t>
          </a:r>
          <a:endParaRPr lang="pt-BR"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pt-BR" dirty="0" smtClean="0"/>
            <a:t>Projeto 1, 2, 3 - </a:t>
          </a:r>
          <a:r>
            <a:rPr lang="pt-BR" dirty="0" err="1" smtClean="0"/>
            <a:t>ModSim</a:t>
          </a:r>
          <a:endParaRPr lang="pt-BR"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pPr defTabSz="622300">
            <a:lnSpc>
              <a:spcPct val="90000"/>
            </a:lnSpc>
            <a:spcBef>
              <a:spcPct val="0"/>
            </a:spcBef>
            <a:spcAft>
              <a:spcPct val="35000"/>
            </a:spcAft>
          </a:pPr>
          <a:r>
            <a:rPr lang="pt-BR" dirty="0" smtClean="0"/>
            <a:t>Seminários de Grandes Desafios da Engenharia </a:t>
          </a:r>
          <a:endParaRPr lang="pt-BR" dirty="0"/>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3B9C803D-2275-4C37-A939-594C67D18D27}">
      <dgm:prSet phldrT="[Texto]"/>
      <dgm:spPr/>
      <dgm:t>
        <a:bodyPr/>
        <a:lstStyle/>
        <a:p>
          <a:r>
            <a:rPr lang="pt-BR" dirty="0"/>
            <a:t>Atividade IX</a:t>
          </a:r>
        </a:p>
      </dgm:t>
    </dgm:pt>
    <dgm:pt modelId="{C468D896-BBAF-4923-8398-E1582D8C56F1}" type="sibTrans" cxnId="{5D649825-FFCE-49E2-B94B-75E86403885D}">
      <dgm:prSet/>
      <dgm:spPr/>
      <dgm:t>
        <a:bodyPr/>
        <a:lstStyle/>
        <a:p>
          <a:endParaRPr lang="pt-BR"/>
        </a:p>
      </dgm:t>
    </dgm:pt>
    <dgm:pt modelId="{ABD0A370-A39D-45DF-A0E9-F4FA73D9D077}" type="parTrans" cxnId="{5D649825-FFCE-49E2-B94B-75E86403885D}">
      <dgm:prSet/>
      <dgm:spPr/>
      <dgm:t>
        <a:bodyPr/>
        <a:lstStyle/>
        <a:p>
          <a:endParaRPr lang="pt-BR"/>
        </a:p>
      </dgm:t>
    </dgm:pt>
    <dgm:pt modelId="{22AD4DF5-0D1D-4F9B-8854-657F5C3FD189}">
      <dgm:prSet phldrT="[Texto]"/>
      <dgm:spPr/>
      <dgm:t>
        <a:bodyPr/>
        <a:lstStyle/>
        <a:p>
          <a:r>
            <a:rPr lang="pt-BR" dirty="0" smtClean="0"/>
            <a:t>Seminários de Grandes Desafios da Engenharia </a:t>
          </a:r>
          <a:endParaRPr lang="pt-BR" dirty="0"/>
        </a:p>
      </dgm:t>
    </dgm:pt>
    <dgm:pt modelId="{0363C917-DEE0-4959-8EE6-F5BB31DD99EC}" type="sibTrans" cxnId="{2C8ABBB1-AE87-45FA-999F-4C4ACEA17256}">
      <dgm:prSet/>
      <dgm:spPr/>
      <dgm:t>
        <a:bodyPr/>
        <a:lstStyle/>
        <a:p>
          <a:endParaRPr lang="pt-BR"/>
        </a:p>
      </dgm:t>
    </dgm:pt>
    <dgm:pt modelId="{86296D2D-E6B3-4051-AFCA-FD8A42E6AA47}" type="parTrans" cxnId="{2C8ABBB1-AE87-45FA-999F-4C4ACEA17256}">
      <dgm:prSet/>
      <dgm:spPr/>
      <dgm:t>
        <a:bodyPr/>
        <a:lstStyle/>
        <a:p>
          <a:endParaRPr lang="pt-BR"/>
        </a:p>
      </dgm:t>
    </dgm:pt>
    <dgm:pt modelId="{DEF2CF9F-D5BC-44B5-853B-D753DA6983D2}">
      <dgm:prSet phldrT="[Texto]"/>
      <dgm:spPr/>
      <dgm:t>
        <a:bodyPr/>
        <a:lstStyle/>
        <a:p>
          <a:r>
            <a:rPr lang="pt-BR" dirty="0" smtClean="0"/>
            <a:t>Projeto 2 – </a:t>
          </a:r>
          <a:r>
            <a:rPr lang="pt-BR" dirty="0" err="1" smtClean="0"/>
            <a:t>ModSim</a:t>
          </a:r>
          <a:endParaRPr lang="pt-BR" dirty="0"/>
        </a:p>
      </dgm:t>
    </dgm:pt>
    <dgm:pt modelId="{583FEE7F-BEA7-42E8-A459-3F80B9E8E86F}" type="sibTrans" cxnId="{0A8665C5-3703-493B-AD5B-D8E9E1C980DF}">
      <dgm:prSet/>
      <dgm:spPr/>
      <dgm:t>
        <a:bodyPr/>
        <a:lstStyle/>
        <a:p>
          <a:endParaRPr lang="pt-BR"/>
        </a:p>
      </dgm:t>
    </dgm:pt>
    <dgm:pt modelId="{B0B9FA12-F05C-4A04-8F49-E111D10320A6}" type="parTrans" cxnId="{0A8665C5-3703-493B-AD5B-D8E9E1C980DF}">
      <dgm:prSet/>
      <dgm:spPr/>
      <dgm:t>
        <a:bodyPr/>
        <a:lstStyle/>
        <a:p>
          <a:endParaRPr lang="pt-BR"/>
        </a:p>
      </dgm:t>
    </dgm:pt>
    <dgm:pt modelId="{E4D7E9A5-256B-4054-8AB8-C92525A8E1BA}">
      <dgm:prSet phldrT="[Texto]"/>
      <dgm:spPr/>
      <dgm:t>
        <a:bodyPr/>
        <a:lstStyle/>
        <a:p>
          <a:r>
            <a:rPr lang="pt-BR" dirty="0" smtClean="0"/>
            <a:t>Projeto 1 - </a:t>
          </a:r>
          <a:r>
            <a:rPr lang="pt-BR" dirty="0" err="1" smtClean="0"/>
            <a:t>ModSim</a:t>
          </a:r>
          <a:endParaRPr lang="pt-BR" dirty="0"/>
        </a:p>
      </dgm:t>
    </dgm:pt>
    <dgm:pt modelId="{D8FB6C80-42DA-4570-9897-70660379C363}" type="sibTrans" cxnId="{60FA62D8-EA4E-4132-93CD-28557B9E1D83}">
      <dgm:prSet/>
      <dgm:spPr/>
      <dgm:t>
        <a:bodyPr/>
        <a:lstStyle/>
        <a:p>
          <a:endParaRPr lang="pt-BR"/>
        </a:p>
      </dgm:t>
    </dgm:pt>
    <dgm:pt modelId="{19233E0D-925C-4F7F-9CB9-D05314F988D7}" type="parTrans" cxnId="{60FA62D8-EA4E-4132-93CD-28557B9E1D83}">
      <dgm:prSet/>
      <dgm:spPr/>
      <dgm:t>
        <a:bodyPr/>
        <a:lstStyle/>
        <a:p>
          <a:endParaRPr lang="pt-BR"/>
        </a:p>
      </dgm:t>
    </dgm:pt>
    <dgm:pt modelId="{1D752428-DCAB-4F21-A008-8E12CC6FC7D3}">
      <dgm:prSet phldrT="[Texto]"/>
      <dgm:spPr/>
      <dgm:t>
        <a:bodyPr/>
        <a:lstStyle/>
        <a:p>
          <a:r>
            <a:rPr lang="pt-BR" dirty="0" smtClean="0"/>
            <a:t>Construção Brinquedo Infantil</a:t>
          </a:r>
          <a:endParaRPr lang="pt-BR" dirty="0"/>
        </a:p>
      </dgm:t>
    </dgm:pt>
    <dgm:pt modelId="{74E2090F-C7D2-4D3A-AFC8-7FCE479BF486}" type="sibTrans" cxnId="{910EB348-21FD-4776-BB42-286B8CDFA640}">
      <dgm:prSet/>
      <dgm:spPr/>
      <dgm:t>
        <a:bodyPr/>
        <a:lstStyle/>
        <a:p>
          <a:endParaRPr lang="pt-BR"/>
        </a:p>
      </dgm:t>
    </dgm:pt>
    <dgm:pt modelId="{DD937F69-562B-4422-9E12-AA7FBD9AF231}" type="parTrans" cxnId="{910EB348-21FD-4776-BB42-286B8CDFA640}">
      <dgm:prSet/>
      <dgm:spPr/>
      <dgm:t>
        <a:bodyPr/>
        <a:lstStyle/>
        <a:p>
          <a:endParaRPr lang="pt-BR"/>
        </a:p>
      </dgm:t>
    </dgm:pt>
    <dgm:pt modelId="{A038BA8D-7FB9-4D06-9B3E-479A42691246}">
      <dgm:prSet phldrT="[Texto]"/>
      <dgm:spPr/>
      <dgm:t>
        <a:bodyPr/>
        <a:lstStyle/>
        <a:p>
          <a:r>
            <a:rPr lang="pt-BR" dirty="0" smtClean="0"/>
            <a:t>Estação Meteorológica </a:t>
          </a:r>
          <a:endParaRPr lang="pt-BR" dirty="0"/>
        </a:p>
      </dgm:t>
    </dgm:pt>
    <dgm:pt modelId="{0B3ADF94-9728-4D36-8877-8FA814E47791}" type="sibTrans" cxnId="{10F0299B-0AA7-4C2D-BA43-64A99C82E37C}">
      <dgm:prSet/>
      <dgm:spPr/>
      <dgm:t>
        <a:bodyPr/>
        <a:lstStyle/>
        <a:p>
          <a:endParaRPr lang="pt-BR"/>
        </a:p>
      </dgm:t>
    </dgm:pt>
    <dgm:pt modelId="{EA181C66-DDD9-47BB-AD4D-18D0FF700DB7}" type="parTrans" cxnId="{10F0299B-0AA7-4C2D-BA43-64A99C82E37C}">
      <dgm:prSet/>
      <dgm:spPr/>
      <dgm:t>
        <a:bodyPr/>
        <a:lstStyle/>
        <a:p>
          <a:endParaRPr lang="pt-BR"/>
        </a:p>
      </dgm:t>
    </dgm:pt>
    <dgm:pt modelId="{A346E610-4B50-4C35-A53C-4D4B562F8F7D}">
      <dgm:prSet phldrT="[Texto]"/>
      <dgm:spPr/>
      <dgm:t>
        <a:bodyPr/>
        <a:lstStyle/>
        <a:p>
          <a:r>
            <a:rPr lang="pt-BR" dirty="0" smtClean="0"/>
            <a:t>Projeto 2 – Design de Software  </a:t>
          </a:r>
          <a:endParaRPr lang="pt-BR" dirty="0"/>
        </a:p>
      </dgm:t>
    </dgm:pt>
    <dgm:pt modelId="{9272514F-2195-40F0-A443-206EA70F9EBC}" type="sibTrans" cxnId="{7121BE9B-F4EE-497F-8096-3439D7F75581}">
      <dgm:prSet/>
      <dgm:spPr/>
      <dgm:t>
        <a:bodyPr/>
        <a:lstStyle/>
        <a:p>
          <a:endParaRPr lang="pt-BR"/>
        </a:p>
      </dgm:t>
    </dgm:pt>
    <dgm:pt modelId="{136DE74A-A0A2-4B79-BF21-373EA1B95942}" type="parTrans" cxnId="{7121BE9B-F4EE-497F-8096-3439D7F75581}">
      <dgm:prSet/>
      <dgm:spPr/>
      <dgm:t>
        <a:bodyPr/>
        <a:lstStyle/>
        <a:p>
          <a:endParaRPr lang="pt-BR"/>
        </a:p>
      </dgm:t>
    </dgm:pt>
    <dgm:pt modelId="{DFD73739-77C3-4545-8AB8-A76A70172E1A}">
      <dgm:prSet phldrT="[Texto]"/>
      <dgm:spPr/>
      <dgm:t>
        <a:bodyPr/>
        <a:lstStyle/>
        <a:p>
          <a:r>
            <a:rPr lang="pt-BR" dirty="0" smtClean="0"/>
            <a:t>Projeto 1 – Design de Software </a:t>
          </a:r>
          <a:endParaRPr lang="pt-BR" dirty="0"/>
        </a:p>
      </dgm:t>
    </dgm:pt>
    <dgm:pt modelId="{0507C284-AEC9-498C-9668-F6C0A709D6BC}" type="sibTrans" cxnId="{08CEDA90-8B8D-4328-BA1B-6D41FD3F070A}">
      <dgm:prSet/>
      <dgm:spPr/>
      <dgm:t>
        <a:bodyPr/>
        <a:lstStyle/>
        <a:p>
          <a:endParaRPr lang="pt-BR"/>
        </a:p>
      </dgm:t>
    </dgm:pt>
    <dgm:pt modelId="{94D45ECA-C659-4583-B573-533D6A24436D}" type="parTrans" cxnId="{08CEDA90-8B8D-4328-BA1B-6D41FD3F070A}">
      <dgm:prSet/>
      <dgm:spPr/>
      <dgm:t>
        <a:bodyPr/>
        <a:lstStyle/>
        <a:p>
          <a:endParaRPr lang="pt-BR"/>
        </a:p>
      </dgm:t>
    </dgm:pt>
    <dgm:pt modelId="{910AA6F2-5F1F-4AA9-9139-C252A2579E9E}">
      <dgm:prSet phldrT="[Texto]"/>
      <dgm:spPr/>
      <dgm:t>
        <a:bodyPr/>
        <a:lstStyle/>
        <a:p>
          <a:r>
            <a:rPr lang="pt-BR" dirty="0" smtClean="0"/>
            <a:t>Projeto 2 – Design de Software </a:t>
          </a:r>
          <a:endParaRPr lang="pt-BR" dirty="0"/>
        </a:p>
      </dgm:t>
    </dgm:pt>
    <dgm:pt modelId="{A57DA3A6-BD98-45F5-A1E5-1EEEFAFB62E8}" type="parTrans" cxnId="{D23ECB0A-4784-4D37-A1B0-2B28E915BA8B}">
      <dgm:prSet/>
      <dgm:spPr/>
      <dgm:t>
        <a:bodyPr/>
        <a:lstStyle/>
        <a:p>
          <a:endParaRPr lang="pt-BR"/>
        </a:p>
      </dgm:t>
    </dgm:pt>
    <dgm:pt modelId="{DDDBC29A-4C7A-4821-9C5D-6F5ACFBE064D}" type="sibTrans" cxnId="{D23ECB0A-4784-4D37-A1B0-2B28E915BA8B}">
      <dgm:prSet/>
      <dgm:spPr/>
      <dgm:t>
        <a:bodyPr/>
        <a:lstStyle/>
        <a:p>
          <a:endParaRPr lang="pt-BR"/>
        </a:p>
      </dgm:t>
    </dgm:pt>
    <dgm:pt modelId="{53A78326-11FB-450E-9B25-AE3AD5209E50}">
      <dgm:prSet phldrT="[Texto]"/>
      <dgm:spPr/>
      <dgm:t>
        <a:bodyPr/>
        <a:lstStyle/>
        <a:p>
          <a:r>
            <a:rPr lang="pt-BR" dirty="0" smtClean="0"/>
            <a:t>Estação Meteorológica </a:t>
          </a:r>
          <a:endParaRPr lang="pt-BR" dirty="0"/>
        </a:p>
      </dgm:t>
    </dgm:pt>
    <dgm:pt modelId="{4B4E45A5-2454-42EB-A8EE-4B81E3D3039D}" type="parTrans" cxnId="{7F79788C-4F3B-4E85-B566-0E6BB2885943}">
      <dgm:prSet/>
      <dgm:spPr/>
      <dgm:t>
        <a:bodyPr/>
        <a:lstStyle/>
        <a:p>
          <a:endParaRPr lang="pt-BR"/>
        </a:p>
      </dgm:t>
    </dgm:pt>
    <dgm:pt modelId="{30919F04-8BCB-49CD-9D7E-9955A19B656F}" type="sibTrans" cxnId="{7F79788C-4F3B-4E85-B566-0E6BB2885943}">
      <dgm:prSet/>
      <dgm:spPr/>
      <dgm:t>
        <a:bodyPr/>
        <a:lstStyle/>
        <a:p>
          <a:endParaRPr lang="pt-BR"/>
        </a:p>
      </dgm:t>
    </dgm:pt>
    <dgm:pt modelId="{8EC77DDC-A1D0-4773-8728-219E506993D4}">
      <dgm:prSet phldrT="[Texto]"/>
      <dgm:spPr/>
      <dgm:t>
        <a:bodyPr/>
        <a:lstStyle/>
        <a:p>
          <a:r>
            <a:rPr lang="pt-BR" dirty="0" smtClean="0"/>
            <a:t>Estação Meteorológica </a:t>
          </a:r>
        </a:p>
        <a:p>
          <a:endParaRPr lang="pt-BR" dirty="0"/>
        </a:p>
      </dgm:t>
    </dgm:pt>
    <dgm:pt modelId="{F0C0E3F6-9DCC-4A11-98E1-0A6800FD2B5F}" type="parTrans" cxnId="{A2EAF55A-CAB7-40DC-BF95-F3CAF18BF232}">
      <dgm:prSet/>
      <dgm:spPr/>
      <dgm:t>
        <a:bodyPr/>
        <a:lstStyle/>
        <a:p>
          <a:endParaRPr lang="pt-BR"/>
        </a:p>
      </dgm:t>
    </dgm:pt>
    <dgm:pt modelId="{C993C1D4-15F8-4AFD-913E-E4CCB4015BFE}" type="sibTrans" cxnId="{A2EAF55A-CAB7-40DC-BF95-F3CAF18BF232}">
      <dgm:prSet/>
      <dgm:spPr/>
      <dgm:t>
        <a:bodyPr/>
        <a:lstStyle/>
        <a:p>
          <a:endParaRPr lang="pt-BR"/>
        </a:p>
      </dgm:t>
    </dgm:pt>
    <dgm:pt modelId="{DF6484E8-1D3A-4244-88BB-D0CB0AFBEBE0}">
      <dgm:prSet/>
      <dgm:spPr/>
      <dgm:t>
        <a:bodyPr/>
        <a:lstStyle/>
        <a:p>
          <a:r>
            <a:rPr lang="pt-BR" dirty="0" smtClean="0"/>
            <a:t>Projeto 2 – Design de Software </a:t>
          </a:r>
          <a:endParaRPr lang="pt-BR" dirty="0"/>
        </a:p>
      </dgm:t>
    </dgm:pt>
    <dgm:pt modelId="{F07CEC02-4C4F-4B2F-8FDC-A5C32CA75687}" type="parTrans" cxnId="{A5CF96BC-8AEA-4F3D-AFDD-A6EC76A74AB5}">
      <dgm:prSet/>
      <dgm:spPr/>
      <dgm:t>
        <a:bodyPr/>
        <a:lstStyle/>
        <a:p>
          <a:endParaRPr lang="pt-BR"/>
        </a:p>
      </dgm:t>
    </dgm:pt>
    <dgm:pt modelId="{158DFA21-BECC-4F8A-B585-24C4B1A06E58}" type="sibTrans" cxnId="{A5CF96BC-8AEA-4F3D-AFDD-A6EC76A74AB5}">
      <dgm:prSet/>
      <dgm:spPr/>
      <dgm:t>
        <a:bodyPr/>
        <a:lstStyle/>
        <a:p>
          <a:endParaRPr lang="pt-BR"/>
        </a:p>
      </dgm:t>
    </dgm:pt>
    <dgm:pt modelId="{A1E5DE68-C43B-4086-A632-84F804153753}">
      <dgm:prSet/>
      <dgm:spPr/>
      <dgm:t>
        <a:bodyPr/>
        <a:lstStyle/>
        <a:p>
          <a:r>
            <a:rPr lang="pt-BR" dirty="0" smtClean="0"/>
            <a:t>Projeto 1– Design de Software </a:t>
          </a:r>
          <a:endParaRPr lang="pt-BR" dirty="0"/>
        </a:p>
      </dgm:t>
    </dgm:pt>
    <dgm:pt modelId="{D3CCB0C2-D146-456A-B1E3-D25103561D54}" type="parTrans" cxnId="{EF969EDA-9EEC-4394-AE86-0F04F82A3C30}">
      <dgm:prSet/>
      <dgm:spPr/>
      <dgm:t>
        <a:bodyPr/>
        <a:lstStyle/>
        <a:p>
          <a:endParaRPr lang="pt-BR"/>
        </a:p>
      </dgm:t>
    </dgm:pt>
    <dgm:pt modelId="{C93EA460-9F9C-4B42-AB9B-FC10A721378C}" type="sibTrans" cxnId="{EF969EDA-9EEC-4394-AE86-0F04F82A3C30}">
      <dgm:prSet/>
      <dgm:spPr/>
      <dgm:t>
        <a:bodyPr/>
        <a:lstStyle/>
        <a:p>
          <a:endParaRPr lang="pt-BR"/>
        </a:p>
      </dgm:t>
    </dgm:pt>
    <dgm:pt modelId="{B42B99CB-3A06-4CE3-83E8-6BD82BCE5033}">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smtClean="0"/>
            <a:t>Artigo Científico</a:t>
          </a:r>
          <a:endParaRPr lang="pt-BR" dirty="0"/>
        </a:p>
      </dgm:t>
    </dgm:pt>
    <dgm:pt modelId="{6E324706-EAEB-4967-9004-16BDF45EEC67}" type="parTrans" cxnId="{DF3C24EC-865B-4B5F-A860-D37EC56E753C}">
      <dgm:prSet/>
      <dgm:spPr/>
      <dgm:t>
        <a:bodyPr/>
        <a:lstStyle/>
        <a:p>
          <a:endParaRPr lang="pt-BR"/>
        </a:p>
      </dgm:t>
    </dgm:pt>
    <dgm:pt modelId="{21076C17-C3F9-4957-B13B-44D2A37EBEF8}" type="sibTrans" cxnId="{DF3C24EC-865B-4B5F-A860-D37EC56E753C}">
      <dgm:prSet/>
      <dgm:spPr/>
      <dgm:t>
        <a:bodyPr/>
        <a:lstStyle/>
        <a:p>
          <a:endParaRPr lang="pt-BR"/>
        </a:p>
      </dgm:t>
    </dgm:pt>
    <dgm:pt modelId="{F1117DCB-C5A6-4B04-8C9C-BF4C20CD227C}">
      <dgm:prSet phldrT="[Texto]"/>
      <dgm:spPr/>
      <dgm:t>
        <a:bodyPr/>
        <a:lstStyle/>
        <a:p>
          <a:pPr defTabSz="622300">
            <a:lnSpc>
              <a:spcPct val="90000"/>
            </a:lnSpc>
            <a:spcBef>
              <a:spcPct val="0"/>
            </a:spcBef>
            <a:spcAft>
              <a:spcPct val="35000"/>
            </a:spcAft>
          </a:pPr>
          <a:r>
            <a:rPr lang="pt-BR" dirty="0" smtClean="0"/>
            <a:t>Projeto 1, 2, 3 – Design de Software</a:t>
          </a:r>
          <a:endParaRPr lang="pt-BR" dirty="0"/>
        </a:p>
      </dgm:t>
    </dgm:pt>
    <dgm:pt modelId="{CCD0BC61-3A73-4A37-B788-CF06C3797D0B}" type="parTrans" cxnId="{CC50159C-2D87-4E4F-A238-852D3B1CF752}">
      <dgm:prSet/>
      <dgm:spPr/>
      <dgm:t>
        <a:bodyPr/>
        <a:lstStyle/>
        <a:p>
          <a:endParaRPr lang="pt-BR"/>
        </a:p>
      </dgm:t>
    </dgm:pt>
    <dgm:pt modelId="{3A3CEF84-6D83-499F-9C6F-E60BD1B8DE21}" type="sibTrans" cxnId="{CC50159C-2D87-4E4F-A238-852D3B1CF752}">
      <dgm:prSet/>
      <dgm:spPr/>
      <dgm:t>
        <a:bodyPr/>
        <a:lstStyle/>
        <a:p>
          <a:endParaRPr lang="pt-BR"/>
        </a:p>
      </dgm:t>
    </dgm:pt>
    <dgm:pt modelId="{C26DA337-08C7-4346-ACF1-246813B5AE49}">
      <dgm:prSet/>
      <dgm:spPr/>
      <dgm:t>
        <a:bodyPr/>
        <a:lstStyle/>
        <a:p>
          <a:r>
            <a:rPr lang="pt-BR" dirty="0" smtClean="0"/>
            <a:t>Construção Brinquedo Infantil</a:t>
          </a:r>
          <a:endParaRPr lang="pt-BR" dirty="0"/>
        </a:p>
      </dgm:t>
    </dgm:pt>
    <dgm:pt modelId="{3FB3EB6E-D595-4857-93D1-A85DE6CB58A2}" type="parTrans" cxnId="{CC40CBA5-D5E4-4FFF-8318-7DE979658D3C}">
      <dgm:prSet/>
      <dgm:spPr/>
      <dgm:t>
        <a:bodyPr/>
        <a:lstStyle/>
        <a:p>
          <a:endParaRPr lang="pt-BR"/>
        </a:p>
      </dgm:t>
    </dgm:pt>
    <dgm:pt modelId="{6CBBA0D8-1681-4D1D-A6D0-0C3E2E3D1695}" type="sibTrans" cxnId="{CC40CBA5-D5E4-4FFF-8318-7DE979658D3C}">
      <dgm:prSet/>
      <dgm:spPr/>
      <dgm:t>
        <a:bodyPr/>
        <a:lstStyle/>
        <a:p>
          <a:endParaRPr lang="pt-BR"/>
        </a:p>
      </dgm:t>
    </dgm:pt>
    <dgm:pt modelId="{D115765C-57F4-43D4-9AE8-4E1BD5A63E7A}">
      <dgm:prSet/>
      <dgm:spPr/>
      <dgm:t>
        <a:bodyPr/>
        <a:lstStyle/>
        <a:p>
          <a:r>
            <a:rPr lang="pt-BR" dirty="0" smtClean="0"/>
            <a:t>Projeto 1 – </a:t>
          </a:r>
          <a:r>
            <a:rPr lang="pt-BR" dirty="0" err="1" smtClean="0"/>
            <a:t>ModSim</a:t>
          </a:r>
          <a:endParaRPr lang="pt-BR" dirty="0" smtClean="0"/>
        </a:p>
      </dgm:t>
    </dgm:pt>
    <dgm:pt modelId="{17955B4B-ED5C-4B3E-91CC-05FBB6C39E5A}" type="parTrans" cxnId="{A9FBA442-70E7-4523-99B6-A3E5C6FD3D95}">
      <dgm:prSet/>
      <dgm:spPr/>
      <dgm:t>
        <a:bodyPr/>
        <a:lstStyle/>
        <a:p>
          <a:endParaRPr lang="pt-BR"/>
        </a:p>
      </dgm:t>
    </dgm:pt>
    <dgm:pt modelId="{4336551F-7E4F-4FC2-9F9D-F311E3D70BAB}" type="sibTrans" cxnId="{A9FBA442-70E7-4523-99B6-A3E5C6FD3D95}">
      <dgm:prSet/>
      <dgm:spPr/>
      <dgm:t>
        <a:bodyPr/>
        <a:lstStyle/>
        <a:p>
          <a:endParaRPr lang="pt-BR"/>
        </a:p>
      </dgm:t>
    </dgm:pt>
    <dgm:pt modelId="{F3F71484-4357-4C49-8F38-84833B2DFDEF}">
      <dgm:prSet/>
      <dgm:spPr/>
      <dgm:t>
        <a:bodyPr/>
        <a:lstStyle/>
        <a:p>
          <a:r>
            <a:rPr lang="pt-BR" dirty="0" smtClean="0"/>
            <a:t>Projeto 1 – </a:t>
          </a:r>
          <a:r>
            <a:rPr lang="pt-BR" dirty="0" err="1" smtClean="0"/>
            <a:t>ModSim</a:t>
          </a:r>
          <a:endParaRPr lang="pt-BR" dirty="0"/>
        </a:p>
      </dgm:t>
    </dgm:pt>
    <dgm:pt modelId="{8404AA03-58EF-4F3C-95DB-A6211CB59138}" type="parTrans" cxnId="{35F07417-0BCD-4E15-830A-55410DE3A82A}">
      <dgm:prSet/>
      <dgm:spPr/>
      <dgm:t>
        <a:bodyPr/>
        <a:lstStyle/>
        <a:p>
          <a:endParaRPr lang="pt-BR"/>
        </a:p>
      </dgm:t>
    </dgm:pt>
    <dgm:pt modelId="{B06D35B1-4656-48A2-A940-E42EA35FEE64}" type="sibTrans" cxnId="{35F07417-0BCD-4E15-830A-55410DE3A82A}">
      <dgm:prSet/>
      <dgm:spPr/>
      <dgm:t>
        <a:bodyPr/>
        <a:lstStyle/>
        <a:p>
          <a:endParaRPr lang="pt-BR"/>
        </a:p>
      </dgm:t>
    </dgm:pt>
    <dgm:pt modelId="{68BBEE65-2A59-4297-9A9B-D4061DCBCCF6}">
      <dgm:prSet phldrT="[Texto]"/>
      <dgm:spPr/>
      <dgm:t>
        <a:bodyPr/>
        <a:lstStyle/>
        <a:p>
          <a:r>
            <a:rPr lang="pt-BR" dirty="0" smtClean="0"/>
            <a:t>Projeto 3 - </a:t>
          </a:r>
          <a:r>
            <a:rPr lang="pt-BR" dirty="0" err="1" smtClean="0"/>
            <a:t>ModSim</a:t>
          </a:r>
          <a:endParaRPr lang="pt-BR" dirty="0"/>
        </a:p>
      </dgm:t>
    </dgm:pt>
    <dgm:pt modelId="{D1099DAC-F36C-4442-ADDB-1752127D6F0E}" type="parTrans" cxnId="{07E5EBC8-C75A-4DA9-B6A5-90D683437FB3}">
      <dgm:prSet/>
      <dgm:spPr/>
      <dgm:t>
        <a:bodyPr/>
        <a:lstStyle/>
        <a:p>
          <a:endParaRPr lang="pt-BR"/>
        </a:p>
      </dgm:t>
    </dgm:pt>
    <dgm:pt modelId="{18F1A679-E1BB-49E1-950E-A71E9255042E}" type="sibTrans" cxnId="{07E5EBC8-C75A-4DA9-B6A5-90D683437FB3}">
      <dgm:prSet/>
      <dgm:spPr/>
      <dgm:t>
        <a:bodyPr/>
        <a:lstStyle/>
        <a:p>
          <a:endParaRPr lang="pt-BR"/>
        </a:p>
      </dgm:t>
    </dgm:pt>
    <dgm:pt modelId="{BBCE2902-ADDC-44E9-93C5-B7212315A16A}">
      <dgm:prSet/>
      <dgm:spPr/>
      <dgm:t>
        <a:bodyPr/>
        <a:lstStyle/>
        <a:p>
          <a:r>
            <a:rPr lang="pt-BR" dirty="0" smtClean="0"/>
            <a:t>Projeto 2 – </a:t>
          </a:r>
          <a:r>
            <a:rPr lang="pt-BR" dirty="0" err="1" smtClean="0"/>
            <a:t>ModSim</a:t>
          </a:r>
          <a:endParaRPr lang="pt-BR" dirty="0" smtClean="0"/>
        </a:p>
      </dgm:t>
    </dgm:pt>
    <dgm:pt modelId="{D1E0F802-6240-45AA-A1A5-5F102523D99A}" type="parTrans" cxnId="{A9114B77-637B-410D-92D3-A4B5303B5C76}">
      <dgm:prSet/>
      <dgm:spPr/>
      <dgm:t>
        <a:bodyPr/>
        <a:lstStyle/>
        <a:p>
          <a:endParaRPr lang="pt-BR"/>
        </a:p>
      </dgm:t>
    </dgm:pt>
    <dgm:pt modelId="{3FFE2715-7C96-420E-8359-61AEEF6B1711}" type="sibTrans" cxnId="{A9114B77-637B-410D-92D3-A4B5303B5C76}">
      <dgm:prSet/>
      <dgm:spPr/>
      <dgm:t>
        <a:bodyPr/>
        <a:lstStyle/>
        <a:p>
          <a:endParaRPr lang="pt-BR"/>
        </a:p>
      </dgm:t>
    </dgm:pt>
    <dgm:pt modelId="{770D252D-D514-41A0-A8F5-78013B8BD5E4}">
      <dgm:prSet/>
      <dgm:spPr/>
      <dgm:t>
        <a:bodyPr/>
        <a:lstStyle/>
        <a:p>
          <a:r>
            <a:rPr lang="pt-BR" dirty="0" smtClean="0"/>
            <a:t>Projeto 3 – </a:t>
          </a:r>
          <a:r>
            <a:rPr lang="pt-BR" dirty="0" err="1" smtClean="0"/>
            <a:t>ModSim</a:t>
          </a:r>
          <a:endParaRPr lang="pt-BR" dirty="0" smtClean="0"/>
        </a:p>
      </dgm:t>
    </dgm:pt>
    <dgm:pt modelId="{26CE8BE2-1372-4CB0-B495-2B3506E71245}" type="parTrans" cxnId="{6183385B-B07A-4460-9C2E-35DD819BC835}">
      <dgm:prSet/>
      <dgm:spPr/>
      <dgm:t>
        <a:bodyPr/>
        <a:lstStyle/>
        <a:p>
          <a:endParaRPr lang="pt-BR"/>
        </a:p>
      </dgm:t>
    </dgm:pt>
    <dgm:pt modelId="{4824CB9B-0A00-47AA-B5CF-DD48EAD9AD9D}" type="sibTrans" cxnId="{6183385B-B07A-4460-9C2E-35DD819BC835}">
      <dgm:prSet/>
      <dgm:spPr/>
      <dgm:t>
        <a:bodyPr/>
        <a:lstStyle/>
        <a:p>
          <a:endParaRPr lang="pt-BR"/>
        </a:p>
      </dgm:t>
    </dgm:pt>
    <dgm:pt modelId="{A7B6F109-7F10-49C6-98FF-C0B043B2AE29}">
      <dgm:prSet/>
      <dgm:spPr/>
      <dgm:t>
        <a:bodyPr/>
        <a:lstStyle/>
        <a:p>
          <a:r>
            <a:rPr lang="pt-BR" dirty="0" smtClean="0"/>
            <a:t>Projeto 2 – </a:t>
          </a:r>
          <a:r>
            <a:rPr lang="pt-BR" dirty="0" err="1" smtClean="0"/>
            <a:t>ModSim</a:t>
          </a:r>
          <a:endParaRPr lang="pt-BR" dirty="0"/>
        </a:p>
      </dgm:t>
    </dgm:pt>
    <dgm:pt modelId="{C173CDD7-8D24-4035-8EA6-CAA272CB66BE}" type="parTrans" cxnId="{3A52F0B9-058C-4D7A-8D4A-271BE61A5C1D}">
      <dgm:prSet/>
      <dgm:spPr/>
      <dgm:t>
        <a:bodyPr/>
        <a:lstStyle/>
        <a:p>
          <a:endParaRPr lang="pt-BR"/>
        </a:p>
      </dgm:t>
    </dgm:pt>
    <dgm:pt modelId="{2EB0DD99-BEF8-4CCD-87EB-93454C0BFD97}" type="sibTrans" cxnId="{3A52F0B9-058C-4D7A-8D4A-271BE61A5C1D}">
      <dgm:prSet/>
      <dgm:spPr/>
      <dgm:t>
        <a:bodyPr/>
        <a:lstStyle/>
        <a:p>
          <a:endParaRPr lang="pt-BR"/>
        </a:p>
      </dgm:t>
    </dgm:pt>
    <dgm:pt modelId="{CD50272E-F919-4AA6-8B00-5CFBA508BA68}">
      <dgm:prSet/>
      <dgm:spPr/>
      <dgm:t>
        <a:bodyPr/>
        <a:lstStyle/>
        <a:p>
          <a:r>
            <a:rPr lang="pt-BR" dirty="0" smtClean="0"/>
            <a:t>Projeto 3 – </a:t>
          </a:r>
          <a:r>
            <a:rPr lang="pt-BR" dirty="0" err="1" smtClean="0"/>
            <a:t>ModSim</a:t>
          </a:r>
          <a:endParaRPr lang="pt-BR" dirty="0"/>
        </a:p>
      </dgm:t>
    </dgm:pt>
    <dgm:pt modelId="{8D3153B0-B46C-4F3F-AB15-5436DDAF97DC}" type="parTrans" cxnId="{6BF9D7C0-2DC5-44F6-AC58-FCFAE146B112}">
      <dgm:prSet/>
      <dgm:spPr/>
      <dgm:t>
        <a:bodyPr/>
        <a:lstStyle/>
        <a:p>
          <a:endParaRPr lang="pt-BR"/>
        </a:p>
      </dgm:t>
    </dgm:pt>
    <dgm:pt modelId="{0AE16949-A743-449F-A871-7BAB129E5562}" type="sibTrans" cxnId="{6BF9D7C0-2DC5-44F6-AC58-FCFAE146B112}">
      <dgm:prSet/>
      <dgm:spPr/>
      <dgm:t>
        <a:bodyPr/>
        <a:lstStyle/>
        <a:p>
          <a:endParaRPr lang="pt-BR"/>
        </a:p>
      </dgm:t>
    </dgm:pt>
    <dgm:pt modelId="{6A83B22D-427D-4DE1-B9CC-D58C855A1D3A}">
      <dgm:prSet/>
      <dgm:spPr/>
      <dgm:t>
        <a:bodyPr/>
        <a:lstStyle/>
        <a:p>
          <a:r>
            <a:rPr lang="pt-BR" dirty="0" err="1" smtClean="0"/>
            <a:t>NatDes</a:t>
          </a:r>
          <a:r>
            <a:rPr lang="pt-BR" dirty="0" smtClean="0"/>
            <a:t> – Projeto</a:t>
          </a:r>
          <a:endParaRPr lang="pt-BR" dirty="0"/>
        </a:p>
      </dgm:t>
    </dgm:pt>
    <dgm:pt modelId="{1EA3B4F5-BC40-46D5-B028-27E9C01AE706}" type="parTrans" cxnId="{F6A521F3-7171-4B87-B8BA-B0D57DE74DC2}">
      <dgm:prSet/>
      <dgm:spPr/>
      <dgm:t>
        <a:bodyPr/>
        <a:lstStyle/>
        <a:p>
          <a:endParaRPr lang="pt-BR"/>
        </a:p>
      </dgm:t>
    </dgm:pt>
    <dgm:pt modelId="{074D38CD-3279-4CEA-A469-5949E78D7A62}" type="sibTrans" cxnId="{F6A521F3-7171-4B87-B8BA-B0D57DE74DC2}">
      <dgm:prSet/>
      <dgm:spPr/>
      <dgm:t>
        <a:bodyPr/>
        <a:lstStyle/>
        <a:p>
          <a:endParaRPr lang="pt-BR"/>
        </a:p>
      </dgm:t>
    </dgm:pt>
    <dgm:pt modelId="{CC0EA05A-76EE-4C96-A101-877E2E86C125}">
      <dgm:prSet/>
      <dgm:spPr/>
      <dgm:t>
        <a:bodyPr/>
        <a:lstStyle/>
        <a:p>
          <a:r>
            <a:rPr lang="pt-BR" smtClean="0"/>
            <a:t>Seminários de Grandes Desafios da Engenharia </a:t>
          </a:r>
          <a:endParaRPr lang="pt-BR" dirty="0" smtClean="0"/>
        </a:p>
      </dgm:t>
    </dgm:pt>
    <dgm:pt modelId="{FECAB3DD-DEE2-45CA-AB61-768EFD7BA008}" type="parTrans" cxnId="{890B86B4-E0C4-4F02-9B85-036D7BE836FC}">
      <dgm:prSet/>
      <dgm:spPr/>
      <dgm:t>
        <a:bodyPr/>
        <a:lstStyle/>
        <a:p>
          <a:endParaRPr lang="pt-BR"/>
        </a:p>
      </dgm:t>
    </dgm:pt>
    <dgm:pt modelId="{AB7B57C4-026D-43A6-8F40-53CBC4DC4B12}" type="sibTrans" cxnId="{890B86B4-E0C4-4F02-9B85-036D7BE836FC}">
      <dgm:prSet/>
      <dgm:spPr/>
      <dgm:t>
        <a:bodyPr/>
        <a:lstStyle/>
        <a:p>
          <a:endParaRPr lang="pt-BR"/>
        </a:p>
      </dgm:t>
    </dgm:pt>
    <dgm:pt modelId="{AA279C42-59DC-43C9-BBA2-97AF2F040DBA}">
      <dgm:prSet/>
      <dgm:spPr/>
      <dgm:t>
        <a:bodyPr/>
        <a:lstStyle/>
        <a:p>
          <a:r>
            <a:rPr lang="pt-BR" smtClean="0"/>
            <a:t>Seminários de Grandes Desafios da Engenharia </a:t>
          </a:r>
          <a:endParaRPr lang="pt-BR" dirty="0"/>
        </a:p>
      </dgm:t>
    </dgm:pt>
    <dgm:pt modelId="{2CBAFBC3-5B81-4998-A6CD-66DB067822CE}" type="parTrans" cxnId="{B2CC74F4-C8F1-49FD-B0FD-C934908337B0}">
      <dgm:prSet/>
      <dgm:spPr/>
      <dgm:t>
        <a:bodyPr/>
        <a:lstStyle/>
        <a:p>
          <a:endParaRPr lang="pt-BR"/>
        </a:p>
      </dgm:t>
    </dgm:pt>
    <dgm:pt modelId="{7A256D50-2E48-48F6-B3B1-790D5D5B89E1}" type="sibTrans" cxnId="{B2CC74F4-C8F1-49FD-B0FD-C934908337B0}">
      <dgm:prSet/>
      <dgm:spPr/>
      <dgm:t>
        <a:bodyPr/>
        <a:lstStyle/>
        <a:p>
          <a:endParaRPr lang="pt-BR"/>
        </a:p>
      </dgm:t>
    </dgm:pt>
    <dgm:pt modelId="{23AC6674-1417-4EAF-AFB1-8ED720F99F09}">
      <dgm:prSet/>
      <dgm:spPr/>
      <dgm:t>
        <a:bodyPr/>
        <a:lstStyle/>
        <a:p>
          <a:r>
            <a:rPr lang="pt-BR" smtClean="0"/>
            <a:t>Projeto 1, 2, 3 – Design de Software</a:t>
          </a:r>
          <a:endParaRPr lang="pt-BR" dirty="0"/>
        </a:p>
      </dgm:t>
    </dgm:pt>
    <dgm:pt modelId="{B883A5CC-403F-4901-B2E4-6016819E4CA3}" type="parTrans" cxnId="{917FA216-0A1C-4731-A653-B7C2791B5162}">
      <dgm:prSet/>
      <dgm:spPr/>
      <dgm:t>
        <a:bodyPr/>
        <a:lstStyle/>
        <a:p>
          <a:endParaRPr lang="pt-BR"/>
        </a:p>
      </dgm:t>
    </dgm:pt>
    <dgm:pt modelId="{862AA69D-166B-4913-9561-8434A85D8C54}" type="sibTrans" cxnId="{917FA216-0A1C-4731-A653-B7C2791B5162}">
      <dgm:prSet/>
      <dgm:spPr/>
      <dgm:t>
        <a:bodyPr/>
        <a:lstStyle/>
        <a:p>
          <a:endParaRPr lang="pt-BR"/>
        </a:p>
      </dgm:t>
    </dgm:pt>
    <dgm:pt modelId="{3FD5D727-7125-49E1-B7E0-E1632F1939A1}">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smtClean="0"/>
            <a:t>Projeto 1, 2, 3 – </a:t>
          </a:r>
          <a:r>
            <a:rPr lang="pt-BR" dirty="0" err="1" smtClean="0"/>
            <a:t>Instrumed</a:t>
          </a:r>
          <a:endParaRPr lang="pt-BR" dirty="0"/>
        </a:p>
      </dgm:t>
    </dgm:pt>
    <dgm:pt modelId="{76A6E7F6-63E0-4942-A5E5-8817FF26E0A6}" type="parTrans" cxnId="{0FAAA314-7043-4854-A9C7-D3730FC38235}">
      <dgm:prSet/>
      <dgm:spPr/>
      <dgm:t>
        <a:bodyPr/>
        <a:lstStyle/>
        <a:p>
          <a:endParaRPr lang="pt-BR"/>
        </a:p>
      </dgm:t>
    </dgm:pt>
    <dgm:pt modelId="{032E15EC-0EB5-43AF-8261-10D59FDC3B58}" type="sibTrans" cxnId="{0FAAA314-7043-4854-A9C7-D3730FC38235}">
      <dgm:prSet/>
      <dgm:spPr/>
      <dgm:t>
        <a:bodyPr/>
        <a:lstStyle/>
        <a:p>
          <a:endParaRPr lang="pt-BR"/>
        </a:p>
      </dgm:t>
    </dgm:pt>
    <dgm:pt modelId="{2E94CAE8-9AC0-4E7E-B62B-708A6CA7E1E2}">
      <dgm:prSet phldrT="[Texto]"/>
      <dgm:spPr/>
      <dgm:t>
        <a:bodyPr/>
        <a:lstStyle/>
        <a:p>
          <a:pPr marR="0" eaLnBrk="1" fontAlgn="auto" latinLnBrk="0" hangingPunct="1">
            <a:buClrTx/>
            <a:buSzTx/>
            <a:buFontTx/>
            <a:tabLst/>
            <a:defRPr/>
          </a:pPr>
          <a:r>
            <a:rPr lang="pt-BR" dirty="0" smtClean="0"/>
            <a:t>Projeto 1, 2, 3 – </a:t>
          </a:r>
          <a:r>
            <a:rPr lang="pt-BR" dirty="0" err="1" smtClean="0"/>
            <a:t>Instrumed</a:t>
          </a:r>
          <a:endParaRPr lang="pt-BR" dirty="0"/>
        </a:p>
      </dgm:t>
    </dgm:pt>
    <dgm:pt modelId="{186A6C03-DB49-44C5-90DE-58DA6F6C2A6C}" type="parTrans" cxnId="{C442C4E8-630D-4C32-920B-FF9FFE5CA0A4}">
      <dgm:prSet/>
      <dgm:spPr/>
      <dgm:t>
        <a:bodyPr/>
        <a:lstStyle/>
        <a:p>
          <a:endParaRPr lang="pt-BR"/>
        </a:p>
      </dgm:t>
    </dgm:pt>
    <dgm:pt modelId="{741C241E-8EDF-4E88-ADF8-B0151261BA8E}" type="sibTrans" cxnId="{C442C4E8-630D-4C32-920B-FF9FFE5CA0A4}">
      <dgm:prSet/>
      <dgm:spPr/>
      <dgm:t>
        <a:bodyPr/>
        <a:lstStyle/>
        <a:p>
          <a:endParaRPr lang="pt-BR"/>
        </a:p>
      </dgm:t>
    </dgm:pt>
    <dgm:pt modelId="{2A9B2166-B854-4FD6-A7D8-CB726751FCC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smtClean="0"/>
            <a:t>NatDes – Projeto</a:t>
          </a:r>
          <a:endParaRPr lang="pt-BR" dirty="0" smtClean="0"/>
        </a:p>
        <a:p>
          <a:pPr defTabSz="622300">
            <a:lnSpc>
              <a:spcPct val="90000"/>
            </a:lnSpc>
            <a:spcBef>
              <a:spcPct val="0"/>
            </a:spcBef>
            <a:spcAft>
              <a:spcPct val="35000"/>
            </a:spcAft>
          </a:pPr>
          <a:endParaRPr lang="pt-BR" dirty="0"/>
        </a:p>
      </dgm:t>
    </dgm:pt>
    <dgm:pt modelId="{9540FBC8-0516-4661-BE3D-1164366FF9C9}" type="parTrans" cxnId="{69FEE09F-DA5F-44D2-AC3A-3D90B7B62063}">
      <dgm:prSet/>
      <dgm:spPr/>
      <dgm:t>
        <a:bodyPr/>
        <a:lstStyle/>
        <a:p>
          <a:endParaRPr lang="pt-BR"/>
        </a:p>
      </dgm:t>
    </dgm:pt>
    <dgm:pt modelId="{5DA75FAB-BF0C-4460-AFDE-5819982D5D81}" type="sibTrans" cxnId="{69FEE09F-DA5F-44D2-AC3A-3D90B7B62063}">
      <dgm:prSet/>
      <dgm:spPr/>
      <dgm:t>
        <a:bodyPr/>
        <a:lstStyle/>
        <a:p>
          <a:endParaRPr lang="pt-BR"/>
        </a:p>
      </dgm:t>
    </dgm:pt>
    <dgm:pt modelId="{E32EC264-EE95-4EA1-9F17-7CF4DF4A050E}">
      <dgm:prSet phldrT="[Texto]"/>
      <dgm:spPr/>
      <dgm:t>
        <a:bodyPr/>
        <a:lstStyle/>
        <a:p>
          <a:pPr marR="0" eaLnBrk="1" fontAlgn="auto" latinLnBrk="0" hangingPunct="1">
            <a:buClrTx/>
            <a:buSzTx/>
            <a:buFontTx/>
            <a:tabLst/>
            <a:defRPr/>
          </a:pPr>
          <a:r>
            <a:rPr lang="pt-BR" dirty="0" smtClean="0"/>
            <a:t>Seminários de Grandes Desafios de Engenharia</a:t>
          </a:r>
          <a:endParaRPr lang="pt-BR" dirty="0"/>
        </a:p>
      </dgm:t>
    </dgm:pt>
    <dgm:pt modelId="{5D0712A3-5A46-4263-9D53-F21E30B4D7EA}" type="parTrans" cxnId="{27C8331D-91C2-41D5-AA90-B6453D3198A0}">
      <dgm:prSet/>
      <dgm:spPr/>
      <dgm:t>
        <a:bodyPr/>
        <a:lstStyle/>
        <a:p>
          <a:endParaRPr lang="pt-BR"/>
        </a:p>
      </dgm:t>
    </dgm:pt>
    <dgm:pt modelId="{C878EC2D-8CC9-4D81-A9A5-8A78CB302AD0}" type="sibTrans" cxnId="{27C8331D-91C2-41D5-AA90-B6453D3198A0}">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t>
        <a:bodyPr/>
        <a:lstStyle/>
        <a:p>
          <a:endParaRPr lang="pt-BR"/>
        </a:p>
      </dgm:t>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t>
        <a:bodyPr/>
        <a:lstStyle/>
        <a:p>
          <a:endParaRPr lang="pt-BR"/>
        </a:p>
      </dgm:t>
    </dgm:pt>
    <dgm:pt modelId="{A696E25A-5CCD-438C-A29D-580FB0952415}" type="pres">
      <dgm:prSet presAssocID="{8245208F-8744-45B1-90A8-86D542F934F0}" presName="textNode" presStyleLbl="bgShp" presStyleIdx="0" presStyleCnt="5"/>
      <dgm:spPr/>
      <dgm:t>
        <a:bodyPr/>
        <a:lstStyle/>
        <a:p>
          <a:endParaRPr lang="pt-BR"/>
        </a:p>
      </dgm:t>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35">
        <dgm:presLayoutVars>
          <dgm:bulletEnabled val="1"/>
        </dgm:presLayoutVars>
      </dgm:prSet>
      <dgm:spPr/>
      <dgm:t>
        <a:bodyPr/>
        <a:lstStyle/>
        <a:p>
          <a:endParaRPr lang="pt-BR"/>
        </a:p>
      </dgm:t>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35">
        <dgm:presLayoutVars>
          <dgm:bulletEnabled val="1"/>
        </dgm:presLayoutVars>
      </dgm:prSet>
      <dgm:spPr/>
      <dgm:t>
        <a:bodyPr/>
        <a:lstStyle/>
        <a:p>
          <a:endParaRPr lang="pt-BR"/>
        </a:p>
      </dgm:t>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35">
        <dgm:presLayoutVars>
          <dgm:bulletEnabled val="1"/>
        </dgm:presLayoutVars>
      </dgm:prSet>
      <dgm:spPr/>
      <dgm:t>
        <a:bodyPr/>
        <a:lstStyle/>
        <a:p>
          <a:endParaRPr lang="pt-BR"/>
        </a:p>
      </dgm:t>
    </dgm:pt>
    <dgm:pt modelId="{5E906463-C9C8-40EC-BC0C-F9B0B6FBA8B4}" type="pres">
      <dgm:prSet presAssocID="{A038BA8D-7FB9-4D06-9B3E-479A42691246}" presName="aSpace2" presStyleCnt="0"/>
      <dgm:spPr/>
    </dgm:pt>
    <dgm:pt modelId="{074C6656-C63B-468B-AFA7-4B1B0308D8AC}" type="pres">
      <dgm:prSet presAssocID="{1D752428-DCAB-4F21-A008-8E12CC6FC7D3}" presName="childNode" presStyleLbl="node1" presStyleIdx="3" presStyleCnt="35">
        <dgm:presLayoutVars>
          <dgm:bulletEnabled val="1"/>
        </dgm:presLayoutVars>
      </dgm:prSet>
      <dgm:spPr/>
      <dgm:t>
        <a:bodyPr/>
        <a:lstStyle/>
        <a:p>
          <a:endParaRPr lang="pt-BR"/>
        </a:p>
      </dgm:t>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4" presStyleCnt="35">
        <dgm:presLayoutVars>
          <dgm:bulletEnabled val="1"/>
        </dgm:presLayoutVars>
      </dgm:prSet>
      <dgm:spPr/>
      <dgm:t>
        <a:bodyPr/>
        <a:lstStyle/>
        <a:p>
          <a:endParaRPr lang="pt-BR"/>
        </a:p>
      </dgm:t>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5" presStyleCnt="35">
        <dgm:presLayoutVars>
          <dgm:bulletEnabled val="1"/>
        </dgm:presLayoutVars>
      </dgm:prSet>
      <dgm:spPr/>
      <dgm:t>
        <a:bodyPr/>
        <a:lstStyle/>
        <a:p>
          <a:endParaRPr lang="pt-BR"/>
        </a:p>
      </dgm:t>
    </dgm:pt>
    <dgm:pt modelId="{98EDF594-21CA-4981-B9E6-73617C315E58}" type="pres">
      <dgm:prSet presAssocID="{DEF2CF9F-D5BC-44B5-853B-D753DA6983D2}" presName="aSpace2" presStyleCnt="0"/>
      <dgm:spPr/>
    </dgm:pt>
    <dgm:pt modelId="{BC0395AD-B931-41CC-9FE4-426595B1606C}" type="pres">
      <dgm:prSet presAssocID="{68BBEE65-2A59-4297-9A9B-D4061DCBCCF6}" presName="childNode" presStyleLbl="node1" presStyleIdx="6" presStyleCnt="35">
        <dgm:presLayoutVars>
          <dgm:bulletEnabled val="1"/>
        </dgm:presLayoutVars>
      </dgm:prSet>
      <dgm:spPr/>
      <dgm:t>
        <a:bodyPr/>
        <a:lstStyle/>
        <a:p>
          <a:endParaRPr lang="pt-BR"/>
        </a:p>
      </dgm:t>
    </dgm:pt>
    <dgm:pt modelId="{0FC3CF26-8845-4F8F-B650-0297EF89495B}" type="pres">
      <dgm:prSet presAssocID="{68BBEE65-2A59-4297-9A9B-D4061DCBCCF6}" presName="aSpace2" presStyleCnt="0"/>
      <dgm:spPr/>
    </dgm:pt>
    <dgm:pt modelId="{1CE193FC-2184-4752-B0F6-9867416FDC88}" type="pres">
      <dgm:prSet presAssocID="{22AD4DF5-0D1D-4F9B-8854-657F5C3FD189}" presName="childNode" presStyleLbl="node1" presStyleIdx="7" presStyleCnt="35">
        <dgm:presLayoutVars>
          <dgm:bulletEnabled val="1"/>
        </dgm:presLayoutVars>
      </dgm:prSet>
      <dgm:spPr/>
      <dgm:t>
        <a:bodyPr/>
        <a:lstStyle/>
        <a:p>
          <a:endParaRPr lang="pt-BR"/>
        </a:p>
      </dgm:t>
    </dgm:pt>
    <dgm:pt modelId="{5C2A8A8A-5923-41F1-97DC-738818C90164}" type="pres">
      <dgm:prSet presAssocID="{22AD4DF5-0D1D-4F9B-8854-657F5C3FD189}" presName="aSpace2" presStyleCnt="0"/>
      <dgm:spPr/>
    </dgm:pt>
    <dgm:pt modelId="{59E920F4-5EAE-42D2-BE9D-9E4F2FF6B972}" type="pres">
      <dgm:prSet presAssocID="{3B9C803D-2275-4C37-A939-594C67D18D27}" presName="childNode" presStyleLbl="node1" presStyleIdx="8" presStyleCnt="35">
        <dgm:presLayoutVars>
          <dgm:bulletEnabled val="1"/>
        </dgm:presLayoutVars>
      </dgm:prSet>
      <dgm:spPr/>
      <dgm:t>
        <a:bodyPr/>
        <a:lstStyle/>
        <a:p>
          <a:endParaRPr lang="pt-BR"/>
        </a:p>
      </dgm:t>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t>
        <a:bodyPr/>
        <a:lstStyle/>
        <a:p>
          <a:endParaRPr lang="pt-BR"/>
        </a:p>
      </dgm:t>
    </dgm:pt>
    <dgm:pt modelId="{F7BF947C-DE94-4185-B8D5-1B887DD85655}" type="pres">
      <dgm:prSet presAssocID="{6689905A-B81B-4A9C-ADBB-371B03968A79}" presName="textNode" presStyleLbl="bgShp" presStyleIdx="1" presStyleCnt="5"/>
      <dgm:spPr/>
      <dgm:t>
        <a:bodyPr/>
        <a:lstStyle/>
        <a:p>
          <a:endParaRPr lang="pt-BR"/>
        </a:p>
      </dgm:t>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9" presStyleCnt="35">
        <dgm:presLayoutVars>
          <dgm:bulletEnabled val="1"/>
        </dgm:presLayoutVars>
      </dgm:prSet>
      <dgm:spPr/>
      <dgm:t>
        <a:bodyPr/>
        <a:lstStyle/>
        <a:p>
          <a:endParaRPr lang="pt-BR"/>
        </a:p>
      </dgm:t>
    </dgm:pt>
    <dgm:pt modelId="{9BA5FB06-4C33-41DA-AB05-F35AE3FB963F}" type="pres">
      <dgm:prSet presAssocID="{810DEDB1-B4A6-4657-AF5E-AEB6410DD2D4}" presName="aSpace2" presStyleCnt="0"/>
      <dgm:spPr/>
    </dgm:pt>
    <dgm:pt modelId="{F4142631-D742-4810-A9A9-797596D60138}" type="pres">
      <dgm:prSet presAssocID="{910AA6F2-5F1F-4AA9-9139-C252A2579E9E}" presName="childNode" presStyleLbl="node1" presStyleIdx="10" presStyleCnt="35">
        <dgm:presLayoutVars>
          <dgm:bulletEnabled val="1"/>
        </dgm:presLayoutVars>
      </dgm:prSet>
      <dgm:spPr/>
      <dgm:t>
        <a:bodyPr/>
        <a:lstStyle/>
        <a:p>
          <a:endParaRPr lang="pt-BR"/>
        </a:p>
      </dgm:t>
    </dgm:pt>
    <dgm:pt modelId="{D7E17837-5D54-4598-89F9-A43E29557DA0}" type="pres">
      <dgm:prSet presAssocID="{910AA6F2-5F1F-4AA9-9139-C252A2579E9E}" presName="aSpace2" presStyleCnt="0"/>
      <dgm:spPr/>
    </dgm:pt>
    <dgm:pt modelId="{EF86198F-493E-4DFF-8DFC-EECC5738F064}" type="pres">
      <dgm:prSet presAssocID="{53A78326-11FB-450E-9B25-AE3AD5209E50}" presName="childNode" presStyleLbl="node1" presStyleIdx="11" presStyleCnt="35">
        <dgm:presLayoutVars>
          <dgm:bulletEnabled val="1"/>
        </dgm:presLayoutVars>
      </dgm:prSet>
      <dgm:spPr/>
      <dgm:t>
        <a:bodyPr/>
        <a:lstStyle/>
        <a:p>
          <a:endParaRPr lang="pt-BR"/>
        </a:p>
      </dgm:t>
    </dgm:pt>
    <dgm:pt modelId="{CADA345D-9B62-4FF5-A740-77E0576A776E}" type="pres">
      <dgm:prSet presAssocID="{53A78326-11FB-450E-9B25-AE3AD5209E50}" presName="aSpace2" presStyleCnt="0"/>
      <dgm:spPr/>
    </dgm:pt>
    <dgm:pt modelId="{369B9B68-BAD3-4045-A602-99D81E6B071A}" type="pres">
      <dgm:prSet presAssocID="{C26DA337-08C7-4346-ACF1-246813B5AE49}" presName="childNode" presStyleLbl="node1" presStyleIdx="12" presStyleCnt="35">
        <dgm:presLayoutVars>
          <dgm:bulletEnabled val="1"/>
        </dgm:presLayoutVars>
      </dgm:prSet>
      <dgm:spPr/>
    </dgm:pt>
    <dgm:pt modelId="{5843E12E-CDFB-4A63-8B0A-9CF0157B5A2D}" type="pres">
      <dgm:prSet presAssocID="{C26DA337-08C7-4346-ACF1-246813B5AE49}" presName="aSpace2" presStyleCnt="0"/>
      <dgm:spPr/>
    </dgm:pt>
    <dgm:pt modelId="{87721207-43C4-4AF5-8E08-C70BA93FE3C4}" type="pres">
      <dgm:prSet presAssocID="{D115765C-57F4-43D4-9AE8-4E1BD5A63E7A}" presName="childNode" presStyleLbl="node1" presStyleIdx="13" presStyleCnt="35">
        <dgm:presLayoutVars>
          <dgm:bulletEnabled val="1"/>
        </dgm:presLayoutVars>
      </dgm:prSet>
      <dgm:spPr/>
      <dgm:t>
        <a:bodyPr/>
        <a:lstStyle/>
        <a:p>
          <a:endParaRPr lang="pt-BR"/>
        </a:p>
      </dgm:t>
    </dgm:pt>
    <dgm:pt modelId="{1CCE39A5-0F8B-42FD-8572-4E5BE2D690A3}" type="pres">
      <dgm:prSet presAssocID="{D115765C-57F4-43D4-9AE8-4E1BD5A63E7A}" presName="aSpace2" presStyleCnt="0"/>
      <dgm:spPr/>
    </dgm:pt>
    <dgm:pt modelId="{D42D210F-0E8A-43B1-A561-0289463E0979}" type="pres">
      <dgm:prSet presAssocID="{BBCE2902-ADDC-44E9-93C5-B7212315A16A}" presName="childNode" presStyleLbl="node1" presStyleIdx="14" presStyleCnt="35">
        <dgm:presLayoutVars>
          <dgm:bulletEnabled val="1"/>
        </dgm:presLayoutVars>
      </dgm:prSet>
      <dgm:spPr/>
      <dgm:t>
        <a:bodyPr/>
        <a:lstStyle/>
        <a:p>
          <a:endParaRPr lang="pt-BR"/>
        </a:p>
      </dgm:t>
    </dgm:pt>
    <dgm:pt modelId="{AC668817-9AD8-4C7B-A9CD-EF6C6E878225}" type="pres">
      <dgm:prSet presAssocID="{BBCE2902-ADDC-44E9-93C5-B7212315A16A}" presName="aSpace2" presStyleCnt="0"/>
      <dgm:spPr/>
    </dgm:pt>
    <dgm:pt modelId="{DBBA6A57-2F28-49E9-9655-ABD2D2E09E71}" type="pres">
      <dgm:prSet presAssocID="{770D252D-D514-41A0-A8F5-78013B8BD5E4}" presName="childNode" presStyleLbl="node1" presStyleIdx="15" presStyleCnt="35">
        <dgm:presLayoutVars>
          <dgm:bulletEnabled val="1"/>
        </dgm:presLayoutVars>
      </dgm:prSet>
      <dgm:spPr/>
      <dgm:t>
        <a:bodyPr/>
        <a:lstStyle/>
        <a:p>
          <a:endParaRPr lang="pt-BR"/>
        </a:p>
      </dgm:t>
    </dgm:pt>
    <dgm:pt modelId="{E757F75F-857F-489E-917D-E81C016678CE}" type="pres">
      <dgm:prSet presAssocID="{770D252D-D514-41A0-A8F5-78013B8BD5E4}" presName="aSpace2" presStyleCnt="0"/>
      <dgm:spPr/>
    </dgm:pt>
    <dgm:pt modelId="{F6FCB063-B33D-4056-9928-89755C22B430}" type="pres">
      <dgm:prSet presAssocID="{CC0EA05A-76EE-4C96-A101-877E2E86C125}" presName="childNode" presStyleLbl="node1" presStyleIdx="16" presStyleCnt="35">
        <dgm:presLayoutVars>
          <dgm:bulletEnabled val="1"/>
        </dgm:presLayoutVars>
      </dgm:prSet>
      <dgm:spPr/>
      <dgm:t>
        <a:bodyPr/>
        <a:lstStyle/>
        <a:p>
          <a:endParaRPr lang="pt-BR"/>
        </a:p>
      </dgm:t>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t>
        <a:bodyPr/>
        <a:lstStyle/>
        <a:p>
          <a:endParaRPr lang="pt-BR"/>
        </a:p>
      </dgm:t>
    </dgm:pt>
    <dgm:pt modelId="{CE75BE52-D6B0-4A53-AB05-903D27A161D3}" type="pres">
      <dgm:prSet presAssocID="{12E2AACC-1F59-4249-A192-05E2DC555A22}" presName="textNode" presStyleLbl="bgShp" presStyleIdx="2" presStyleCnt="5"/>
      <dgm:spPr/>
      <dgm:t>
        <a:bodyPr/>
        <a:lstStyle/>
        <a:p>
          <a:endParaRPr lang="pt-BR"/>
        </a:p>
      </dgm:t>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7" presStyleCnt="35">
        <dgm:presLayoutVars>
          <dgm:bulletEnabled val="1"/>
        </dgm:presLayoutVars>
      </dgm:prSet>
      <dgm:spPr/>
      <dgm:t>
        <a:bodyPr/>
        <a:lstStyle/>
        <a:p>
          <a:endParaRPr lang="pt-BR"/>
        </a:p>
      </dgm:t>
    </dgm:pt>
    <dgm:pt modelId="{095ED5D0-0886-46C5-84C4-49C3774355B4}" type="pres">
      <dgm:prSet presAssocID="{F9E9653E-7ECC-47A2-B46E-32803E632938}" presName="aSpace2" presStyleCnt="0"/>
      <dgm:spPr/>
    </dgm:pt>
    <dgm:pt modelId="{7C2DC33C-EC8B-4DB3-8EC8-6F05039AB9B6}" type="pres">
      <dgm:prSet presAssocID="{8EC77DDC-A1D0-4773-8728-219E506993D4}" presName="childNode" presStyleLbl="node1" presStyleIdx="18" presStyleCnt="35">
        <dgm:presLayoutVars>
          <dgm:bulletEnabled val="1"/>
        </dgm:presLayoutVars>
      </dgm:prSet>
      <dgm:spPr/>
      <dgm:t>
        <a:bodyPr/>
        <a:lstStyle/>
        <a:p>
          <a:endParaRPr lang="pt-BR"/>
        </a:p>
      </dgm:t>
    </dgm:pt>
    <dgm:pt modelId="{018FB27A-FF69-4961-96D7-66BCF20ABB5F}" type="pres">
      <dgm:prSet presAssocID="{8EC77DDC-A1D0-4773-8728-219E506993D4}" presName="aSpace2" presStyleCnt="0"/>
      <dgm:spPr/>
    </dgm:pt>
    <dgm:pt modelId="{615B024D-5680-401D-96B4-98D2DD738B3B}" type="pres">
      <dgm:prSet presAssocID="{A1E5DE68-C43B-4086-A632-84F804153753}" presName="childNode" presStyleLbl="node1" presStyleIdx="19" presStyleCnt="35">
        <dgm:presLayoutVars>
          <dgm:bulletEnabled val="1"/>
        </dgm:presLayoutVars>
      </dgm:prSet>
      <dgm:spPr/>
      <dgm:t>
        <a:bodyPr/>
        <a:lstStyle/>
        <a:p>
          <a:endParaRPr lang="pt-BR"/>
        </a:p>
      </dgm:t>
    </dgm:pt>
    <dgm:pt modelId="{BC8D6FBF-B8B7-4DB8-BDE1-08E6DEB2501A}" type="pres">
      <dgm:prSet presAssocID="{A1E5DE68-C43B-4086-A632-84F804153753}" presName="aSpace2" presStyleCnt="0"/>
      <dgm:spPr/>
    </dgm:pt>
    <dgm:pt modelId="{68C9AF0E-095B-47F8-9A57-AE14A368C50B}" type="pres">
      <dgm:prSet presAssocID="{DF6484E8-1D3A-4244-88BB-D0CB0AFBEBE0}" presName="childNode" presStyleLbl="node1" presStyleIdx="20" presStyleCnt="35">
        <dgm:presLayoutVars>
          <dgm:bulletEnabled val="1"/>
        </dgm:presLayoutVars>
      </dgm:prSet>
      <dgm:spPr/>
    </dgm:pt>
    <dgm:pt modelId="{58AD136D-927B-47BC-96B6-49916789F4C0}" type="pres">
      <dgm:prSet presAssocID="{DF6484E8-1D3A-4244-88BB-D0CB0AFBEBE0}" presName="aSpace2" presStyleCnt="0"/>
      <dgm:spPr/>
    </dgm:pt>
    <dgm:pt modelId="{9CD5AF84-E8CE-4DF1-BC47-DBFA9B692293}" type="pres">
      <dgm:prSet presAssocID="{F3F71484-4357-4C49-8F38-84833B2DFDEF}" presName="childNode" presStyleLbl="node1" presStyleIdx="21" presStyleCnt="35">
        <dgm:presLayoutVars>
          <dgm:bulletEnabled val="1"/>
        </dgm:presLayoutVars>
      </dgm:prSet>
      <dgm:spPr/>
      <dgm:t>
        <a:bodyPr/>
        <a:lstStyle/>
        <a:p>
          <a:endParaRPr lang="pt-BR"/>
        </a:p>
      </dgm:t>
    </dgm:pt>
    <dgm:pt modelId="{54FFD9A5-4B54-4B2F-AA07-588CC79EDEB8}" type="pres">
      <dgm:prSet presAssocID="{F3F71484-4357-4C49-8F38-84833B2DFDEF}" presName="aSpace2" presStyleCnt="0"/>
      <dgm:spPr/>
    </dgm:pt>
    <dgm:pt modelId="{309FEE89-8B66-4C2E-8A5E-82B57F47A933}" type="pres">
      <dgm:prSet presAssocID="{A7B6F109-7F10-49C6-98FF-C0B043B2AE29}" presName="childNode" presStyleLbl="node1" presStyleIdx="22" presStyleCnt="35">
        <dgm:presLayoutVars>
          <dgm:bulletEnabled val="1"/>
        </dgm:presLayoutVars>
      </dgm:prSet>
      <dgm:spPr/>
      <dgm:t>
        <a:bodyPr/>
        <a:lstStyle/>
        <a:p>
          <a:endParaRPr lang="pt-BR"/>
        </a:p>
      </dgm:t>
    </dgm:pt>
    <dgm:pt modelId="{2F5C353F-4C64-4F4D-A7F2-63748945F05C}" type="pres">
      <dgm:prSet presAssocID="{A7B6F109-7F10-49C6-98FF-C0B043B2AE29}" presName="aSpace2" presStyleCnt="0"/>
      <dgm:spPr/>
    </dgm:pt>
    <dgm:pt modelId="{CE613FC4-FA3F-4D35-9985-622C2622B282}" type="pres">
      <dgm:prSet presAssocID="{CD50272E-F919-4AA6-8B00-5CFBA508BA68}" presName="childNode" presStyleLbl="node1" presStyleIdx="23" presStyleCnt="35">
        <dgm:presLayoutVars>
          <dgm:bulletEnabled val="1"/>
        </dgm:presLayoutVars>
      </dgm:prSet>
      <dgm:spPr/>
      <dgm:t>
        <a:bodyPr/>
        <a:lstStyle/>
        <a:p>
          <a:endParaRPr lang="pt-BR"/>
        </a:p>
      </dgm:t>
    </dgm:pt>
    <dgm:pt modelId="{D7565E50-4857-4925-9C85-9D55EDF4F35D}" type="pres">
      <dgm:prSet presAssocID="{CD50272E-F919-4AA6-8B00-5CFBA508BA68}" presName="aSpace2" presStyleCnt="0"/>
      <dgm:spPr/>
    </dgm:pt>
    <dgm:pt modelId="{0003BD7C-69DD-4395-8CB4-C55A459B474B}" type="pres">
      <dgm:prSet presAssocID="{AA279C42-59DC-43C9-BBA2-97AF2F040DBA}" presName="childNode" presStyleLbl="node1" presStyleIdx="24" presStyleCnt="35">
        <dgm:presLayoutVars>
          <dgm:bulletEnabled val="1"/>
        </dgm:presLayoutVars>
      </dgm:prSet>
      <dgm:spPr/>
      <dgm:t>
        <a:bodyPr/>
        <a:lstStyle/>
        <a:p>
          <a:endParaRPr lang="pt-BR"/>
        </a:p>
      </dgm:t>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t>
        <a:bodyPr/>
        <a:lstStyle/>
        <a:p>
          <a:endParaRPr lang="pt-BR"/>
        </a:p>
      </dgm:t>
    </dgm:pt>
    <dgm:pt modelId="{7590E721-81C5-43FB-BE94-E6EDFD4F0405}" type="pres">
      <dgm:prSet presAssocID="{8E113AD3-1216-4868-873B-9A4AEC9A5003}" presName="textNode" presStyleLbl="bgShp" presStyleIdx="3" presStyleCnt="5"/>
      <dgm:spPr/>
      <dgm:t>
        <a:bodyPr/>
        <a:lstStyle/>
        <a:p>
          <a:endParaRPr lang="pt-BR"/>
        </a:p>
      </dgm:t>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25" presStyleCnt="35">
        <dgm:presLayoutVars>
          <dgm:bulletEnabled val="1"/>
        </dgm:presLayoutVars>
      </dgm:prSet>
      <dgm:spPr/>
      <dgm:t>
        <a:bodyPr/>
        <a:lstStyle/>
        <a:p>
          <a:endParaRPr lang="pt-BR"/>
        </a:p>
      </dgm:t>
    </dgm:pt>
    <dgm:pt modelId="{CBBB11B1-3614-4BC6-9661-B767496A9B23}" type="pres">
      <dgm:prSet presAssocID="{E3093668-ACCB-4CF7-8735-CD593E52646E}" presName="aSpace2" presStyleCnt="0"/>
      <dgm:spPr/>
    </dgm:pt>
    <dgm:pt modelId="{C7B40AF3-28BC-4574-AC22-497E212ACB00}" type="pres">
      <dgm:prSet presAssocID="{F1117DCB-C5A6-4B04-8C9C-BF4C20CD227C}" presName="childNode" presStyleLbl="node1" presStyleIdx="26" presStyleCnt="35">
        <dgm:presLayoutVars>
          <dgm:bulletEnabled val="1"/>
        </dgm:presLayoutVars>
      </dgm:prSet>
      <dgm:spPr/>
      <dgm:t>
        <a:bodyPr/>
        <a:lstStyle/>
        <a:p>
          <a:endParaRPr lang="pt-BR"/>
        </a:p>
      </dgm:t>
    </dgm:pt>
    <dgm:pt modelId="{44A7D450-19F1-4FCF-9D78-B344C927724B}" type="pres">
      <dgm:prSet presAssocID="{F1117DCB-C5A6-4B04-8C9C-BF4C20CD227C}" presName="aSpace2" presStyleCnt="0"/>
      <dgm:spPr/>
    </dgm:pt>
    <dgm:pt modelId="{DFB80320-B807-4D99-A33B-5CB5AD153F9B}" type="pres">
      <dgm:prSet presAssocID="{B42B99CB-3A06-4CE3-83E8-6BD82BCE5033}" presName="childNode" presStyleLbl="node1" presStyleIdx="27" presStyleCnt="35">
        <dgm:presLayoutVars>
          <dgm:bulletEnabled val="1"/>
        </dgm:presLayoutVars>
      </dgm:prSet>
      <dgm:spPr/>
      <dgm:t>
        <a:bodyPr/>
        <a:lstStyle/>
        <a:p>
          <a:endParaRPr lang="pt-BR"/>
        </a:p>
      </dgm:t>
    </dgm:pt>
    <dgm:pt modelId="{0F740321-43C5-4CFA-957C-59E953592AED}" type="pres">
      <dgm:prSet presAssocID="{B42B99CB-3A06-4CE3-83E8-6BD82BCE5033}" presName="aSpace2" presStyleCnt="0"/>
      <dgm:spPr/>
    </dgm:pt>
    <dgm:pt modelId="{F932D407-4F4B-4AA6-B085-C08F606B6390}" type="pres">
      <dgm:prSet presAssocID="{3FD5D727-7125-49E1-B7E0-E1632F1939A1}" presName="childNode" presStyleLbl="node1" presStyleIdx="28" presStyleCnt="35">
        <dgm:presLayoutVars>
          <dgm:bulletEnabled val="1"/>
        </dgm:presLayoutVars>
      </dgm:prSet>
      <dgm:spPr/>
      <dgm:t>
        <a:bodyPr/>
        <a:lstStyle/>
        <a:p>
          <a:endParaRPr lang="pt-BR"/>
        </a:p>
      </dgm:t>
    </dgm:pt>
    <dgm:pt modelId="{2C0059E6-5CAB-4FD9-861A-773DAED05D7E}" type="pres">
      <dgm:prSet presAssocID="{3FD5D727-7125-49E1-B7E0-E1632F1939A1}" presName="aSpace2" presStyleCnt="0"/>
      <dgm:spPr/>
    </dgm:pt>
    <dgm:pt modelId="{D47983B6-D85C-4BD2-B445-50F5E9F2ECA7}" type="pres">
      <dgm:prSet presAssocID="{2A9B2166-B854-4FD6-A7D8-CB726751FCCB}" presName="childNode" presStyleLbl="node1" presStyleIdx="29" presStyleCnt="35">
        <dgm:presLayoutVars>
          <dgm:bulletEnabled val="1"/>
        </dgm:presLayoutVars>
      </dgm:prSet>
      <dgm:spPr/>
      <dgm:t>
        <a:bodyPr/>
        <a:lstStyle/>
        <a:p>
          <a:endParaRPr lang="pt-BR"/>
        </a:p>
      </dgm:t>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t>
        <a:bodyPr/>
        <a:lstStyle/>
        <a:p>
          <a:endParaRPr lang="pt-BR"/>
        </a:p>
      </dgm:t>
    </dgm:pt>
    <dgm:pt modelId="{A0B514A6-4593-42F5-AC31-F1086A1EA4A3}" type="pres">
      <dgm:prSet presAssocID="{0971B7E3-B3A7-42E3-94FC-9A076BDE9A0E}" presName="textNode" presStyleLbl="bgShp" presStyleIdx="4" presStyleCnt="5"/>
      <dgm:spPr/>
      <dgm:t>
        <a:bodyPr/>
        <a:lstStyle/>
        <a:p>
          <a:endParaRPr lang="pt-BR"/>
        </a:p>
      </dgm:t>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30" presStyleCnt="35">
        <dgm:presLayoutVars>
          <dgm:bulletEnabled val="1"/>
        </dgm:presLayoutVars>
      </dgm:prSet>
      <dgm:spPr/>
      <dgm:t>
        <a:bodyPr/>
        <a:lstStyle/>
        <a:p>
          <a:endParaRPr lang="pt-BR"/>
        </a:p>
      </dgm:t>
    </dgm:pt>
    <dgm:pt modelId="{FD80F0E6-4A2E-41FD-9E55-3887FF0AB519}" type="pres">
      <dgm:prSet presAssocID="{BDA7F26E-7E77-405E-975F-1070EEAB3DB0}" presName="aSpace2" presStyleCnt="0"/>
      <dgm:spPr/>
    </dgm:pt>
    <dgm:pt modelId="{0C7470AE-95D1-47F0-B7C5-AFF60EF4A7CB}" type="pres">
      <dgm:prSet presAssocID="{23AC6674-1417-4EAF-AFB1-8ED720F99F09}" presName="childNode" presStyleLbl="node1" presStyleIdx="31" presStyleCnt="35">
        <dgm:presLayoutVars>
          <dgm:bulletEnabled val="1"/>
        </dgm:presLayoutVars>
      </dgm:prSet>
      <dgm:spPr/>
    </dgm:pt>
    <dgm:pt modelId="{7014EAAD-29E0-49E8-A6F4-5AFEDFC0AFEB}" type="pres">
      <dgm:prSet presAssocID="{23AC6674-1417-4EAF-AFB1-8ED720F99F09}" presName="aSpace2" presStyleCnt="0"/>
      <dgm:spPr/>
    </dgm:pt>
    <dgm:pt modelId="{2BD5B6CA-8B29-4F5F-891B-98AEBDBCD645}" type="pres">
      <dgm:prSet presAssocID="{6A83B22D-427D-4DE1-B9CC-D58C855A1D3A}" presName="childNode" presStyleLbl="node1" presStyleIdx="32" presStyleCnt="35">
        <dgm:presLayoutVars>
          <dgm:bulletEnabled val="1"/>
        </dgm:presLayoutVars>
      </dgm:prSet>
      <dgm:spPr/>
      <dgm:t>
        <a:bodyPr/>
        <a:lstStyle/>
        <a:p>
          <a:endParaRPr lang="pt-BR"/>
        </a:p>
      </dgm:t>
    </dgm:pt>
    <dgm:pt modelId="{BAA7F166-D05A-4D8D-8A77-3CF0B5232C04}" type="pres">
      <dgm:prSet presAssocID="{6A83B22D-427D-4DE1-B9CC-D58C855A1D3A}" presName="aSpace2" presStyleCnt="0"/>
      <dgm:spPr/>
    </dgm:pt>
    <dgm:pt modelId="{16FECFD9-8513-4731-8189-B5011DCD6779}" type="pres">
      <dgm:prSet presAssocID="{2E94CAE8-9AC0-4E7E-B62B-708A6CA7E1E2}" presName="childNode" presStyleLbl="node1" presStyleIdx="33" presStyleCnt="35">
        <dgm:presLayoutVars>
          <dgm:bulletEnabled val="1"/>
        </dgm:presLayoutVars>
      </dgm:prSet>
      <dgm:spPr/>
      <dgm:t>
        <a:bodyPr/>
        <a:lstStyle/>
        <a:p>
          <a:endParaRPr lang="pt-BR"/>
        </a:p>
      </dgm:t>
    </dgm:pt>
    <dgm:pt modelId="{94AA8237-D8DD-415F-B2A0-CAF453FE2ABE}" type="pres">
      <dgm:prSet presAssocID="{2E94CAE8-9AC0-4E7E-B62B-708A6CA7E1E2}" presName="aSpace2" presStyleCnt="0"/>
      <dgm:spPr/>
    </dgm:pt>
    <dgm:pt modelId="{92F8BBB0-8CC4-4986-87FD-313E3C3FB30C}" type="pres">
      <dgm:prSet presAssocID="{E32EC264-EE95-4EA1-9F17-7CF4DF4A050E}" presName="childNode" presStyleLbl="node1" presStyleIdx="34" presStyleCnt="35">
        <dgm:presLayoutVars>
          <dgm:bulletEnabled val="1"/>
        </dgm:presLayoutVars>
      </dgm:prSet>
      <dgm:spPr/>
      <dgm:t>
        <a:bodyPr/>
        <a:lstStyle/>
        <a:p>
          <a:endParaRPr lang="pt-BR"/>
        </a:p>
      </dgm:t>
    </dgm:pt>
  </dgm:ptLst>
  <dgm:cxnLst>
    <dgm:cxn modelId="{129C6D48-DD74-4EDC-90AA-BDC5FD24456B}" type="presOf" srcId="{F9E9653E-7ECC-47A2-B46E-32803E632938}" destId="{20A32166-6C01-4057-83F0-D3AE08205EDB}" srcOrd="0" destOrd="0" presId="urn:microsoft.com/office/officeart/2005/8/layout/lProcess2"/>
    <dgm:cxn modelId="{07E5EBC8-C75A-4DA9-B6A5-90D683437FB3}" srcId="{8245208F-8744-45B1-90A8-86D542F934F0}" destId="{68BBEE65-2A59-4297-9A9B-D4061DCBCCF6}" srcOrd="6" destOrd="0" parTransId="{D1099DAC-F36C-4442-ADDB-1752127D6F0E}" sibTransId="{18F1A679-E1BB-49E1-950E-A71E9255042E}"/>
    <dgm:cxn modelId="{42F64B80-0832-4921-8E8F-F4265C5A8C06}" type="presOf" srcId="{3FD5D727-7125-49E1-B7E0-E1632F1939A1}" destId="{F932D407-4F4B-4AA6-B085-C08F606B6390}" srcOrd="0" destOrd="0" presId="urn:microsoft.com/office/officeart/2005/8/layout/lProcess2"/>
    <dgm:cxn modelId="{54C10E99-13CE-4074-BA8E-3A55B8075644}" type="presOf" srcId="{22AD4DF5-0D1D-4F9B-8854-657F5C3FD189}" destId="{1CE193FC-2184-4752-B0F6-9867416FDC88}" srcOrd="0" destOrd="0" presId="urn:microsoft.com/office/officeart/2005/8/layout/lProcess2"/>
    <dgm:cxn modelId="{A5CF96BC-8AEA-4F3D-AFDD-A6EC76A74AB5}" srcId="{12E2AACC-1F59-4249-A192-05E2DC555A22}" destId="{DF6484E8-1D3A-4244-88BB-D0CB0AFBEBE0}" srcOrd="3" destOrd="0" parTransId="{F07CEC02-4C4F-4B2F-8FDC-A5C32CA75687}" sibTransId="{158DFA21-BECC-4F8A-B585-24C4B1A06E58}"/>
    <dgm:cxn modelId="{D93E44FF-2B58-4623-AC32-002987C647A1}" type="presOf" srcId="{DEF2CF9F-D5BC-44B5-853B-D753DA6983D2}" destId="{3DECD127-3C94-4A15-BB5B-E326A3EBF2BA}" srcOrd="0" destOrd="0" presId="urn:microsoft.com/office/officeart/2005/8/layout/lProcess2"/>
    <dgm:cxn modelId="{A9FBA442-70E7-4523-99B6-A3E5C6FD3D95}" srcId="{6689905A-B81B-4A9C-ADBB-371B03968A79}" destId="{D115765C-57F4-43D4-9AE8-4E1BD5A63E7A}" srcOrd="4" destOrd="0" parTransId="{17955B4B-ED5C-4B3E-91CC-05FBB6C39E5A}" sibTransId="{4336551F-7E4F-4FC2-9F9D-F311E3D70BAB}"/>
    <dgm:cxn modelId="{A2EAF55A-CAB7-40DC-BF95-F3CAF18BF232}" srcId="{12E2AACC-1F59-4249-A192-05E2DC555A22}" destId="{8EC77DDC-A1D0-4773-8728-219E506993D4}" srcOrd="1" destOrd="0" parTransId="{F0C0E3F6-9DCC-4A11-98E1-0A6800FD2B5F}" sibTransId="{C993C1D4-15F8-4AFD-913E-E4CCB4015BFE}"/>
    <dgm:cxn modelId="{64103084-9FA4-466D-ACF8-497002A527E5}" type="presOf" srcId="{0971B7E3-B3A7-42E3-94FC-9A076BDE9A0E}" destId="{242A0A04-22A6-449A-84A7-3F921BA653A4}" srcOrd="0" destOrd="0" presId="urn:microsoft.com/office/officeart/2005/8/layout/lProcess2"/>
    <dgm:cxn modelId="{2C8ABBB1-AE87-45FA-999F-4C4ACEA17256}" srcId="{8245208F-8744-45B1-90A8-86D542F934F0}" destId="{22AD4DF5-0D1D-4F9B-8854-657F5C3FD189}" srcOrd="7" destOrd="0" parTransId="{86296D2D-E6B3-4051-AFCA-FD8A42E6AA47}" sibTransId="{0363C917-DEE0-4959-8EE6-F5BB31DD99EC}"/>
    <dgm:cxn modelId="{08CEDA90-8B8D-4328-BA1B-6D41FD3F070A}" srcId="{8245208F-8744-45B1-90A8-86D542F934F0}" destId="{DFD73739-77C3-4545-8AB8-A76A70172E1A}" srcOrd="0" destOrd="0" parTransId="{94D45ECA-C659-4583-B573-533D6A24436D}" sibTransId="{0507C284-AEC9-498C-9668-F6C0A709D6BC}"/>
    <dgm:cxn modelId="{75908398-567F-44D3-950C-C008C5059569}" type="presOf" srcId="{6A83B22D-427D-4DE1-B9CC-D58C855A1D3A}" destId="{2BD5B6CA-8B29-4F5F-891B-98AEBDBCD645}" srcOrd="0"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91A5E0F9-25F9-4795-8FD2-686AB39B04CD}" type="presOf" srcId="{C26DA337-08C7-4346-ACF1-246813B5AE49}" destId="{369B9B68-BAD3-4045-A602-99D81E6B071A}"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00B4C344-F6D2-4C69-BE70-1C8F2477D105}" srcId="{12E2AACC-1F59-4249-A192-05E2DC555A22}" destId="{F9E9653E-7ECC-47A2-B46E-32803E632938}" srcOrd="0" destOrd="0" parTransId="{AD439863-1B85-435E-8BCC-D28C94900AAE}" sibTransId="{41AA59D9-CB41-4B70-B6D8-62B40A960139}"/>
    <dgm:cxn modelId="{5D649825-FFCE-49E2-B94B-75E86403885D}" srcId="{8245208F-8744-45B1-90A8-86D542F934F0}" destId="{3B9C803D-2275-4C37-A939-594C67D18D27}" srcOrd="8" destOrd="0" parTransId="{ABD0A370-A39D-45DF-A0E9-F4FA73D9D077}" sibTransId="{C468D896-BBAF-4923-8398-E1582D8C56F1}"/>
    <dgm:cxn modelId="{7121BE9B-F4EE-497F-8096-3439D7F75581}" srcId="{8245208F-8744-45B1-90A8-86D542F934F0}" destId="{A346E610-4B50-4C35-A53C-4D4B562F8F7D}" srcOrd="1" destOrd="0" parTransId="{136DE74A-A0A2-4B79-BF21-373EA1B95942}" sibTransId="{9272514F-2195-40F0-A443-206EA70F9EBC}"/>
    <dgm:cxn modelId="{C15B0591-8EDE-4BAC-A32D-44E9D8143F13}" type="presOf" srcId="{2E94CAE8-9AC0-4E7E-B62B-708A6CA7E1E2}" destId="{16FECFD9-8513-4731-8189-B5011DCD6779}" srcOrd="0" destOrd="0" presId="urn:microsoft.com/office/officeart/2005/8/layout/lProcess2"/>
    <dgm:cxn modelId="{6183385B-B07A-4460-9C2E-35DD819BC835}" srcId="{6689905A-B81B-4A9C-ADBB-371B03968A79}" destId="{770D252D-D514-41A0-A8F5-78013B8BD5E4}" srcOrd="6" destOrd="0" parTransId="{26CE8BE2-1372-4CB0-B495-2B3506E71245}" sibTransId="{4824CB9B-0A00-47AA-B5CF-DD48EAD9AD9D}"/>
    <dgm:cxn modelId="{10F0299B-0AA7-4C2D-BA43-64A99C82E37C}" srcId="{8245208F-8744-45B1-90A8-86D542F934F0}" destId="{A038BA8D-7FB9-4D06-9B3E-479A42691246}" srcOrd="2" destOrd="0" parTransId="{EA181C66-DDD9-47BB-AD4D-18D0FF700DB7}" sibTransId="{0B3ADF94-9728-4D36-8877-8FA814E47791}"/>
    <dgm:cxn modelId="{38E6B83D-B121-4655-819E-CD8ACE1D26A3}" srcId="{8E113AD3-1216-4868-873B-9A4AEC9A5003}" destId="{E3093668-ACCB-4CF7-8735-CD593E52646E}" srcOrd="0" destOrd="0" parTransId="{4B107640-A380-4F53-B8A9-741ED4724835}" sibTransId="{A7933CCE-385D-4DC6-BB05-10C157FCD40F}"/>
    <dgm:cxn modelId="{2C9B4D2C-5A40-461D-B3F7-0C03E89C71B0}" type="presOf" srcId="{8245208F-8744-45B1-90A8-86D542F934F0}" destId="{AEE58C13-6048-4E62-B43F-C028ED900B5B}" srcOrd="0" destOrd="0" presId="urn:microsoft.com/office/officeart/2005/8/layout/lProcess2"/>
    <dgm:cxn modelId="{C442C4E8-630D-4C32-920B-FF9FFE5CA0A4}" srcId="{0971B7E3-B3A7-42E3-94FC-9A076BDE9A0E}" destId="{2E94CAE8-9AC0-4E7E-B62B-708A6CA7E1E2}" srcOrd="3" destOrd="0" parTransId="{186A6C03-DB49-44C5-90DE-58DA6F6C2A6C}" sibTransId="{741C241E-8EDF-4E88-ADF8-B0151261BA8E}"/>
    <dgm:cxn modelId="{890B86B4-E0C4-4F02-9B85-036D7BE836FC}" srcId="{6689905A-B81B-4A9C-ADBB-371B03968A79}" destId="{CC0EA05A-76EE-4C96-A101-877E2E86C125}" srcOrd="7" destOrd="0" parTransId="{FECAB3DD-DEE2-45CA-AB61-768EFD7BA008}" sibTransId="{AB7B57C4-026D-43A6-8F40-53CBC4DC4B12}"/>
    <dgm:cxn modelId="{F6A521F3-7171-4B87-B8BA-B0D57DE74DC2}" srcId="{0971B7E3-B3A7-42E3-94FC-9A076BDE9A0E}" destId="{6A83B22D-427D-4DE1-B9CC-D58C855A1D3A}" srcOrd="2" destOrd="0" parTransId="{1EA3B4F5-BC40-46D5-B028-27E9C01AE706}" sibTransId="{074D38CD-3279-4CEA-A469-5949E78D7A62}"/>
    <dgm:cxn modelId="{101CFBD0-8D48-4E94-844A-886E2D685F0D}" type="presOf" srcId="{12E2AACC-1F59-4249-A192-05E2DC555A22}" destId="{69D903DA-678E-454A-853F-76188B603A27}" srcOrd="0" destOrd="0" presId="urn:microsoft.com/office/officeart/2005/8/layout/lProcess2"/>
    <dgm:cxn modelId="{69FEE09F-DA5F-44D2-AC3A-3D90B7B62063}" srcId="{8E113AD3-1216-4868-873B-9A4AEC9A5003}" destId="{2A9B2166-B854-4FD6-A7D8-CB726751FCCB}" srcOrd="4" destOrd="0" parTransId="{9540FBC8-0516-4661-BE3D-1164366FF9C9}" sibTransId="{5DA75FAB-BF0C-4460-AFDE-5819982D5D81}"/>
    <dgm:cxn modelId="{D3D50985-787B-45CC-A25F-378889FAC107}" type="presOf" srcId="{A7B6F109-7F10-49C6-98FF-C0B043B2AE29}" destId="{309FEE89-8B66-4C2E-8A5E-82B57F47A933}" srcOrd="0" destOrd="0" presId="urn:microsoft.com/office/officeart/2005/8/layout/lProcess2"/>
    <dgm:cxn modelId="{055BFBD9-6A3C-44BB-A0B3-26260D52EC96}" srcId="{3CAFF9C0-7808-4C47-939C-64AAF1E07C91}" destId="{0971B7E3-B3A7-42E3-94FC-9A076BDE9A0E}" srcOrd="4" destOrd="0" parTransId="{CBA56312-7894-4941-A6E1-19DE59DE1BA7}" sibTransId="{B5F24B20-3BDA-49CB-B469-BDB58211B1AF}"/>
    <dgm:cxn modelId="{439E429E-7F8C-4BCF-95D9-1CEB6BE19EFF}" type="presOf" srcId="{6689905A-B81B-4A9C-ADBB-371B03968A79}" destId="{F7BF947C-DE94-4185-B8D5-1B887DD85655}" srcOrd="1" destOrd="0" presId="urn:microsoft.com/office/officeart/2005/8/layout/lProcess2"/>
    <dgm:cxn modelId="{910EB348-21FD-4776-BB42-286B8CDFA640}" srcId="{8245208F-8744-45B1-90A8-86D542F934F0}" destId="{1D752428-DCAB-4F21-A008-8E12CC6FC7D3}" srcOrd="3" destOrd="0" parTransId="{DD937F69-562B-4422-9E12-AA7FBD9AF231}" sibTransId="{74E2090F-C7D2-4D3A-AFC8-7FCE479BF486}"/>
    <dgm:cxn modelId="{C6C5AF27-23C6-4A13-B28E-AAD9A4AE8AF7}" type="presOf" srcId="{3CAFF9C0-7808-4C47-939C-64AAF1E07C91}" destId="{14224C78-B157-401D-A2F1-E9F31649126E}"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27C8331D-91C2-41D5-AA90-B6453D3198A0}" srcId="{0971B7E3-B3A7-42E3-94FC-9A076BDE9A0E}" destId="{E32EC264-EE95-4EA1-9F17-7CF4DF4A050E}" srcOrd="4" destOrd="0" parTransId="{5D0712A3-5A46-4263-9D53-F21E30B4D7EA}" sibTransId="{C878EC2D-8CC9-4D81-A9A5-8A78CB302AD0}"/>
    <dgm:cxn modelId="{EF969EDA-9EEC-4394-AE86-0F04F82A3C30}" srcId="{12E2AACC-1F59-4249-A192-05E2DC555A22}" destId="{A1E5DE68-C43B-4086-A632-84F804153753}" srcOrd="2" destOrd="0" parTransId="{D3CCB0C2-D146-456A-B1E3-D25103561D54}" sibTransId="{C93EA460-9F9C-4B42-AB9B-FC10A721378C}"/>
    <dgm:cxn modelId="{1A689FD8-A66A-4DA0-9F02-7895624B3DE9}" srcId="{3CAFF9C0-7808-4C47-939C-64AAF1E07C91}" destId="{6689905A-B81B-4A9C-ADBB-371B03968A79}" srcOrd="1" destOrd="0" parTransId="{DE1834AF-5EF9-4FCF-B077-CF1E048A284B}" sibTransId="{0B8E98A9-9E65-431B-9F5B-390A1868D601}"/>
    <dgm:cxn modelId="{82A85FEA-3F90-422F-A33D-BF2D8B0C3923}" srcId="{6689905A-B81B-4A9C-ADBB-371B03968A79}" destId="{810DEDB1-B4A6-4657-AF5E-AEB6410DD2D4}" srcOrd="0" destOrd="0" parTransId="{98292DC3-5B58-4215-A404-911D28DF38D9}" sibTransId="{86BE4BA9-58AD-4313-BD68-9B836E45986E}"/>
    <dgm:cxn modelId="{22F7861C-C053-477D-8CD8-19D89AF6F5BD}" type="presOf" srcId="{B42B99CB-3A06-4CE3-83E8-6BD82BCE5033}" destId="{DFB80320-B807-4D99-A33B-5CB5AD153F9B}" srcOrd="0" destOrd="0" presId="urn:microsoft.com/office/officeart/2005/8/layout/lProcess2"/>
    <dgm:cxn modelId="{EF6152F4-6AED-4462-94AE-966727C80A53}" type="presOf" srcId="{E4D7E9A5-256B-4054-8AB8-C92525A8E1BA}" destId="{BA10DB4B-8624-4AD3-A9A1-A24A60E86BD4}"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25D29CFA-AA14-4029-A5B5-5F4BCC9592B4}" type="presOf" srcId="{910AA6F2-5F1F-4AA9-9139-C252A2579E9E}" destId="{F4142631-D742-4810-A9A9-797596D60138}" srcOrd="0" destOrd="0" presId="urn:microsoft.com/office/officeart/2005/8/layout/lProcess2"/>
    <dgm:cxn modelId="{35F07417-0BCD-4E15-830A-55410DE3A82A}" srcId="{12E2AACC-1F59-4249-A192-05E2DC555A22}" destId="{F3F71484-4357-4C49-8F38-84833B2DFDEF}" srcOrd="4" destOrd="0" parTransId="{8404AA03-58EF-4F3C-95DB-A6211CB59138}" sibTransId="{B06D35B1-4656-48A2-A940-E42EA35FEE64}"/>
    <dgm:cxn modelId="{917FA216-0A1C-4731-A653-B7C2791B5162}" srcId="{0971B7E3-B3A7-42E3-94FC-9A076BDE9A0E}" destId="{23AC6674-1417-4EAF-AFB1-8ED720F99F09}" srcOrd="1" destOrd="0" parTransId="{B883A5CC-403F-4901-B2E4-6016819E4CA3}" sibTransId="{862AA69D-166B-4913-9561-8434A85D8C54}"/>
    <dgm:cxn modelId="{DF3C24EC-865B-4B5F-A860-D37EC56E753C}" srcId="{8E113AD3-1216-4868-873B-9A4AEC9A5003}" destId="{B42B99CB-3A06-4CE3-83E8-6BD82BCE5033}" srcOrd="2" destOrd="0" parTransId="{6E324706-EAEB-4967-9004-16BDF45EEC67}" sibTransId="{21076C17-C3F9-4957-B13B-44D2A37EBEF8}"/>
    <dgm:cxn modelId="{46241D8D-E345-4273-AC6A-6F9A6F19727D}" type="presOf" srcId="{F1117DCB-C5A6-4B04-8C9C-BF4C20CD227C}" destId="{C7B40AF3-28BC-4574-AC22-497E212ACB00}"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A9114B77-637B-410D-92D3-A4B5303B5C76}" srcId="{6689905A-B81B-4A9C-ADBB-371B03968A79}" destId="{BBCE2902-ADDC-44E9-93C5-B7212315A16A}" srcOrd="5" destOrd="0" parTransId="{D1E0F802-6240-45AA-A1A5-5F102523D99A}" sibTransId="{3FFE2715-7C96-420E-8359-61AEEF6B1711}"/>
    <dgm:cxn modelId="{CC40CBA5-D5E4-4FFF-8318-7DE979658D3C}" srcId="{6689905A-B81B-4A9C-ADBB-371B03968A79}" destId="{C26DA337-08C7-4346-ACF1-246813B5AE49}" srcOrd="3" destOrd="0" parTransId="{3FB3EB6E-D595-4857-93D1-A85DE6CB58A2}" sibTransId="{6CBBA0D8-1681-4D1D-A6D0-0C3E2E3D1695}"/>
    <dgm:cxn modelId="{0D6DD59A-FCBF-4601-AC11-7567B2AACD68}" type="presOf" srcId="{3B9C803D-2275-4C37-A939-594C67D18D27}" destId="{59E920F4-5EAE-42D2-BE9D-9E4F2FF6B972}" srcOrd="0"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22CF2E8D-1818-4B88-AC80-DCC4E19E9534}" type="presOf" srcId="{CC0EA05A-76EE-4C96-A101-877E2E86C125}" destId="{F6FCB063-B33D-4056-9928-89755C22B430}" srcOrd="0" destOrd="0" presId="urn:microsoft.com/office/officeart/2005/8/layout/lProcess2"/>
    <dgm:cxn modelId="{7D0CA9BA-4061-4877-808A-2EAF016ABFBD}" type="presOf" srcId="{BBCE2902-ADDC-44E9-93C5-B7212315A16A}" destId="{D42D210F-0E8A-43B1-A561-0289463E0979}" srcOrd="0" destOrd="0" presId="urn:microsoft.com/office/officeart/2005/8/layout/lProcess2"/>
    <dgm:cxn modelId="{BED740FD-6E40-4819-898D-CCAA4849E2EA}" type="presOf" srcId="{E32EC264-EE95-4EA1-9F17-7CF4DF4A050E}" destId="{92F8BBB0-8CC4-4986-87FD-313E3C3FB30C}" srcOrd="0" destOrd="0" presId="urn:microsoft.com/office/officeart/2005/8/layout/lProcess2"/>
    <dgm:cxn modelId="{13B09F89-C179-4F82-A061-F70E080BB586}" type="presOf" srcId="{23AC6674-1417-4EAF-AFB1-8ED720F99F09}" destId="{0C7470AE-95D1-47F0-B7C5-AFF60EF4A7CB}" srcOrd="0" destOrd="0" presId="urn:microsoft.com/office/officeart/2005/8/layout/lProcess2"/>
    <dgm:cxn modelId="{021C34B8-A1E3-42A5-9F8A-DE3743194B92}" type="presOf" srcId="{68BBEE65-2A59-4297-9A9B-D4061DCBCCF6}" destId="{BC0395AD-B931-41CC-9FE4-426595B1606C}" srcOrd="0" destOrd="0" presId="urn:microsoft.com/office/officeart/2005/8/layout/lProcess2"/>
    <dgm:cxn modelId="{E2793552-0038-414E-A19A-9129F504DCAE}" type="presOf" srcId="{AA279C42-59DC-43C9-BBA2-97AF2F040DBA}" destId="{0003BD7C-69DD-4395-8CB4-C55A459B474B}" srcOrd="0"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CC50159C-2D87-4E4F-A238-852D3B1CF752}" srcId="{8E113AD3-1216-4868-873B-9A4AEC9A5003}" destId="{F1117DCB-C5A6-4B04-8C9C-BF4C20CD227C}" srcOrd="1" destOrd="0" parTransId="{CCD0BC61-3A73-4A37-B788-CF06C3797D0B}" sibTransId="{3A3CEF84-6D83-499F-9C6F-E60BD1B8DE21}"/>
    <dgm:cxn modelId="{2167C63C-2696-43C7-BC37-E8990C7E8B7F}" type="presOf" srcId="{CD50272E-F919-4AA6-8B00-5CFBA508BA68}" destId="{CE613FC4-FA3F-4D35-9985-622C2622B282}" srcOrd="0" destOrd="0" presId="urn:microsoft.com/office/officeart/2005/8/layout/lProcess2"/>
    <dgm:cxn modelId="{B12B9ABD-BAF3-458C-834F-969174931EAE}" type="presOf" srcId="{1D752428-DCAB-4F21-A008-8E12CC6FC7D3}" destId="{074C6656-C63B-468B-AFA7-4B1B0308D8AC}" srcOrd="0" destOrd="0" presId="urn:microsoft.com/office/officeart/2005/8/layout/lProcess2"/>
    <dgm:cxn modelId="{8A66F989-BC1D-4797-9E40-7FA49CF2D476}" type="presOf" srcId="{8EC77DDC-A1D0-4773-8728-219E506993D4}" destId="{7C2DC33C-EC8B-4DB3-8EC8-6F05039AB9B6}" srcOrd="0" destOrd="0" presId="urn:microsoft.com/office/officeart/2005/8/layout/lProcess2"/>
    <dgm:cxn modelId="{B2CC74F4-C8F1-49FD-B0FD-C934908337B0}" srcId="{12E2AACC-1F59-4249-A192-05E2DC555A22}" destId="{AA279C42-59DC-43C9-BBA2-97AF2F040DBA}" srcOrd="7" destOrd="0" parTransId="{2CBAFBC3-5B81-4998-A6CD-66DB067822CE}" sibTransId="{7A256D50-2E48-48F6-B3B1-790D5D5B89E1}"/>
    <dgm:cxn modelId="{A3E6235A-0F22-49BC-81F4-6CCCDDB77AD0}" type="presOf" srcId="{D115765C-57F4-43D4-9AE8-4E1BD5A63E7A}" destId="{87721207-43C4-4AF5-8E08-C70BA93FE3C4}" srcOrd="0" destOrd="0" presId="urn:microsoft.com/office/officeart/2005/8/layout/lProcess2"/>
    <dgm:cxn modelId="{3A52F0B9-058C-4D7A-8D4A-271BE61A5C1D}" srcId="{12E2AACC-1F59-4249-A192-05E2DC555A22}" destId="{A7B6F109-7F10-49C6-98FF-C0B043B2AE29}" srcOrd="5" destOrd="0" parTransId="{C173CDD7-8D24-4035-8EA6-CAA272CB66BE}" sibTransId="{2EB0DD99-BEF8-4CCD-87EB-93454C0BFD97}"/>
    <dgm:cxn modelId="{7F79788C-4F3B-4E85-B566-0E6BB2885943}" srcId="{6689905A-B81B-4A9C-ADBB-371B03968A79}" destId="{53A78326-11FB-450E-9B25-AE3AD5209E50}" srcOrd="2" destOrd="0" parTransId="{4B4E45A5-2454-42EB-A8EE-4B81E3D3039D}" sibTransId="{30919F04-8BCB-49CD-9D7E-9955A19B656F}"/>
    <dgm:cxn modelId="{B2E6ADA0-39D1-4698-AFC7-61CFAAE14AD1}" type="presOf" srcId="{BDA7F26E-7E77-405E-975F-1070EEAB3DB0}" destId="{BFF188C1-7662-4B3E-9D46-7581EFAB0185}" srcOrd="0" destOrd="0" presId="urn:microsoft.com/office/officeart/2005/8/layout/lProcess2"/>
    <dgm:cxn modelId="{36DD07FF-CDB9-4771-8926-C9E4BB6DBFF7}" type="presOf" srcId="{A038BA8D-7FB9-4D06-9B3E-479A42691246}" destId="{DC493DA2-5315-4C52-94D0-4FE2628ED80E}"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0FAAA314-7043-4854-A9C7-D3730FC38235}" srcId="{8E113AD3-1216-4868-873B-9A4AEC9A5003}" destId="{3FD5D727-7125-49E1-B7E0-E1632F1939A1}" srcOrd="3" destOrd="0" parTransId="{76A6E7F6-63E0-4942-A5E5-8817FF26E0A6}" sibTransId="{032E15EC-0EB5-43AF-8261-10D59FDC3B58}"/>
    <dgm:cxn modelId="{747828ED-1547-48EA-AB7A-1FA207522075}" type="presOf" srcId="{12E2AACC-1F59-4249-A192-05E2DC555A22}" destId="{CE75BE52-D6B0-4A53-AB05-903D27A161D3}" srcOrd="1" destOrd="0" presId="urn:microsoft.com/office/officeart/2005/8/layout/lProcess2"/>
    <dgm:cxn modelId="{0A8665C5-3703-493B-AD5B-D8E9E1C980DF}" srcId="{8245208F-8744-45B1-90A8-86D542F934F0}" destId="{DEF2CF9F-D5BC-44B5-853B-D753DA6983D2}" srcOrd="5" destOrd="0" parTransId="{B0B9FA12-F05C-4A04-8F49-E111D10320A6}" sibTransId="{583FEE7F-BEA7-42E8-A459-3F80B9E8E86F}"/>
    <dgm:cxn modelId="{2EF5D5AE-A90A-4725-9932-BA154293A56D}" type="presOf" srcId="{F3F71484-4357-4C49-8F38-84833B2DFDEF}" destId="{9CD5AF84-E8CE-4DF1-BC47-DBFA9B692293}" srcOrd="0" destOrd="0" presId="urn:microsoft.com/office/officeart/2005/8/layout/lProcess2"/>
    <dgm:cxn modelId="{F1C7E38D-8BE9-4A34-9C2F-24F94FDAA9E7}" type="presOf" srcId="{2A9B2166-B854-4FD6-A7D8-CB726751FCCB}" destId="{D47983B6-D85C-4BD2-B445-50F5E9F2ECA7}" srcOrd="0" destOrd="0" presId="urn:microsoft.com/office/officeart/2005/8/layout/lProcess2"/>
    <dgm:cxn modelId="{8A80F47D-BD0E-4EFB-A3FB-E13A419D0D53}" type="presOf" srcId="{53A78326-11FB-450E-9B25-AE3AD5209E50}" destId="{EF86198F-493E-4DFF-8DFC-EECC5738F064}" srcOrd="0" destOrd="0" presId="urn:microsoft.com/office/officeart/2005/8/layout/lProcess2"/>
    <dgm:cxn modelId="{C0966A47-E587-4C94-9BC4-9BB1D89A3E91}" type="presOf" srcId="{8E113AD3-1216-4868-873B-9A4AEC9A5003}" destId="{7590E721-81C5-43FB-BE94-E6EDFD4F0405}" srcOrd="1" destOrd="0" presId="urn:microsoft.com/office/officeart/2005/8/layout/lProcess2"/>
    <dgm:cxn modelId="{5B0F7D25-8523-4694-947F-B55A1B34A55D}" type="presOf" srcId="{8E113AD3-1216-4868-873B-9A4AEC9A5003}" destId="{E19AFD89-7E0B-4B5C-90F8-927316EC7A98}" srcOrd="0" destOrd="0" presId="urn:microsoft.com/office/officeart/2005/8/layout/lProcess2"/>
    <dgm:cxn modelId="{003E6EA9-6791-4BB9-9089-748961A2D3EA}" type="presOf" srcId="{770D252D-D514-41A0-A8F5-78013B8BD5E4}" destId="{DBBA6A57-2F28-49E9-9655-ABD2D2E09E71}" srcOrd="0" destOrd="0" presId="urn:microsoft.com/office/officeart/2005/8/layout/lProcess2"/>
    <dgm:cxn modelId="{3A6DDC1C-B77B-4F09-9963-6A1C979DF503}" type="presOf" srcId="{DF6484E8-1D3A-4244-88BB-D0CB0AFBEBE0}" destId="{68C9AF0E-095B-47F8-9A57-AE14A368C50B}"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D23ECB0A-4784-4D37-A1B0-2B28E915BA8B}" srcId="{6689905A-B81B-4A9C-ADBB-371B03968A79}" destId="{910AA6F2-5F1F-4AA9-9139-C252A2579E9E}" srcOrd="1" destOrd="0" parTransId="{A57DA3A6-BD98-45F5-A1E5-1EEEFAFB62E8}" sibTransId="{DDDBC29A-4C7A-4821-9C5D-6F5ACFBE064D}"/>
    <dgm:cxn modelId="{1FBEEB78-C209-4EBF-9CDD-4335B68FEE4F}" type="presOf" srcId="{A1E5DE68-C43B-4086-A632-84F804153753}" destId="{615B024D-5680-401D-96B4-98D2DD738B3B}" srcOrd="0" destOrd="0" presId="urn:microsoft.com/office/officeart/2005/8/layout/lProcess2"/>
    <dgm:cxn modelId="{60FA62D8-EA4E-4132-93CD-28557B9E1D83}" srcId="{8245208F-8744-45B1-90A8-86D542F934F0}" destId="{E4D7E9A5-256B-4054-8AB8-C92525A8E1BA}" srcOrd="4" destOrd="0" parTransId="{19233E0D-925C-4F7F-9CB9-D05314F988D7}" sibTransId="{D8FB6C80-42DA-4570-9897-70660379C363}"/>
    <dgm:cxn modelId="{6BF9D7C0-2DC5-44F6-AC58-FCFAE146B112}" srcId="{12E2AACC-1F59-4249-A192-05E2DC555A22}" destId="{CD50272E-F919-4AA6-8B00-5CFBA508BA68}" srcOrd="6" destOrd="0" parTransId="{8D3153B0-B46C-4F3F-AB15-5436DDAF97DC}" sibTransId="{0AE16949-A743-449F-A871-7BAB129E556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677BFA7A-A79D-4A6A-B75F-64AF9CF316B5}" type="presParOf" srcId="{77969F2D-044F-4403-9444-44EFBF74E097}" destId="{074C6656-C63B-468B-AFA7-4B1B0308D8AC}" srcOrd="6" destOrd="0" presId="urn:microsoft.com/office/officeart/2005/8/layout/lProcess2"/>
    <dgm:cxn modelId="{025C6C8C-5CC3-47C7-9F56-74477EA86F82}" type="presParOf" srcId="{77969F2D-044F-4403-9444-44EFBF74E097}" destId="{70264612-D87C-48A7-BFC6-BE6E7FB9EA0C}" srcOrd="7" destOrd="0" presId="urn:microsoft.com/office/officeart/2005/8/layout/lProcess2"/>
    <dgm:cxn modelId="{2218B0A8-CB1C-4813-97FA-4FE7DF2FA166}" type="presParOf" srcId="{77969F2D-044F-4403-9444-44EFBF74E097}" destId="{BA10DB4B-8624-4AD3-A9A1-A24A60E86BD4}" srcOrd="8" destOrd="0" presId="urn:microsoft.com/office/officeart/2005/8/layout/lProcess2"/>
    <dgm:cxn modelId="{8846ADD6-2ECA-4072-BE84-80211E1B41AB}" type="presParOf" srcId="{77969F2D-044F-4403-9444-44EFBF74E097}" destId="{2BC21B3F-0DB2-46E5-B9C4-DFC6CABF3322}" srcOrd="9" destOrd="0" presId="urn:microsoft.com/office/officeart/2005/8/layout/lProcess2"/>
    <dgm:cxn modelId="{95B50F43-EB59-4C62-B4E2-0FA0A2FD113C}" type="presParOf" srcId="{77969F2D-044F-4403-9444-44EFBF74E097}" destId="{3DECD127-3C94-4A15-BB5B-E326A3EBF2BA}" srcOrd="10" destOrd="0" presId="urn:microsoft.com/office/officeart/2005/8/layout/lProcess2"/>
    <dgm:cxn modelId="{BAE23BC3-F2EF-4552-BA43-FF336E8776A2}" type="presParOf" srcId="{77969F2D-044F-4403-9444-44EFBF74E097}" destId="{98EDF594-21CA-4981-B9E6-73617C315E58}" srcOrd="11" destOrd="0" presId="urn:microsoft.com/office/officeart/2005/8/layout/lProcess2"/>
    <dgm:cxn modelId="{FAB673BF-B5DE-43E8-9E4B-76207A3D1969}" type="presParOf" srcId="{77969F2D-044F-4403-9444-44EFBF74E097}" destId="{BC0395AD-B931-41CC-9FE4-426595B1606C}" srcOrd="12" destOrd="0" presId="urn:microsoft.com/office/officeart/2005/8/layout/lProcess2"/>
    <dgm:cxn modelId="{FF3FD6C7-41C7-4674-B281-4FE7313F9F43}" type="presParOf" srcId="{77969F2D-044F-4403-9444-44EFBF74E097}" destId="{0FC3CF26-8845-4F8F-B650-0297EF89495B}" srcOrd="13" destOrd="0" presId="urn:microsoft.com/office/officeart/2005/8/layout/lProcess2"/>
    <dgm:cxn modelId="{A06E997E-D78B-4D31-9C6D-CB5EE5FEC89D}" type="presParOf" srcId="{77969F2D-044F-4403-9444-44EFBF74E097}" destId="{1CE193FC-2184-4752-B0F6-9867416FDC88}" srcOrd="14" destOrd="0" presId="urn:microsoft.com/office/officeart/2005/8/layout/lProcess2"/>
    <dgm:cxn modelId="{34F48C1A-9DE4-474D-BEAD-169B5C0DA766}" type="presParOf" srcId="{77969F2D-044F-4403-9444-44EFBF74E097}" destId="{5C2A8A8A-5923-41F1-97DC-738818C90164}" srcOrd="15" destOrd="0" presId="urn:microsoft.com/office/officeart/2005/8/layout/lProcess2"/>
    <dgm:cxn modelId="{23129914-6345-4320-892E-EDF991E7E21B}" type="presParOf" srcId="{77969F2D-044F-4403-9444-44EFBF74E097}" destId="{59E920F4-5EAE-42D2-BE9D-9E4F2FF6B972}" srcOrd="16"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D056D76E-0782-4E07-AE32-CB4E5176ED9B}" type="presParOf" srcId="{9E7F3C47-D5FB-4AC1-8A29-4F7718F2A67A}" destId="{9BA5FB06-4C33-41DA-AB05-F35AE3FB963F}" srcOrd="1" destOrd="0" presId="urn:microsoft.com/office/officeart/2005/8/layout/lProcess2"/>
    <dgm:cxn modelId="{3414E7FB-137B-4130-85EC-A1EA7C6672BC}" type="presParOf" srcId="{9E7F3C47-D5FB-4AC1-8A29-4F7718F2A67A}" destId="{F4142631-D742-4810-A9A9-797596D60138}" srcOrd="2" destOrd="0" presId="urn:microsoft.com/office/officeart/2005/8/layout/lProcess2"/>
    <dgm:cxn modelId="{9090484C-92F0-4B9F-928D-E7C5EBE14D47}" type="presParOf" srcId="{9E7F3C47-D5FB-4AC1-8A29-4F7718F2A67A}" destId="{D7E17837-5D54-4598-89F9-A43E29557DA0}" srcOrd="3" destOrd="0" presId="urn:microsoft.com/office/officeart/2005/8/layout/lProcess2"/>
    <dgm:cxn modelId="{0F70F91F-A6EC-4EFD-9B01-B5107B2E8E74}" type="presParOf" srcId="{9E7F3C47-D5FB-4AC1-8A29-4F7718F2A67A}" destId="{EF86198F-493E-4DFF-8DFC-EECC5738F064}" srcOrd="4" destOrd="0" presId="urn:microsoft.com/office/officeart/2005/8/layout/lProcess2"/>
    <dgm:cxn modelId="{C5706AD2-2384-40DD-B4A3-7CC6736CF0C0}" type="presParOf" srcId="{9E7F3C47-D5FB-4AC1-8A29-4F7718F2A67A}" destId="{CADA345D-9B62-4FF5-A740-77E0576A776E}" srcOrd="5" destOrd="0" presId="urn:microsoft.com/office/officeart/2005/8/layout/lProcess2"/>
    <dgm:cxn modelId="{809C98C7-B728-4861-8355-D91E7B994010}" type="presParOf" srcId="{9E7F3C47-D5FB-4AC1-8A29-4F7718F2A67A}" destId="{369B9B68-BAD3-4045-A602-99D81E6B071A}" srcOrd="6" destOrd="0" presId="urn:microsoft.com/office/officeart/2005/8/layout/lProcess2"/>
    <dgm:cxn modelId="{D6C43E8F-18CA-4FFA-8896-F4BDD2FEC1BA}" type="presParOf" srcId="{9E7F3C47-D5FB-4AC1-8A29-4F7718F2A67A}" destId="{5843E12E-CDFB-4A63-8B0A-9CF0157B5A2D}" srcOrd="7" destOrd="0" presId="urn:microsoft.com/office/officeart/2005/8/layout/lProcess2"/>
    <dgm:cxn modelId="{8EB62584-4F6B-4D83-A8B3-DF9F12E29FB7}" type="presParOf" srcId="{9E7F3C47-D5FB-4AC1-8A29-4F7718F2A67A}" destId="{87721207-43C4-4AF5-8E08-C70BA93FE3C4}" srcOrd="8" destOrd="0" presId="urn:microsoft.com/office/officeart/2005/8/layout/lProcess2"/>
    <dgm:cxn modelId="{4AD1A398-40D5-4438-AA96-D8815E861EA2}" type="presParOf" srcId="{9E7F3C47-D5FB-4AC1-8A29-4F7718F2A67A}" destId="{1CCE39A5-0F8B-42FD-8572-4E5BE2D690A3}" srcOrd="9" destOrd="0" presId="urn:microsoft.com/office/officeart/2005/8/layout/lProcess2"/>
    <dgm:cxn modelId="{FA5A6AEB-9F93-4E66-B879-70BB77AA42DC}" type="presParOf" srcId="{9E7F3C47-D5FB-4AC1-8A29-4F7718F2A67A}" destId="{D42D210F-0E8A-43B1-A561-0289463E0979}" srcOrd="10" destOrd="0" presId="urn:microsoft.com/office/officeart/2005/8/layout/lProcess2"/>
    <dgm:cxn modelId="{EB580932-0238-468A-AC72-C72A82AE6012}" type="presParOf" srcId="{9E7F3C47-D5FB-4AC1-8A29-4F7718F2A67A}" destId="{AC668817-9AD8-4C7B-A9CD-EF6C6E878225}" srcOrd="11" destOrd="0" presId="urn:microsoft.com/office/officeart/2005/8/layout/lProcess2"/>
    <dgm:cxn modelId="{C55BC052-1458-48EB-A9FD-8591FF88C4D5}" type="presParOf" srcId="{9E7F3C47-D5FB-4AC1-8A29-4F7718F2A67A}" destId="{DBBA6A57-2F28-49E9-9655-ABD2D2E09E71}" srcOrd="12" destOrd="0" presId="urn:microsoft.com/office/officeart/2005/8/layout/lProcess2"/>
    <dgm:cxn modelId="{2C7E18BF-B10F-4CFE-82EF-458F723E9D19}" type="presParOf" srcId="{9E7F3C47-D5FB-4AC1-8A29-4F7718F2A67A}" destId="{E757F75F-857F-489E-917D-E81C016678CE}" srcOrd="13" destOrd="0" presId="urn:microsoft.com/office/officeart/2005/8/layout/lProcess2"/>
    <dgm:cxn modelId="{701F0A68-D243-4317-92B8-B7119F94A861}" type="presParOf" srcId="{9E7F3C47-D5FB-4AC1-8A29-4F7718F2A67A}" destId="{F6FCB063-B33D-4056-9928-89755C22B430}" srcOrd="14"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21DEECB8-9B8C-46F8-956E-62DA804DADC2}" type="presParOf" srcId="{2173CBA1-E6AC-49B5-BFE8-20688C1F312A}" destId="{095ED5D0-0886-46C5-84C4-49C3774355B4}" srcOrd="1" destOrd="0" presId="urn:microsoft.com/office/officeart/2005/8/layout/lProcess2"/>
    <dgm:cxn modelId="{7B40C9FA-73DB-451C-9EC0-7545C266EF46}" type="presParOf" srcId="{2173CBA1-E6AC-49B5-BFE8-20688C1F312A}" destId="{7C2DC33C-EC8B-4DB3-8EC8-6F05039AB9B6}" srcOrd="2" destOrd="0" presId="urn:microsoft.com/office/officeart/2005/8/layout/lProcess2"/>
    <dgm:cxn modelId="{EEEC3D94-C164-4F87-94E1-8AE8A02C5ED5}" type="presParOf" srcId="{2173CBA1-E6AC-49B5-BFE8-20688C1F312A}" destId="{018FB27A-FF69-4961-96D7-66BCF20ABB5F}" srcOrd="3" destOrd="0" presId="urn:microsoft.com/office/officeart/2005/8/layout/lProcess2"/>
    <dgm:cxn modelId="{28328D79-F7C8-43BE-A10C-B91085DAF543}" type="presParOf" srcId="{2173CBA1-E6AC-49B5-BFE8-20688C1F312A}" destId="{615B024D-5680-401D-96B4-98D2DD738B3B}" srcOrd="4" destOrd="0" presId="urn:microsoft.com/office/officeart/2005/8/layout/lProcess2"/>
    <dgm:cxn modelId="{D4D61E7D-7234-4748-A10D-4032DF07E4B7}" type="presParOf" srcId="{2173CBA1-E6AC-49B5-BFE8-20688C1F312A}" destId="{BC8D6FBF-B8B7-4DB8-BDE1-08E6DEB2501A}" srcOrd="5" destOrd="0" presId="urn:microsoft.com/office/officeart/2005/8/layout/lProcess2"/>
    <dgm:cxn modelId="{25E4F8CF-687F-4CCF-81C4-794D8115CEFC}" type="presParOf" srcId="{2173CBA1-E6AC-49B5-BFE8-20688C1F312A}" destId="{68C9AF0E-095B-47F8-9A57-AE14A368C50B}" srcOrd="6" destOrd="0" presId="urn:microsoft.com/office/officeart/2005/8/layout/lProcess2"/>
    <dgm:cxn modelId="{A498ADAA-3320-4355-BC83-F6019C831271}" type="presParOf" srcId="{2173CBA1-E6AC-49B5-BFE8-20688C1F312A}" destId="{58AD136D-927B-47BC-96B6-49916789F4C0}" srcOrd="7" destOrd="0" presId="urn:microsoft.com/office/officeart/2005/8/layout/lProcess2"/>
    <dgm:cxn modelId="{A8201C41-1DFB-49B3-9F2D-5B6FF825AD34}" type="presParOf" srcId="{2173CBA1-E6AC-49B5-BFE8-20688C1F312A}" destId="{9CD5AF84-E8CE-4DF1-BC47-DBFA9B692293}" srcOrd="8" destOrd="0" presId="urn:microsoft.com/office/officeart/2005/8/layout/lProcess2"/>
    <dgm:cxn modelId="{D66A6796-4A8C-4698-8C5D-442DEE85A8DA}" type="presParOf" srcId="{2173CBA1-E6AC-49B5-BFE8-20688C1F312A}" destId="{54FFD9A5-4B54-4B2F-AA07-588CC79EDEB8}" srcOrd="9" destOrd="0" presId="urn:microsoft.com/office/officeart/2005/8/layout/lProcess2"/>
    <dgm:cxn modelId="{C019FFEB-278F-44C2-AD5B-D4116AA3F466}" type="presParOf" srcId="{2173CBA1-E6AC-49B5-BFE8-20688C1F312A}" destId="{309FEE89-8B66-4C2E-8A5E-82B57F47A933}" srcOrd="10" destOrd="0" presId="urn:microsoft.com/office/officeart/2005/8/layout/lProcess2"/>
    <dgm:cxn modelId="{3BDDB82D-F327-4D2F-B363-18E51224569D}" type="presParOf" srcId="{2173CBA1-E6AC-49B5-BFE8-20688C1F312A}" destId="{2F5C353F-4C64-4F4D-A7F2-63748945F05C}" srcOrd="11" destOrd="0" presId="urn:microsoft.com/office/officeart/2005/8/layout/lProcess2"/>
    <dgm:cxn modelId="{0B945C15-E1C4-4C96-8366-EC52AD7F013E}" type="presParOf" srcId="{2173CBA1-E6AC-49B5-BFE8-20688C1F312A}" destId="{CE613FC4-FA3F-4D35-9985-622C2622B282}" srcOrd="12" destOrd="0" presId="urn:microsoft.com/office/officeart/2005/8/layout/lProcess2"/>
    <dgm:cxn modelId="{41D600EC-95F2-4CC2-924E-39C2A65B75E0}" type="presParOf" srcId="{2173CBA1-E6AC-49B5-BFE8-20688C1F312A}" destId="{D7565E50-4857-4925-9C85-9D55EDF4F35D}" srcOrd="13" destOrd="0" presId="urn:microsoft.com/office/officeart/2005/8/layout/lProcess2"/>
    <dgm:cxn modelId="{BBA084D0-ECDC-41A2-A2D5-6B8C46C556B8}" type="presParOf" srcId="{2173CBA1-E6AC-49B5-BFE8-20688C1F312A}" destId="{0003BD7C-69DD-4395-8CB4-C55A459B474B}" srcOrd="14"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51210EB5-0D2A-4AEE-81E5-361682E6FC94}" type="presParOf" srcId="{8AF6ACE0-F867-4014-85AC-E024AA022AA5}" destId="{CBBB11B1-3614-4BC6-9661-B767496A9B23}" srcOrd="1" destOrd="0" presId="urn:microsoft.com/office/officeart/2005/8/layout/lProcess2"/>
    <dgm:cxn modelId="{F5DE6D8E-FBDF-488B-B972-B6EB873A9796}" type="presParOf" srcId="{8AF6ACE0-F867-4014-85AC-E024AA022AA5}" destId="{C7B40AF3-28BC-4574-AC22-497E212ACB00}" srcOrd="2" destOrd="0" presId="urn:microsoft.com/office/officeart/2005/8/layout/lProcess2"/>
    <dgm:cxn modelId="{C7123B0E-FA71-44A9-9009-A7F742A4B6B4}" type="presParOf" srcId="{8AF6ACE0-F867-4014-85AC-E024AA022AA5}" destId="{44A7D450-19F1-4FCF-9D78-B344C927724B}" srcOrd="3" destOrd="0" presId="urn:microsoft.com/office/officeart/2005/8/layout/lProcess2"/>
    <dgm:cxn modelId="{D805A241-2129-4602-9263-10BC67CBE221}" type="presParOf" srcId="{8AF6ACE0-F867-4014-85AC-E024AA022AA5}" destId="{DFB80320-B807-4D99-A33B-5CB5AD153F9B}" srcOrd="4" destOrd="0" presId="urn:microsoft.com/office/officeart/2005/8/layout/lProcess2"/>
    <dgm:cxn modelId="{E69E8874-1BA8-4F4A-BEFE-143FE486EF5C}" type="presParOf" srcId="{8AF6ACE0-F867-4014-85AC-E024AA022AA5}" destId="{0F740321-43C5-4CFA-957C-59E953592AED}" srcOrd="5" destOrd="0" presId="urn:microsoft.com/office/officeart/2005/8/layout/lProcess2"/>
    <dgm:cxn modelId="{E1908422-110B-4A97-8829-17269FA4598A}" type="presParOf" srcId="{8AF6ACE0-F867-4014-85AC-E024AA022AA5}" destId="{F932D407-4F4B-4AA6-B085-C08F606B6390}" srcOrd="6" destOrd="0" presId="urn:microsoft.com/office/officeart/2005/8/layout/lProcess2"/>
    <dgm:cxn modelId="{FDC84059-BA02-4D4F-BDE5-A74C8ABD2591}" type="presParOf" srcId="{8AF6ACE0-F867-4014-85AC-E024AA022AA5}" destId="{2C0059E6-5CAB-4FD9-861A-773DAED05D7E}" srcOrd="7" destOrd="0" presId="urn:microsoft.com/office/officeart/2005/8/layout/lProcess2"/>
    <dgm:cxn modelId="{0A2F9E07-FC85-458E-97A0-BA0405FEEF7A}" type="presParOf" srcId="{8AF6ACE0-F867-4014-85AC-E024AA022AA5}" destId="{D47983B6-D85C-4BD2-B445-50F5E9F2ECA7}" srcOrd="8"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7441FE2F-564F-4AB1-9349-ACAEB4E90231}" type="presParOf" srcId="{15A6E30F-D56B-460C-AB5F-4ECA4286ED68}" destId="{FD80F0E6-4A2E-41FD-9E55-3887FF0AB519}" srcOrd="1" destOrd="0" presId="urn:microsoft.com/office/officeart/2005/8/layout/lProcess2"/>
    <dgm:cxn modelId="{0B256FBA-B3F8-4DDD-843D-AB22AFED15AE}" type="presParOf" srcId="{15A6E30F-D56B-460C-AB5F-4ECA4286ED68}" destId="{0C7470AE-95D1-47F0-B7C5-AFF60EF4A7CB}" srcOrd="2" destOrd="0" presId="urn:microsoft.com/office/officeart/2005/8/layout/lProcess2"/>
    <dgm:cxn modelId="{9B51D856-6FEC-4C81-8358-D54435A37C01}" type="presParOf" srcId="{15A6E30F-D56B-460C-AB5F-4ECA4286ED68}" destId="{7014EAAD-29E0-49E8-A6F4-5AFEDFC0AFEB}" srcOrd="3" destOrd="0" presId="urn:microsoft.com/office/officeart/2005/8/layout/lProcess2"/>
    <dgm:cxn modelId="{D43E46EC-4077-4BB7-8031-A42849E103BC}" type="presParOf" srcId="{15A6E30F-D56B-460C-AB5F-4ECA4286ED68}" destId="{2BD5B6CA-8B29-4F5F-891B-98AEBDBCD645}" srcOrd="4" destOrd="0" presId="urn:microsoft.com/office/officeart/2005/8/layout/lProcess2"/>
    <dgm:cxn modelId="{44A83913-DD45-429B-892D-A0CFFE02429D}" type="presParOf" srcId="{15A6E30F-D56B-460C-AB5F-4ECA4286ED68}" destId="{BAA7F166-D05A-4D8D-8A77-3CF0B5232C04}" srcOrd="5" destOrd="0" presId="urn:microsoft.com/office/officeart/2005/8/layout/lProcess2"/>
    <dgm:cxn modelId="{1AC11482-43BD-4898-87EB-831E36C221BD}" type="presParOf" srcId="{15A6E30F-D56B-460C-AB5F-4ECA4286ED68}" destId="{16FECFD9-8513-4731-8189-B5011DCD6779}" srcOrd="6" destOrd="0" presId="urn:microsoft.com/office/officeart/2005/8/layout/lProcess2"/>
    <dgm:cxn modelId="{C2073189-C612-4B4A-BB66-D63B024D80D4}" type="presParOf" srcId="{15A6E30F-D56B-460C-AB5F-4ECA4286ED68}" destId="{94AA8237-D8DD-415F-B2A0-CAF453FE2ABE}" srcOrd="7" destOrd="0" presId="urn:microsoft.com/office/officeart/2005/8/layout/lProcess2"/>
    <dgm:cxn modelId="{4F2810DE-FA14-4CB7-BBF2-F016151C3D43}" type="presParOf" srcId="{15A6E30F-D56B-460C-AB5F-4ECA4286ED68}" destId="{92F8BBB0-8CC4-4986-87FD-313E3C3FB30C}"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681"/>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 Design de Software </a:t>
          </a:r>
          <a:endParaRPr lang="pt-BR" sz="700" kern="1200" dirty="0"/>
        </a:p>
      </dsp:txBody>
      <dsp:txXfrm>
        <a:off x="225323" y="1290622"/>
        <a:ext cx="1674994" cy="255253"/>
      </dsp:txXfrm>
    </dsp:sp>
    <dsp:sp modelId="{8CA9BF7F-7A23-4F8E-81B3-A89FD1880B44}">
      <dsp:nvSpPr>
        <dsp:cNvPr id="0" name=""/>
        <dsp:cNvSpPr/>
      </dsp:nvSpPr>
      <dsp:spPr>
        <a:xfrm>
          <a:off x="217382" y="1595530"/>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Design de Software  </a:t>
          </a:r>
          <a:endParaRPr lang="pt-BR" sz="700" kern="1200" dirty="0"/>
        </a:p>
      </dsp:txBody>
      <dsp:txXfrm>
        <a:off x="225323" y="1603471"/>
        <a:ext cx="1674994" cy="255253"/>
      </dsp:txXfrm>
    </dsp:sp>
    <dsp:sp modelId="{DC493DA2-5315-4C52-94D0-4FE2628ED80E}">
      <dsp:nvSpPr>
        <dsp:cNvPr id="0" name=""/>
        <dsp:cNvSpPr/>
      </dsp:nvSpPr>
      <dsp:spPr>
        <a:xfrm>
          <a:off x="217382" y="1908379"/>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Estação Meteorológica </a:t>
          </a:r>
          <a:endParaRPr lang="pt-BR" sz="700" kern="1200" dirty="0"/>
        </a:p>
      </dsp:txBody>
      <dsp:txXfrm>
        <a:off x="225323" y="1916320"/>
        <a:ext cx="1674994" cy="255253"/>
      </dsp:txXfrm>
    </dsp:sp>
    <dsp:sp modelId="{074C6656-C63B-468B-AFA7-4B1B0308D8AC}">
      <dsp:nvSpPr>
        <dsp:cNvPr id="0" name=""/>
        <dsp:cNvSpPr/>
      </dsp:nvSpPr>
      <dsp:spPr>
        <a:xfrm>
          <a:off x="217382" y="2221228"/>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Construção Brinquedo Infantil</a:t>
          </a:r>
          <a:endParaRPr lang="pt-BR" sz="700" kern="1200" dirty="0"/>
        </a:p>
      </dsp:txBody>
      <dsp:txXfrm>
        <a:off x="225323" y="2229169"/>
        <a:ext cx="1674994" cy="255253"/>
      </dsp:txXfrm>
    </dsp:sp>
    <dsp:sp modelId="{BA10DB4B-8624-4AD3-A9A1-A24A60E86BD4}">
      <dsp:nvSpPr>
        <dsp:cNvPr id="0" name=""/>
        <dsp:cNvSpPr/>
      </dsp:nvSpPr>
      <dsp:spPr>
        <a:xfrm>
          <a:off x="217382" y="2534077"/>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 </a:t>
          </a:r>
          <a:r>
            <a:rPr lang="pt-BR" sz="700" kern="1200" dirty="0" err="1" smtClean="0"/>
            <a:t>ModSim</a:t>
          </a:r>
          <a:endParaRPr lang="pt-BR" sz="700" kern="1200" dirty="0"/>
        </a:p>
      </dsp:txBody>
      <dsp:txXfrm>
        <a:off x="225323" y="2542018"/>
        <a:ext cx="1674994" cy="255253"/>
      </dsp:txXfrm>
    </dsp:sp>
    <dsp:sp modelId="{3DECD127-3C94-4A15-BB5B-E326A3EBF2BA}">
      <dsp:nvSpPr>
        <dsp:cNvPr id="0" name=""/>
        <dsp:cNvSpPr/>
      </dsp:nvSpPr>
      <dsp:spPr>
        <a:xfrm>
          <a:off x="217382" y="2846926"/>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a:t>
          </a:r>
          <a:r>
            <a:rPr lang="pt-BR" sz="700" kern="1200" dirty="0" err="1" smtClean="0"/>
            <a:t>ModSim</a:t>
          </a:r>
          <a:endParaRPr lang="pt-BR" sz="700" kern="1200" dirty="0"/>
        </a:p>
      </dsp:txBody>
      <dsp:txXfrm>
        <a:off x="225323" y="2854867"/>
        <a:ext cx="1674994" cy="255253"/>
      </dsp:txXfrm>
    </dsp:sp>
    <dsp:sp modelId="{BC0395AD-B931-41CC-9FE4-426595B1606C}">
      <dsp:nvSpPr>
        <dsp:cNvPr id="0" name=""/>
        <dsp:cNvSpPr/>
      </dsp:nvSpPr>
      <dsp:spPr>
        <a:xfrm>
          <a:off x="217382" y="3159775"/>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3 - </a:t>
          </a:r>
          <a:r>
            <a:rPr lang="pt-BR" sz="700" kern="1200" dirty="0" err="1" smtClean="0"/>
            <a:t>ModSim</a:t>
          </a:r>
          <a:endParaRPr lang="pt-BR" sz="700" kern="1200" dirty="0"/>
        </a:p>
      </dsp:txBody>
      <dsp:txXfrm>
        <a:off x="225323" y="3167716"/>
        <a:ext cx="1674994" cy="255253"/>
      </dsp:txXfrm>
    </dsp:sp>
    <dsp:sp modelId="{1CE193FC-2184-4752-B0F6-9867416FDC88}">
      <dsp:nvSpPr>
        <dsp:cNvPr id="0" name=""/>
        <dsp:cNvSpPr/>
      </dsp:nvSpPr>
      <dsp:spPr>
        <a:xfrm>
          <a:off x="217382" y="347262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Seminários de Grandes Desafios da Engenharia </a:t>
          </a:r>
          <a:endParaRPr lang="pt-BR" sz="700" kern="1200" dirty="0"/>
        </a:p>
      </dsp:txBody>
      <dsp:txXfrm>
        <a:off x="225323" y="3480565"/>
        <a:ext cx="1674994" cy="255253"/>
      </dsp:txXfrm>
    </dsp:sp>
    <dsp:sp modelId="{59E920F4-5EAE-42D2-BE9D-9E4F2FF6B972}">
      <dsp:nvSpPr>
        <dsp:cNvPr id="0" name=""/>
        <dsp:cNvSpPr/>
      </dsp:nvSpPr>
      <dsp:spPr>
        <a:xfrm>
          <a:off x="217382" y="378547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Atividade IX</a:t>
          </a:r>
        </a:p>
      </dsp:txBody>
      <dsp:txXfrm>
        <a:off x="225323" y="3793415"/>
        <a:ext cx="1674994" cy="255253"/>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 Design de Software </a:t>
          </a:r>
          <a:endParaRPr lang="pt-BR" sz="700" kern="1200" dirty="0"/>
        </a:p>
      </dsp:txBody>
      <dsp:txXfrm>
        <a:off x="2498451" y="1291166"/>
        <a:ext cx="1672968" cy="287797"/>
      </dsp:txXfrm>
    </dsp:sp>
    <dsp:sp modelId="{F4142631-D742-4810-A9A9-797596D60138}">
      <dsp:nvSpPr>
        <dsp:cNvPr id="0" name=""/>
        <dsp:cNvSpPr/>
      </dsp:nvSpPr>
      <dsp:spPr>
        <a:xfrm>
          <a:off x="2489497"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Design de Software </a:t>
          </a:r>
          <a:endParaRPr lang="pt-BR" sz="700" kern="1200" dirty="0"/>
        </a:p>
      </dsp:txBody>
      <dsp:txXfrm>
        <a:off x="2498451" y="1643903"/>
        <a:ext cx="1672968" cy="287797"/>
      </dsp:txXfrm>
    </dsp:sp>
    <dsp:sp modelId="{EF86198F-493E-4DFF-8DFC-EECC5738F064}">
      <dsp:nvSpPr>
        <dsp:cNvPr id="0" name=""/>
        <dsp:cNvSpPr/>
      </dsp:nvSpPr>
      <dsp:spPr>
        <a:xfrm>
          <a:off x="2489497"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Estação Meteorológica </a:t>
          </a:r>
          <a:endParaRPr lang="pt-BR" sz="700" kern="1200" dirty="0"/>
        </a:p>
      </dsp:txBody>
      <dsp:txXfrm>
        <a:off x="2498451" y="1996640"/>
        <a:ext cx="1672968" cy="287797"/>
      </dsp:txXfrm>
    </dsp:sp>
    <dsp:sp modelId="{369B9B68-BAD3-4045-A602-99D81E6B071A}">
      <dsp:nvSpPr>
        <dsp:cNvPr id="0" name=""/>
        <dsp:cNvSpPr/>
      </dsp:nvSpPr>
      <dsp:spPr>
        <a:xfrm>
          <a:off x="2489497"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Construção Brinquedo Infantil</a:t>
          </a:r>
          <a:endParaRPr lang="pt-BR" sz="700" kern="1200" dirty="0"/>
        </a:p>
      </dsp:txBody>
      <dsp:txXfrm>
        <a:off x="2498451" y="2349378"/>
        <a:ext cx="1672968" cy="287797"/>
      </dsp:txXfrm>
    </dsp:sp>
    <dsp:sp modelId="{87721207-43C4-4AF5-8E08-C70BA93FE3C4}">
      <dsp:nvSpPr>
        <dsp:cNvPr id="0" name=""/>
        <dsp:cNvSpPr/>
      </dsp:nvSpPr>
      <dsp:spPr>
        <a:xfrm>
          <a:off x="2489497"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 </a:t>
          </a:r>
          <a:r>
            <a:rPr lang="pt-BR" sz="700" kern="1200" dirty="0" err="1" smtClean="0"/>
            <a:t>ModSim</a:t>
          </a:r>
          <a:endParaRPr lang="pt-BR" sz="700" kern="1200" dirty="0" smtClean="0"/>
        </a:p>
      </dsp:txBody>
      <dsp:txXfrm>
        <a:off x="2498451" y="2702115"/>
        <a:ext cx="1672968" cy="287797"/>
      </dsp:txXfrm>
    </dsp:sp>
    <dsp:sp modelId="{D42D210F-0E8A-43B1-A561-0289463E0979}">
      <dsp:nvSpPr>
        <dsp:cNvPr id="0" name=""/>
        <dsp:cNvSpPr/>
      </dsp:nvSpPr>
      <dsp:spPr>
        <a:xfrm>
          <a:off x="2489497"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a:t>
          </a:r>
          <a:r>
            <a:rPr lang="pt-BR" sz="700" kern="1200" dirty="0" err="1" smtClean="0"/>
            <a:t>ModSim</a:t>
          </a:r>
          <a:endParaRPr lang="pt-BR" sz="700" kern="1200" dirty="0" smtClean="0"/>
        </a:p>
      </dsp:txBody>
      <dsp:txXfrm>
        <a:off x="2498451" y="3054852"/>
        <a:ext cx="1672968" cy="287797"/>
      </dsp:txXfrm>
    </dsp:sp>
    <dsp:sp modelId="{DBBA6A57-2F28-49E9-9655-ABD2D2E09E71}">
      <dsp:nvSpPr>
        <dsp:cNvPr id="0" name=""/>
        <dsp:cNvSpPr/>
      </dsp:nvSpPr>
      <dsp:spPr>
        <a:xfrm>
          <a:off x="2489497"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3 – </a:t>
          </a:r>
          <a:r>
            <a:rPr lang="pt-BR" sz="700" kern="1200" dirty="0" err="1" smtClean="0"/>
            <a:t>ModSim</a:t>
          </a:r>
          <a:endParaRPr lang="pt-BR" sz="700" kern="1200" dirty="0" smtClean="0"/>
        </a:p>
      </dsp:txBody>
      <dsp:txXfrm>
        <a:off x="2498451" y="3407590"/>
        <a:ext cx="1672968" cy="287797"/>
      </dsp:txXfrm>
    </dsp:sp>
    <dsp:sp modelId="{F6FCB063-B33D-4056-9928-89755C22B430}">
      <dsp:nvSpPr>
        <dsp:cNvPr id="0" name=""/>
        <dsp:cNvSpPr/>
      </dsp:nvSpPr>
      <dsp:spPr>
        <a:xfrm>
          <a:off x="2489497"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smtClean="0"/>
            <a:t>Seminários de Grandes Desafios da Engenharia </a:t>
          </a:r>
          <a:endParaRPr lang="pt-BR" sz="700" kern="1200" dirty="0" smtClean="0"/>
        </a:p>
      </dsp:txBody>
      <dsp:txXfrm>
        <a:off x="2498451" y="3760327"/>
        <a:ext cx="1672968" cy="287797"/>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3 – Design de Software</a:t>
          </a:r>
          <a:endParaRPr lang="pt-BR" sz="700" kern="1200" dirty="0"/>
        </a:p>
      </dsp:txBody>
      <dsp:txXfrm>
        <a:off x="4770565" y="1291166"/>
        <a:ext cx="1672968" cy="287797"/>
      </dsp:txXfrm>
    </dsp:sp>
    <dsp:sp modelId="{7C2DC33C-EC8B-4DB3-8EC8-6F05039AB9B6}">
      <dsp:nvSpPr>
        <dsp:cNvPr id="0" name=""/>
        <dsp:cNvSpPr/>
      </dsp:nvSpPr>
      <dsp:spPr>
        <a:xfrm>
          <a:off x="4761611"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Estação Meteorológica </a:t>
          </a:r>
        </a:p>
        <a:p>
          <a:pPr lvl="0" algn="ctr" defTabSz="311150">
            <a:lnSpc>
              <a:spcPct val="90000"/>
            </a:lnSpc>
            <a:spcBef>
              <a:spcPct val="0"/>
            </a:spcBef>
            <a:spcAft>
              <a:spcPct val="35000"/>
            </a:spcAft>
          </a:pPr>
          <a:endParaRPr lang="pt-BR" sz="700" kern="1200" dirty="0"/>
        </a:p>
      </dsp:txBody>
      <dsp:txXfrm>
        <a:off x="4770565" y="1643903"/>
        <a:ext cx="1672968" cy="287797"/>
      </dsp:txXfrm>
    </dsp:sp>
    <dsp:sp modelId="{615B024D-5680-401D-96B4-98D2DD738B3B}">
      <dsp:nvSpPr>
        <dsp:cNvPr id="0" name=""/>
        <dsp:cNvSpPr/>
      </dsp:nvSpPr>
      <dsp:spPr>
        <a:xfrm>
          <a:off x="4761611"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Design de Software </a:t>
          </a:r>
          <a:endParaRPr lang="pt-BR" sz="700" kern="1200" dirty="0"/>
        </a:p>
      </dsp:txBody>
      <dsp:txXfrm>
        <a:off x="4770565" y="1996640"/>
        <a:ext cx="1672968" cy="287797"/>
      </dsp:txXfrm>
    </dsp:sp>
    <dsp:sp modelId="{68C9AF0E-095B-47F8-9A57-AE14A368C50B}">
      <dsp:nvSpPr>
        <dsp:cNvPr id="0" name=""/>
        <dsp:cNvSpPr/>
      </dsp:nvSpPr>
      <dsp:spPr>
        <a:xfrm>
          <a:off x="4761611"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Design de Software </a:t>
          </a:r>
          <a:endParaRPr lang="pt-BR" sz="700" kern="1200" dirty="0"/>
        </a:p>
      </dsp:txBody>
      <dsp:txXfrm>
        <a:off x="4770565" y="2349378"/>
        <a:ext cx="1672968" cy="287797"/>
      </dsp:txXfrm>
    </dsp:sp>
    <dsp:sp modelId="{9CD5AF84-E8CE-4DF1-BC47-DBFA9B692293}">
      <dsp:nvSpPr>
        <dsp:cNvPr id="0" name=""/>
        <dsp:cNvSpPr/>
      </dsp:nvSpPr>
      <dsp:spPr>
        <a:xfrm>
          <a:off x="4761611"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 </a:t>
          </a:r>
          <a:r>
            <a:rPr lang="pt-BR" sz="700" kern="1200" dirty="0" err="1" smtClean="0"/>
            <a:t>ModSim</a:t>
          </a:r>
          <a:endParaRPr lang="pt-BR" sz="700" kern="1200" dirty="0"/>
        </a:p>
      </dsp:txBody>
      <dsp:txXfrm>
        <a:off x="4770565" y="2702115"/>
        <a:ext cx="1672968" cy="287797"/>
      </dsp:txXfrm>
    </dsp:sp>
    <dsp:sp modelId="{309FEE89-8B66-4C2E-8A5E-82B57F47A933}">
      <dsp:nvSpPr>
        <dsp:cNvPr id="0" name=""/>
        <dsp:cNvSpPr/>
      </dsp:nvSpPr>
      <dsp:spPr>
        <a:xfrm>
          <a:off x="4761611"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2 – </a:t>
          </a:r>
          <a:r>
            <a:rPr lang="pt-BR" sz="700" kern="1200" dirty="0" err="1" smtClean="0"/>
            <a:t>ModSim</a:t>
          </a:r>
          <a:endParaRPr lang="pt-BR" sz="700" kern="1200" dirty="0"/>
        </a:p>
      </dsp:txBody>
      <dsp:txXfrm>
        <a:off x="4770565" y="3054852"/>
        <a:ext cx="1672968" cy="287797"/>
      </dsp:txXfrm>
    </dsp:sp>
    <dsp:sp modelId="{CE613FC4-FA3F-4D35-9985-622C2622B282}">
      <dsp:nvSpPr>
        <dsp:cNvPr id="0" name=""/>
        <dsp:cNvSpPr/>
      </dsp:nvSpPr>
      <dsp:spPr>
        <a:xfrm>
          <a:off x="4761611"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3 – </a:t>
          </a:r>
          <a:r>
            <a:rPr lang="pt-BR" sz="700" kern="1200" dirty="0" err="1" smtClean="0"/>
            <a:t>ModSim</a:t>
          </a:r>
          <a:endParaRPr lang="pt-BR" sz="700" kern="1200" dirty="0"/>
        </a:p>
      </dsp:txBody>
      <dsp:txXfrm>
        <a:off x="4770565" y="3407590"/>
        <a:ext cx="1672968" cy="287797"/>
      </dsp:txXfrm>
    </dsp:sp>
    <dsp:sp modelId="{0003BD7C-69DD-4395-8CB4-C55A459B474B}">
      <dsp:nvSpPr>
        <dsp:cNvPr id="0" name=""/>
        <dsp:cNvSpPr/>
      </dsp:nvSpPr>
      <dsp:spPr>
        <a:xfrm>
          <a:off x="4761611"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smtClean="0"/>
            <a:t>Seminários de Grandes Desafios da Engenharia </a:t>
          </a:r>
          <a:endParaRPr lang="pt-BR" sz="700" kern="1200" dirty="0"/>
        </a:p>
      </dsp:txBody>
      <dsp:txXfrm>
        <a:off x="4770565" y="3760327"/>
        <a:ext cx="1672968" cy="287797"/>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223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622300">
            <a:lnSpc>
              <a:spcPct val="90000"/>
            </a:lnSpc>
            <a:spcBef>
              <a:spcPct val="0"/>
            </a:spcBef>
            <a:spcAft>
              <a:spcPct val="35000"/>
            </a:spcAft>
          </a:pPr>
          <a:r>
            <a:rPr lang="pt-BR" sz="700" kern="1200" dirty="0" smtClean="0"/>
            <a:t>Seminários de Grandes Desafios da Engenharia </a:t>
          </a:r>
          <a:endParaRPr lang="pt-BR" sz="700" kern="1200" dirty="0"/>
        </a:p>
      </dsp:txBody>
      <dsp:txXfrm>
        <a:off x="7048199" y="1296711"/>
        <a:ext cx="1661930" cy="465199"/>
      </dsp:txXfrm>
    </dsp:sp>
    <dsp:sp modelId="{C7B40AF3-28BC-4574-AC22-497E212ACB00}">
      <dsp:nvSpPr>
        <dsp:cNvPr id="0" name=""/>
        <dsp:cNvSpPr/>
      </dsp:nvSpPr>
      <dsp:spPr>
        <a:xfrm>
          <a:off x="7033726" y="1852405"/>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622300">
            <a:lnSpc>
              <a:spcPct val="90000"/>
            </a:lnSpc>
            <a:spcBef>
              <a:spcPct val="0"/>
            </a:spcBef>
            <a:spcAft>
              <a:spcPct val="35000"/>
            </a:spcAft>
          </a:pPr>
          <a:r>
            <a:rPr lang="pt-BR" sz="700" kern="1200" dirty="0" smtClean="0"/>
            <a:t>Projeto 1, 2, 3 – Design de Software</a:t>
          </a:r>
          <a:endParaRPr lang="pt-BR" sz="700" kern="1200" dirty="0"/>
        </a:p>
      </dsp:txBody>
      <dsp:txXfrm>
        <a:off x="7048199" y="1866878"/>
        <a:ext cx="1661930" cy="465199"/>
      </dsp:txXfrm>
    </dsp:sp>
    <dsp:sp modelId="{DFB80320-B807-4D99-A33B-5CB5AD153F9B}">
      <dsp:nvSpPr>
        <dsp:cNvPr id="0" name=""/>
        <dsp:cNvSpPr/>
      </dsp:nvSpPr>
      <dsp:spPr>
        <a:xfrm>
          <a:off x="7033726" y="2422573"/>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smtClean="0"/>
            <a:t>Artigo Científico</a:t>
          </a:r>
          <a:endParaRPr lang="pt-BR" sz="700" kern="1200" dirty="0"/>
        </a:p>
      </dsp:txBody>
      <dsp:txXfrm>
        <a:off x="7048199" y="2437046"/>
        <a:ext cx="1661930" cy="465199"/>
      </dsp:txXfrm>
    </dsp:sp>
    <dsp:sp modelId="{F932D407-4F4B-4AA6-B085-C08F606B6390}">
      <dsp:nvSpPr>
        <dsp:cNvPr id="0" name=""/>
        <dsp:cNvSpPr/>
      </dsp:nvSpPr>
      <dsp:spPr>
        <a:xfrm>
          <a:off x="7033726" y="2992740"/>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smtClean="0"/>
            <a:t>Projeto 1, 2, 3 – </a:t>
          </a:r>
          <a:r>
            <a:rPr lang="pt-BR" sz="700" kern="1200" dirty="0" err="1" smtClean="0"/>
            <a:t>Instrumed</a:t>
          </a:r>
          <a:endParaRPr lang="pt-BR" sz="700" kern="1200" dirty="0"/>
        </a:p>
      </dsp:txBody>
      <dsp:txXfrm>
        <a:off x="7048199" y="3007213"/>
        <a:ext cx="1661930" cy="465199"/>
      </dsp:txXfrm>
    </dsp:sp>
    <dsp:sp modelId="{D47983B6-D85C-4BD2-B445-50F5E9F2ECA7}">
      <dsp:nvSpPr>
        <dsp:cNvPr id="0" name=""/>
        <dsp:cNvSpPr/>
      </dsp:nvSpPr>
      <dsp:spPr>
        <a:xfrm>
          <a:off x="7033726" y="356290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smtClean="0"/>
            <a:t>NatDes – Projeto</a:t>
          </a:r>
          <a:endParaRPr lang="pt-BR" sz="700" kern="1200" dirty="0" smtClean="0"/>
        </a:p>
        <a:p>
          <a:pPr lvl="0" algn="ctr" defTabSz="622300">
            <a:lnSpc>
              <a:spcPct val="90000"/>
            </a:lnSpc>
            <a:spcBef>
              <a:spcPct val="0"/>
            </a:spcBef>
            <a:spcAft>
              <a:spcPct val="35000"/>
            </a:spcAft>
          </a:pPr>
          <a:endParaRPr lang="pt-BR" sz="700" kern="1200" dirty="0"/>
        </a:p>
      </dsp:txBody>
      <dsp:txXfrm>
        <a:off x="7048199" y="3577381"/>
        <a:ext cx="1661930" cy="465199"/>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223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smtClean="0"/>
            <a:t>Projeto 1, 2, 3 - </a:t>
          </a:r>
          <a:r>
            <a:rPr lang="pt-BR" sz="700" kern="1200" dirty="0" err="1" smtClean="0"/>
            <a:t>ModSim</a:t>
          </a:r>
          <a:endParaRPr lang="pt-BR" sz="700" kern="1200" dirty="0"/>
        </a:p>
      </dsp:txBody>
      <dsp:txXfrm>
        <a:off x="9320314" y="1296711"/>
        <a:ext cx="1661930" cy="465199"/>
      </dsp:txXfrm>
    </dsp:sp>
    <dsp:sp modelId="{0C7470AE-95D1-47F0-B7C5-AFF60EF4A7CB}">
      <dsp:nvSpPr>
        <dsp:cNvPr id="0" name=""/>
        <dsp:cNvSpPr/>
      </dsp:nvSpPr>
      <dsp:spPr>
        <a:xfrm>
          <a:off x="9305841" y="1852405"/>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smtClean="0"/>
            <a:t>Projeto 1, 2, 3 – Design de Software</a:t>
          </a:r>
          <a:endParaRPr lang="pt-BR" sz="700" kern="1200" dirty="0"/>
        </a:p>
      </dsp:txBody>
      <dsp:txXfrm>
        <a:off x="9320314" y="1866878"/>
        <a:ext cx="1661930" cy="465199"/>
      </dsp:txXfrm>
    </dsp:sp>
    <dsp:sp modelId="{2BD5B6CA-8B29-4F5F-891B-98AEBDBCD645}">
      <dsp:nvSpPr>
        <dsp:cNvPr id="0" name=""/>
        <dsp:cNvSpPr/>
      </dsp:nvSpPr>
      <dsp:spPr>
        <a:xfrm>
          <a:off x="9305841" y="2422573"/>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err="1" smtClean="0"/>
            <a:t>NatDes</a:t>
          </a:r>
          <a:r>
            <a:rPr lang="pt-BR" sz="700" kern="1200" dirty="0" smtClean="0"/>
            <a:t> – Projeto</a:t>
          </a:r>
          <a:endParaRPr lang="pt-BR" sz="700" kern="1200" dirty="0"/>
        </a:p>
      </dsp:txBody>
      <dsp:txXfrm>
        <a:off x="9320314" y="2437046"/>
        <a:ext cx="1661930" cy="465199"/>
      </dsp:txXfrm>
    </dsp:sp>
    <dsp:sp modelId="{16FECFD9-8513-4731-8189-B5011DCD6779}">
      <dsp:nvSpPr>
        <dsp:cNvPr id="0" name=""/>
        <dsp:cNvSpPr/>
      </dsp:nvSpPr>
      <dsp:spPr>
        <a:xfrm>
          <a:off x="9305841" y="2992740"/>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R="0" lvl="0" algn="ctr" defTabSz="311150" eaLnBrk="1" fontAlgn="auto" latinLnBrk="0" hangingPunct="1">
            <a:lnSpc>
              <a:spcPct val="90000"/>
            </a:lnSpc>
            <a:spcBef>
              <a:spcPct val="0"/>
            </a:spcBef>
            <a:spcAft>
              <a:spcPct val="35000"/>
            </a:spcAft>
            <a:buClrTx/>
            <a:buSzTx/>
            <a:buFontTx/>
            <a:tabLst/>
            <a:defRPr/>
          </a:pPr>
          <a:r>
            <a:rPr lang="pt-BR" sz="700" kern="1200" dirty="0" smtClean="0"/>
            <a:t>Projeto 1, 2, 3 – </a:t>
          </a:r>
          <a:r>
            <a:rPr lang="pt-BR" sz="700" kern="1200" dirty="0" err="1" smtClean="0"/>
            <a:t>Instrumed</a:t>
          </a:r>
          <a:endParaRPr lang="pt-BR" sz="700" kern="1200" dirty="0"/>
        </a:p>
      </dsp:txBody>
      <dsp:txXfrm>
        <a:off x="9320314" y="3007213"/>
        <a:ext cx="1661930" cy="465199"/>
      </dsp:txXfrm>
    </dsp:sp>
    <dsp:sp modelId="{92F8BBB0-8CC4-4986-87FD-313E3C3FB30C}">
      <dsp:nvSpPr>
        <dsp:cNvPr id="0" name=""/>
        <dsp:cNvSpPr/>
      </dsp:nvSpPr>
      <dsp:spPr>
        <a:xfrm>
          <a:off x="9305841" y="356290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R="0" lvl="0" algn="ctr" defTabSz="311150" eaLnBrk="1" fontAlgn="auto" latinLnBrk="0" hangingPunct="1">
            <a:lnSpc>
              <a:spcPct val="90000"/>
            </a:lnSpc>
            <a:spcBef>
              <a:spcPct val="0"/>
            </a:spcBef>
            <a:spcAft>
              <a:spcPct val="35000"/>
            </a:spcAft>
            <a:buClrTx/>
            <a:buSzTx/>
            <a:buFontTx/>
            <a:tabLst/>
            <a:defRPr/>
          </a:pPr>
          <a:r>
            <a:rPr lang="pt-BR" sz="700" kern="1200" dirty="0" smtClean="0"/>
            <a:t>Seminários de Grandes Desafios de Engenharia</a:t>
          </a:r>
          <a:endParaRPr lang="pt-BR" sz="700" kern="1200" dirty="0"/>
        </a:p>
      </dsp:txBody>
      <dsp:txXfrm>
        <a:off x="9320314" y="3577381"/>
        <a:ext cx="1661930" cy="46519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16/08/2017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16/08/2017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16/08/2017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16/08/2017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16/08/2017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16/08/2017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16/08/2017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16/08/2017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16/08/2017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16/08/2017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16/08/2017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16/08/2017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ilnikthomas/CDA_P1.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5080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um exemplo AQUI!</a:t>
            </a:r>
          </a:p>
        </p:txBody>
      </p:sp>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52032"/>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inicial do portfólio AQUI!</a:t>
            </a:r>
          </a:p>
        </p:txBody>
      </p:sp>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“Sobre mim” AQUI!</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a:t>
            </a:r>
            <a:r>
              <a:rPr lang="pt-BR" dirty="0" smtClean="0"/>
              <a:t>: PWB </a:t>
            </a:r>
            <a:endParaRPr lang="pt-BR" dirty="0"/>
          </a:p>
        </p:txBody>
      </p:sp>
      <p:sp>
        <p:nvSpPr>
          <p:cNvPr id="5" name="Espaço Reservado para Conteúdo 4"/>
          <p:cNvSpPr>
            <a:spLocks noGrp="1"/>
          </p:cNvSpPr>
          <p:nvPr>
            <p:ph idx="1"/>
          </p:nvPr>
        </p:nvSpPr>
        <p:spPr/>
        <p:txBody>
          <a:bodyPr/>
          <a:lstStyle/>
          <a:p>
            <a:r>
              <a:rPr lang="pt-BR" dirty="0" smtClean="0"/>
              <a:t>Maria Eduarda Bicalho- Engenharia Mecatrônica</a:t>
            </a:r>
            <a:endParaRPr lang="pt-BR" dirty="0"/>
          </a:p>
          <a:p>
            <a:r>
              <a:rPr lang="pt-BR" dirty="0" smtClean="0"/>
              <a:t>Stephanie Wertheimer – Engenharia Mecânica</a:t>
            </a:r>
            <a:endParaRPr lang="pt-BR" dirty="0"/>
          </a:p>
          <a:p>
            <a:r>
              <a:rPr lang="pt-BR" dirty="0" smtClean="0"/>
              <a:t>Thomas </a:t>
            </a:r>
            <a:r>
              <a:rPr lang="pt-BR" dirty="0" err="1" smtClean="0"/>
              <a:t>Pilnik</a:t>
            </a:r>
            <a:r>
              <a:rPr lang="pt-BR" dirty="0" smtClean="0"/>
              <a:t> – Engenharia da Computação</a:t>
            </a:r>
            <a:endParaRPr lang="pt-BR" dirty="0"/>
          </a:p>
          <a:p>
            <a:pPr marL="0" indent="0">
              <a:buNone/>
            </a:pPr>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pPr marL="0" indent="0">
              <a:buNone/>
            </a:pPr>
            <a:r>
              <a:rPr lang="pt-BR" dirty="0" smtClean="0">
                <a:hlinkClick r:id="rId2"/>
              </a:rPr>
              <a:t>h</a:t>
            </a:r>
            <a:r>
              <a:rPr lang="pt-BR" dirty="0" smtClean="0">
                <a:hlinkClick r:id="rId2"/>
              </a:rPr>
              <a:t>ttps://github.com/pilnikthomas/CDA_P1.git</a:t>
            </a:r>
            <a:endParaRPr lang="pt-BR" dirty="0" smtClean="0"/>
          </a:p>
          <a:p>
            <a:pPr marL="0" indent="0">
              <a:buNone/>
            </a:pPr>
            <a:endParaRPr lang="pt-BR" dirty="0"/>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1723066539"/>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Escreva a sua taxonomia AQUI!</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de projeto AQUI!</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TotalTime>
  <Words>872</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Projeto I</vt:lpstr>
      <vt:lpstr>Equipe: PWB </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stephanie.wertheimer@gmail.com</cp:lastModifiedBy>
  <cp:revision>15</cp:revision>
  <dcterms:created xsi:type="dcterms:W3CDTF">2017-08-14T21:14:21Z</dcterms:created>
  <dcterms:modified xsi:type="dcterms:W3CDTF">2017-08-16T12:47:58Z</dcterms:modified>
</cp:coreProperties>
</file>