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5" r:id="rId17"/>
    <p:sldId id="276" r:id="rId18"/>
    <p:sldId id="277" r:id="rId19"/>
    <p:sldId id="278" r:id="rId20"/>
    <p:sldId id="279" r:id="rId21"/>
    <p:sldId id="280" r:id="rId22"/>
    <p:sldId id="272" r:id="rId23"/>
    <p:sldId id="273" r:id="rId24"/>
    <p:sldId id="274" r:id="rId25"/>
  </p:sldIdLst>
  <p:sldSz cx="12192000" cy="6858000"/>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Gill Sans MT" panose="020B0502020104020203"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Gill Sans MT" panose="020B0502020104020203"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Gill Sans MT" panose="020B0502020104020203"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Gill Sans MT" panose="020B0502020104020203"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Gill Sans MT" panose="020B0502020104020203"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Gill Sans MT" panose="020B0502020104020203"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Gill Sans MT" panose="020B0502020104020203"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Gill Sans MT" panose="020B0502020104020203"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2124">
          <p15:clr>
            <a:srgbClr val="A4A3A4"/>
          </p15:clr>
        </p15:guide>
        <p15:guide id="2" pos="3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31577-E489-4411-9446-830BD29B05C9}" v="21" dt="2022-06-06T06:59:36.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3"/>
    <p:restoredTop sz="85635"/>
  </p:normalViewPr>
  <p:slideViewPr>
    <p:cSldViewPr snapToGrid="0" showGuides="1">
      <p:cViewPr varScale="1">
        <p:scale>
          <a:sx n="56" d="100"/>
          <a:sy n="56" d="100"/>
        </p:scale>
        <p:origin x="1032" y="48"/>
      </p:cViewPr>
      <p:guideLst>
        <p:guide orient="horz" pos="2124"/>
        <p:guide pos="387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Srivastava" userId="cd5f25d2-c9a5-44c9-bf87-beafa5cf518a" providerId="ADAL" clId="{53431577-E489-4411-9446-830BD29B05C9}"/>
    <pc:docChg chg="custSel addSld modSld sldOrd">
      <pc:chgData name="Satyam Srivastava" userId="cd5f25d2-c9a5-44c9-bf87-beafa5cf518a" providerId="ADAL" clId="{53431577-E489-4411-9446-830BD29B05C9}" dt="2022-07-06T18:11:59.448" v="146"/>
      <pc:docMkLst>
        <pc:docMk/>
      </pc:docMkLst>
      <pc:sldChg chg="addSp delSp modSp new mod ord">
        <pc:chgData name="Satyam Srivastava" userId="cd5f25d2-c9a5-44c9-bf87-beafa5cf518a" providerId="ADAL" clId="{53431577-E489-4411-9446-830BD29B05C9}" dt="2022-07-06T18:11:59.448" v="146"/>
        <pc:sldMkLst>
          <pc:docMk/>
          <pc:sldMk cId="3451622247" sldId="278"/>
        </pc:sldMkLst>
        <pc:spChg chg="mod">
          <ac:chgData name="Satyam Srivastava" userId="cd5f25d2-c9a5-44c9-bf87-beafa5cf518a" providerId="ADAL" clId="{53431577-E489-4411-9446-830BD29B05C9}" dt="2022-06-06T06:48:42.524" v="24" actId="20577"/>
          <ac:spMkLst>
            <pc:docMk/>
            <pc:sldMk cId="3451622247" sldId="278"/>
            <ac:spMk id="2" creationId="{B9D2E0AD-99BF-46A2-B1E0-ACE13261BE33}"/>
          </ac:spMkLst>
        </pc:spChg>
        <pc:spChg chg="del mod">
          <ac:chgData name="Satyam Srivastava" userId="cd5f25d2-c9a5-44c9-bf87-beafa5cf518a" providerId="ADAL" clId="{53431577-E489-4411-9446-830BD29B05C9}" dt="2022-06-06T06:49:20.463" v="29"/>
          <ac:spMkLst>
            <pc:docMk/>
            <pc:sldMk cId="3451622247" sldId="278"/>
            <ac:spMk id="3" creationId="{E1C9940D-594D-47BF-86B1-300DE444FAD7}"/>
          </ac:spMkLst>
        </pc:spChg>
        <pc:picChg chg="add mod">
          <ac:chgData name="Satyam Srivastava" userId="cd5f25d2-c9a5-44c9-bf87-beafa5cf518a" providerId="ADAL" clId="{53431577-E489-4411-9446-830BD29B05C9}" dt="2022-06-06T06:50:35.565" v="48" actId="14100"/>
          <ac:picMkLst>
            <pc:docMk/>
            <pc:sldMk cId="3451622247" sldId="278"/>
            <ac:picMk id="5" creationId="{3F87B607-62E0-4EBB-B6DD-3B97648B9901}"/>
          </ac:picMkLst>
        </pc:picChg>
        <pc:picChg chg="add mod">
          <ac:chgData name="Satyam Srivastava" userId="cd5f25d2-c9a5-44c9-bf87-beafa5cf518a" providerId="ADAL" clId="{53431577-E489-4411-9446-830BD29B05C9}" dt="2022-06-06T06:50:32.356" v="47" actId="14100"/>
          <ac:picMkLst>
            <pc:docMk/>
            <pc:sldMk cId="3451622247" sldId="278"/>
            <ac:picMk id="7" creationId="{1FCC9A23-EEE4-4373-B91D-B098A0257362}"/>
          </ac:picMkLst>
        </pc:picChg>
      </pc:sldChg>
      <pc:sldChg chg="addSp delSp modSp new mod">
        <pc:chgData name="Satyam Srivastava" userId="cd5f25d2-c9a5-44c9-bf87-beafa5cf518a" providerId="ADAL" clId="{53431577-E489-4411-9446-830BD29B05C9}" dt="2022-06-19T18:59:39.038" v="142" actId="1076"/>
        <pc:sldMkLst>
          <pc:docMk/>
          <pc:sldMk cId="2101769838" sldId="279"/>
        </pc:sldMkLst>
        <pc:spChg chg="del">
          <ac:chgData name="Satyam Srivastava" userId="cd5f25d2-c9a5-44c9-bf87-beafa5cf518a" providerId="ADAL" clId="{53431577-E489-4411-9446-830BD29B05C9}" dt="2022-06-06T06:50:49.773" v="50" actId="21"/>
          <ac:spMkLst>
            <pc:docMk/>
            <pc:sldMk cId="2101769838" sldId="279"/>
            <ac:spMk id="2" creationId="{F33B9D44-81F3-4FEA-B6D8-611D19625740}"/>
          </ac:spMkLst>
        </pc:spChg>
        <pc:spChg chg="del mod">
          <ac:chgData name="Satyam Srivastava" userId="cd5f25d2-c9a5-44c9-bf87-beafa5cf518a" providerId="ADAL" clId="{53431577-E489-4411-9446-830BD29B05C9}" dt="2022-06-06T06:51:12.795" v="54"/>
          <ac:spMkLst>
            <pc:docMk/>
            <pc:sldMk cId="2101769838" sldId="279"/>
            <ac:spMk id="3" creationId="{F27556A6-0141-4C7A-BB6D-8EA3DC2AAF13}"/>
          </ac:spMkLst>
        </pc:spChg>
        <pc:spChg chg="add del mod">
          <ac:chgData name="Satyam Srivastava" userId="cd5f25d2-c9a5-44c9-bf87-beafa5cf518a" providerId="ADAL" clId="{53431577-E489-4411-9446-830BD29B05C9}" dt="2022-06-06T06:52:54.716" v="66"/>
          <ac:spMkLst>
            <pc:docMk/>
            <pc:sldMk cId="2101769838" sldId="279"/>
            <ac:spMk id="7" creationId="{8701537A-5A34-4155-B68F-366B86BE72C7}"/>
          </ac:spMkLst>
        </pc:spChg>
        <pc:picChg chg="add del mod">
          <ac:chgData name="Satyam Srivastava" userId="cd5f25d2-c9a5-44c9-bf87-beafa5cf518a" providerId="ADAL" clId="{53431577-E489-4411-9446-830BD29B05C9}" dt="2022-06-06T06:52:40.311" v="60" actId="478"/>
          <ac:picMkLst>
            <pc:docMk/>
            <pc:sldMk cId="2101769838" sldId="279"/>
            <ac:picMk id="5" creationId="{55E7EF19-1C19-4F00-96D7-F86B33B3B5AC}"/>
          </ac:picMkLst>
        </pc:picChg>
        <pc:picChg chg="add mod">
          <ac:chgData name="Satyam Srivastava" userId="cd5f25d2-c9a5-44c9-bf87-beafa5cf518a" providerId="ADAL" clId="{53431577-E489-4411-9446-830BD29B05C9}" dt="2022-06-19T18:59:39.038" v="142" actId="1076"/>
          <ac:picMkLst>
            <pc:docMk/>
            <pc:sldMk cId="2101769838" sldId="279"/>
            <ac:picMk id="9" creationId="{316BAA4B-079A-4D97-827F-038ED0964B21}"/>
          </ac:picMkLst>
        </pc:picChg>
        <pc:picChg chg="add mod">
          <ac:chgData name="Satyam Srivastava" userId="cd5f25d2-c9a5-44c9-bf87-beafa5cf518a" providerId="ADAL" clId="{53431577-E489-4411-9446-830BD29B05C9}" dt="2022-06-06T06:54:47.277" v="81" actId="1076"/>
          <ac:picMkLst>
            <pc:docMk/>
            <pc:sldMk cId="2101769838" sldId="279"/>
            <ac:picMk id="11" creationId="{E1BD1C14-DB0A-4A9F-991A-CBDC529ECCF3}"/>
          </ac:picMkLst>
        </pc:picChg>
      </pc:sldChg>
      <pc:sldChg chg="addSp delSp modSp new mod">
        <pc:chgData name="Satyam Srivastava" userId="cd5f25d2-c9a5-44c9-bf87-beafa5cf518a" providerId="ADAL" clId="{53431577-E489-4411-9446-830BD29B05C9}" dt="2022-06-06T06:59:52.044" v="141" actId="14100"/>
        <pc:sldMkLst>
          <pc:docMk/>
          <pc:sldMk cId="2065466984" sldId="280"/>
        </pc:sldMkLst>
        <pc:spChg chg="del">
          <ac:chgData name="Satyam Srivastava" userId="cd5f25d2-c9a5-44c9-bf87-beafa5cf518a" providerId="ADAL" clId="{53431577-E489-4411-9446-830BD29B05C9}" dt="2022-06-06T06:55:22.895" v="87" actId="21"/>
          <ac:spMkLst>
            <pc:docMk/>
            <pc:sldMk cId="2065466984" sldId="280"/>
            <ac:spMk id="2" creationId="{F24108DF-7EDE-4F7C-8492-B6127C849335}"/>
          </ac:spMkLst>
        </pc:spChg>
        <pc:spChg chg="del mod">
          <ac:chgData name="Satyam Srivastava" userId="cd5f25d2-c9a5-44c9-bf87-beafa5cf518a" providerId="ADAL" clId="{53431577-E489-4411-9446-830BD29B05C9}" dt="2022-06-06T06:55:42.302" v="91"/>
          <ac:spMkLst>
            <pc:docMk/>
            <pc:sldMk cId="2065466984" sldId="280"/>
            <ac:spMk id="3" creationId="{D5C2E022-E36D-4091-BA77-A8FC63BA5855}"/>
          </ac:spMkLst>
        </pc:spChg>
        <pc:spChg chg="add del mod">
          <ac:chgData name="Satyam Srivastava" userId="cd5f25d2-c9a5-44c9-bf87-beafa5cf518a" providerId="ADAL" clId="{53431577-E489-4411-9446-830BD29B05C9}" dt="2022-06-06T06:57:00.573" v="106"/>
          <ac:spMkLst>
            <pc:docMk/>
            <pc:sldMk cId="2065466984" sldId="280"/>
            <ac:spMk id="9" creationId="{4F73F0BA-91B2-402E-8C8E-D9CA628A0B03}"/>
          </ac:spMkLst>
        </pc:spChg>
        <pc:spChg chg="add">
          <ac:chgData name="Satyam Srivastava" userId="cd5f25d2-c9a5-44c9-bf87-beafa5cf518a" providerId="ADAL" clId="{53431577-E489-4411-9446-830BD29B05C9}" dt="2022-06-06T06:56:46.438" v="102"/>
          <ac:spMkLst>
            <pc:docMk/>
            <pc:sldMk cId="2065466984" sldId="280"/>
            <ac:spMk id="10" creationId="{7C5504A7-A572-4BCD-A493-952B1C28258A}"/>
          </ac:spMkLst>
        </pc:spChg>
        <pc:spChg chg="add del mod">
          <ac:chgData name="Satyam Srivastava" userId="cd5f25d2-c9a5-44c9-bf87-beafa5cf518a" providerId="ADAL" clId="{53431577-E489-4411-9446-830BD29B05C9}" dt="2022-06-06T06:57:34.381" v="110"/>
          <ac:spMkLst>
            <pc:docMk/>
            <pc:sldMk cId="2065466984" sldId="280"/>
            <ac:spMk id="11" creationId="{76F7CBC2-D2E9-4A00-A765-074BB61E17E8}"/>
          </ac:spMkLst>
        </pc:spChg>
        <pc:spChg chg="add del mod">
          <ac:chgData name="Satyam Srivastava" userId="cd5f25d2-c9a5-44c9-bf87-beafa5cf518a" providerId="ADAL" clId="{53431577-E489-4411-9446-830BD29B05C9}" dt="2022-06-06T06:57:57.259" v="112"/>
          <ac:spMkLst>
            <pc:docMk/>
            <pc:sldMk cId="2065466984" sldId="280"/>
            <ac:spMk id="12" creationId="{E51AB16E-5673-4363-AE3E-9BCF5B2F6FCF}"/>
          </ac:spMkLst>
        </pc:spChg>
        <pc:picChg chg="add del mod">
          <ac:chgData name="Satyam Srivastava" userId="cd5f25d2-c9a5-44c9-bf87-beafa5cf518a" providerId="ADAL" clId="{53431577-E489-4411-9446-830BD29B05C9}" dt="2022-06-06T06:56:38.628" v="101" actId="478"/>
          <ac:picMkLst>
            <pc:docMk/>
            <pc:sldMk cId="2065466984" sldId="280"/>
            <ac:picMk id="5" creationId="{5E648DE7-E152-4405-A7EC-4CF0EE831488}"/>
          </ac:picMkLst>
        </pc:picChg>
        <pc:picChg chg="add del mod">
          <ac:chgData name="Satyam Srivastava" userId="cd5f25d2-c9a5-44c9-bf87-beafa5cf518a" providerId="ADAL" clId="{53431577-E489-4411-9446-830BD29B05C9}" dt="2022-06-06T06:56:18.949" v="99" actId="21"/>
          <ac:picMkLst>
            <pc:docMk/>
            <pc:sldMk cId="2065466984" sldId="280"/>
            <ac:picMk id="7" creationId="{B6F1C044-809F-4B06-B75D-B7BA28DA5A53}"/>
          </ac:picMkLst>
        </pc:picChg>
        <pc:picChg chg="add mod">
          <ac:chgData name="Satyam Srivastava" userId="cd5f25d2-c9a5-44c9-bf87-beafa5cf518a" providerId="ADAL" clId="{53431577-E489-4411-9446-830BD29B05C9}" dt="2022-06-06T06:59:05.993" v="131" actId="1076"/>
          <ac:picMkLst>
            <pc:docMk/>
            <pc:sldMk cId="2065466984" sldId="280"/>
            <ac:picMk id="14" creationId="{ED8924DE-C802-4627-BFA7-57C15513CAF0}"/>
          </ac:picMkLst>
        </pc:picChg>
        <pc:picChg chg="add mod">
          <ac:chgData name="Satyam Srivastava" userId="cd5f25d2-c9a5-44c9-bf87-beafa5cf518a" providerId="ADAL" clId="{53431577-E489-4411-9446-830BD29B05C9}" dt="2022-06-06T06:59:42.563" v="139" actId="14100"/>
          <ac:picMkLst>
            <pc:docMk/>
            <pc:sldMk cId="2065466984" sldId="280"/>
            <ac:picMk id="16" creationId="{28482EA9-784F-453B-A5A5-8D824D3E14D6}"/>
          </ac:picMkLst>
        </pc:picChg>
        <pc:picChg chg="add mod">
          <ac:chgData name="Satyam Srivastava" userId="cd5f25d2-c9a5-44c9-bf87-beafa5cf518a" providerId="ADAL" clId="{53431577-E489-4411-9446-830BD29B05C9}" dt="2022-06-06T06:59:52.044" v="141" actId="14100"/>
          <ac:picMkLst>
            <pc:docMk/>
            <pc:sldMk cId="2065466984" sldId="280"/>
            <ac:picMk id="18" creationId="{0876D4A9-BF25-4B89-9E61-F35CAD807E9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104870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pPr>
            <a:fld id="{9B1D5DE5-647B-42A9-9030-57DC1F31566E}" type="datetimeFigureOut">
              <a:rPr kumimoji="0" lang="en-IN" sz="1200" b="0" i="0" u="none" strike="noStrike" kern="1200" cap="none" spc="0" normalizeH="0" baseline="0" noProof="0">
                <a:ln>
                  <a:noFill/>
                </a:ln>
                <a:solidFill>
                  <a:schemeClr val="tx1"/>
                </a:solidFill>
                <a:effectLst/>
                <a:uLnTx/>
                <a:uFillTx/>
                <a:latin typeface="+mn-lt"/>
                <a:ea typeface="+mn-ea"/>
                <a:cs typeface="+mn-cs"/>
              </a:rPr>
              <a:t>06-07-2022</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104870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104870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1048708"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1048709"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smtClean="0">
                <a:latin typeface="Calibri" panose="020F0502020204030204" pitchFamily="34" charset="0"/>
              </a:defRPr>
            </a:lvl1pPr>
          </a:lstStyle>
          <a:p>
            <a:pPr marL="0" marR="0" lvl="0" indent="0" algn="r" defTabSz="457200" rtl="0" eaLnBrk="1" fontAlgn="base" latinLnBrk="0" hangingPunct="1">
              <a:lnSpc>
                <a:spcPct val="100000"/>
              </a:lnSpc>
              <a:spcBef>
                <a:spcPct val="0"/>
              </a:spcBef>
              <a:spcAft>
                <a:spcPct val="0"/>
              </a:spcAft>
              <a:buClrTx/>
              <a:buSzTx/>
              <a:buFontTx/>
              <a:buNone/>
            </a:pPr>
            <a:fld id="{873EFBA1-3D89-4D61-A111-5370D97458B9}" type="slidenum">
              <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Image Placeholder 1"/>
          <p:cNvSpPr>
            <a:spLocks noGrp="1" noRot="1" noChangeAspect="1" noTextEdit="1"/>
          </p:cNvSpPr>
          <p:nvPr>
            <p:ph type="sldImg"/>
          </p:nvPr>
        </p:nvSpPr>
        <p:spPr>
          <a:ln>
            <a:solidFill>
              <a:srgbClr val="000000">
                <a:alpha val="100000"/>
              </a:srgbClr>
            </a:solidFill>
            <a:miter lim="800000"/>
          </a:ln>
        </p:spPr>
      </p:sp>
      <p:sp>
        <p:nvSpPr>
          <p:cNvPr id="1048621"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1048622"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IN" altLang="en-US" sz="1200" dirty="0">
                <a:latin typeface="Calibri" panose="020F0502020204030204" pitchFamily="34" charset="0"/>
              </a:rPr>
              <a:t>3</a:t>
            </a:fld>
            <a:endParaRPr lang="en-IN"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Slide Image Placeholder 1"/>
          <p:cNvSpPr>
            <a:spLocks noGrp="1" noRot="1" noChangeAspect="1" noTextEdit="1"/>
          </p:cNvSpPr>
          <p:nvPr>
            <p:ph type="sldImg"/>
          </p:nvPr>
        </p:nvSpPr>
        <p:spPr>
          <a:ln>
            <a:solidFill>
              <a:srgbClr val="000000">
                <a:alpha val="100000"/>
              </a:srgbClr>
            </a:solidFill>
            <a:miter lim="800000"/>
          </a:ln>
        </p:spPr>
      </p:sp>
      <p:sp>
        <p:nvSpPr>
          <p:cNvPr id="1048626"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1048627"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IN" altLang="en-US" sz="1200" dirty="0">
                <a:latin typeface="Calibri" panose="020F0502020204030204" pitchFamily="34" charset="0"/>
              </a:rPr>
              <a:t>4</a:t>
            </a:fld>
            <a:endParaRPr lang="en-IN"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Slide Image Placeholder 1"/>
          <p:cNvSpPr>
            <a:spLocks noGrp="1" noRot="1" noChangeAspect="1" noTextEdit="1"/>
          </p:cNvSpPr>
          <p:nvPr>
            <p:ph type="sldImg"/>
          </p:nvPr>
        </p:nvSpPr>
        <p:spPr>
          <a:ln>
            <a:solidFill>
              <a:srgbClr val="000000"/>
            </a:solidFill>
            <a:miter/>
          </a:ln>
        </p:spPr>
      </p:sp>
      <p:sp>
        <p:nvSpPr>
          <p:cNvPr id="1048646" name="Notes Placeholder 2"/>
          <p:cNvSpPr>
            <a:spLocks noGrp="1"/>
          </p:cNvSpPr>
          <p:nvPr>
            <p:ph type="body" idx="1"/>
          </p:nvPr>
        </p:nvSpPr>
        <p:spPr>
          <a:noFill/>
          <a:ln>
            <a:noFill/>
          </a:ln>
        </p:spPr>
        <p:txBody>
          <a:bodyPr wrap="square" lIns="91440" tIns="45720" rIns="91440" bIns="45720" anchor="t" anchorCtr="0"/>
          <a:lstStyle/>
          <a:p>
            <a:pPr lvl="0"/>
            <a:endParaRPr dirty="0"/>
          </a:p>
        </p:txBody>
      </p:sp>
      <p:sp>
        <p:nvSpPr>
          <p:cNvPr id="1048647"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buNone/>
            </a:pPr>
            <a:fld id="{9A0DB2DC-4C9A-4742-B13C-FB6460FD3503}" type="slidenum">
              <a:rPr lang="en-IN" altLang="en-US" sz="1200" dirty="0">
                <a:latin typeface="Calibri" panose="020F0502020204030204" pitchFamily="34" charset="0"/>
              </a:rPr>
              <a:t>15</a:t>
            </a:fld>
            <a:endParaRPr lang="en-IN" alt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90480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31" name="Straight Connector 10"/>
          <p:cNvCxnSpPr>
            <a:cxnSpLocks/>
          </p:cNvCxnSpPr>
          <p:nvPr/>
        </p:nvCxnSpPr>
        <p:spPr>
          <a:xfrm>
            <a:off x="2417763" y="3529013"/>
            <a:ext cx="863758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56" name="Title 1"/>
          <p:cNvSpPr>
            <a:spLocks noGrp="1"/>
          </p:cNvSpPr>
          <p:nvPr>
            <p:ph type="ctrTitle"/>
          </p:nvPr>
        </p:nvSpPr>
        <p:spPr>
          <a:xfrm>
            <a:off x="2417779" y="802298"/>
            <a:ext cx="8637073" cy="2541431"/>
          </a:xfrm>
        </p:spPr>
        <p:txBody>
          <a:bodyPr bIns="0" anchor="b"/>
          <a:lstStyle>
            <a:lvl1pPr algn="l">
              <a:defRPr sz="6600"/>
            </a:lvl1pPr>
          </a:lstStyle>
          <a:p>
            <a:r>
              <a:rPr lang="en-US" noProof="1"/>
              <a:t>Click to edit Master title style</a:t>
            </a:r>
          </a:p>
        </p:txBody>
      </p:sp>
      <p:sp>
        <p:nvSpPr>
          <p:cNvPr id="1048657"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
        <p:nvSpPr>
          <p:cNvPr id="1048658" name="Date Placeholder 3"/>
          <p:cNvSpPr>
            <a:spLocks noGrp="1"/>
          </p:cNvSpPr>
          <p:nvPr>
            <p:ph type="dt" sz="half" idx="2"/>
          </p:nvPr>
        </p:nvSpPr>
        <p:spPr>
          <a:xfrm>
            <a:off x="7554913" y="330200"/>
            <a:ext cx="3500438" cy="309563"/>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383720C1-ACA4-47E7-BDAB-51197E3925E2}"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59" name="Footer Placeholder 4"/>
          <p:cNvSpPr>
            <a:spLocks noGrp="1"/>
          </p:cNvSpPr>
          <p:nvPr>
            <p:ph type="ftr" sz="quarter" idx="3"/>
          </p:nvPr>
        </p:nvSpPr>
        <p:spPr>
          <a:xfrm>
            <a:off x="2416175" y="328613"/>
            <a:ext cx="4973638" cy="30956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60" name="Slide Number Placeholder 5"/>
          <p:cNvSpPr>
            <a:spLocks noGrp="1"/>
          </p:cNvSpPr>
          <p:nvPr>
            <p:ph type="sldNum" sz="quarter" idx="4"/>
          </p:nvPr>
        </p:nvSpPr>
        <p:spPr>
          <a:xfrm>
            <a:off x="1438275" y="798513"/>
            <a:ext cx="809625"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CD2C637A-388C-495F-9703-234883315699}"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34" name="Straight Connector 10"/>
          <p:cNvCxnSpPr>
            <a:cxnSpLocks/>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74" name="Title 1"/>
          <p:cNvSpPr>
            <a:spLocks noGrp="1"/>
          </p:cNvSpPr>
          <p:nvPr>
            <p:ph type="title"/>
          </p:nvPr>
        </p:nvSpPr>
        <p:spPr/>
        <p:txBody>
          <a:bodyPr/>
          <a:lstStyle/>
          <a:p>
            <a:r>
              <a:rPr lang="en-US" noProof="1"/>
              <a:t>Click to edit Master title style</a:t>
            </a:r>
          </a:p>
        </p:txBody>
      </p:sp>
      <p:sp>
        <p:nvSpPr>
          <p:cNvPr id="1048675"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76" name="Date Placeholder 3"/>
          <p:cNvSpPr>
            <a:spLocks noGrp="1"/>
          </p:cNvSpPr>
          <p:nvPr>
            <p:ph type="dt" sz="half" idx="2"/>
          </p:nvPr>
        </p:nvSpPr>
        <p:spPr>
          <a:xfrm>
            <a:off x="7554913" y="330200"/>
            <a:ext cx="3500438" cy="309563"/>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B1DFD8E4-391C-41C8-92C3-79752716C5F9}"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77" name="Footer Placeholder 4"/>
          <p:cNvSpPr>
            <a:spLocks noGrp="1"/>
          </p:cNvSpPr>
          <p:nvPr>
            <p:ph type="ftr" sz="quarter" idx="3"/>
          </p:nvPr>
        </p:nvSpPr>
        <p:spPr>
          <a:xfrm>
            <a:off x="1450975" y="328613"/>
            <a:ext cx="5938838" cy="30956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78" name="Slide Number Placeholder 5"/>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9292F024-DDDA-4B90-8947-E7ADD3D5E58E}"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32" name="Straight Connector 10"/>
          <p:cNvCxnSpPr>
            <a:cxnSpLocks/>
          </p:cNvCxnSpPr>
          <p:nvPr/>
        </p:nvCxnSpPr>
        <p:spPr>
          <a:xfrm>
            <a:off x="9439275" y="798513"/>
            <a:ext cx="0" cy="466090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61" name="Vertical Title 1"/>
          <p:cNvSpPr>
            <a:spLocks noGrp="1"/>
          </p:cNvSpPr>
          <p:nvPr>
            <p:ph type="title" orient="vert"/>
          </p:nvPr>
        </p:nvSpPr>
        <p:spPr>
          <a:xfrm>
            <a:off x="9439111" y="798973"/>
            <a:ext cx="1615742" cy="4659889"/>
          </a:xfrm>
        </p:spPr>
        <p:txBody>
          <a:bodyPr vert="eaVert"/>
          <a:lstStyle>
            <a:lvl1pPr algn="l"/>
          </a:lstStyle>
          <a:p>
            <a:r>
              <a:rPr lang="en-US" noProof="1"/>
              <a:t>Click to edit Master title style</a:t>
            </a:r>
          </a:p>
        </p:txBody>
      </p:sp>
      <p:sp>
        <p:nvSpPr>
          <p:cNvPr id="1048662" name="Vertical Text Placeholder 2"/>
          <p:cNvSpPr>
            <a:spLocks noGrp="1"/>
          </p:cNvSpPr>
          <p:nvPr>
            <p:ph type="body" orient="vert" idx="1"/>
          </p:nvPr>
        </p:nvSpPr>
        <p:spPr>
          <a:xfrm>
            <a:off x="1444672" y="798973"/>
            <a:ext cx="7828830" cy="4659889"/>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63" name="Date Placeholder 3"/>
          <p:cNvSpPr>
            <a:spLocks noGrp="1"/>
          </p:cNvSpPr>
          <p:nvPr>
            <p:ph type="dt" sz="half" idx="2"/>
          </p:nvPr>
        </p:nvSpPr>
        <p:spPr>
          <a:xfrm>
            <a:off x="7554913" y="330200"/>
            <a:ext cx="3500438" cy="309563"/>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2EC72A89-3DF0-4BB6-AE54-ECB6B4CBA30B}"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64" name="Footer Placeholder 4"/>
          <p:cNvSpPr>
            <a:spLocks noGrp="1"/>
          </p:cNvSpPr>
          <p:nvPr>
            <p:ph type="ftr" sz="quarter" idx="3"/>
          </p:nvPr>
        </p:nvSpPr>
        <p:spPr>
          <a:xfrm>
            <a:off x="1450975" y="328613"/>
            <a:ext cx="5938838" cy="30956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65" name="Slide Number Placeholder 5"/>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0CACE8BB-646F-4F6E-9D6E-5E04A0FFCC57}"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29" name="Straight Connector 10"/>
          <p:cNvCxnSpPr>
            <a:cxnSpLocks/>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582" name="Title 1"/>
          <p:cNvSpPr>
            <a:spLocks noGrp="1"/>
          </p:cNvSpPr>
          <p:nvPr>
            <p:ph type="title"/>
          </p:nvPr>
        </p:nvSpPr>
        <p:spPr/>
        <p:txBody>
          <a:bodyPr/>
          <a:lstStyle/>
          <a:p>
            <a:r>
              <a:rPr lang="en-US" noProof="1"/>
              <a:t>Click to edit Master title style</a:t>
            </a:r>
          </a:p>
        </p:txBody>
      </p:sp>
      <p:sp>
        <p:nvSpPr>
          <p:cNvPr id="104858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584" name="Date Placeholder 3"/>
          <p:cNvSpPr>
            <a:spLocks noGrp="1"/>
          </p:cNvSpPr>
          <p:nvPr>
            <p:ph type="dt" sz="half" idx="2"/>
          </p:nvPr>
        </p:nvSpPr>
        <p:spPr>
          <a:xfrm>
            <a:off x="7554913" y="330200"/>
            <a:ext cx="3500438" cy="309563"/>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984CD6F6-CD0D-4927-928C-06CCE94F458F}"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5" name="Footer Placeholder 4"/>
          <p:cNvSpPr>
            <a:spLocks noGrp="1"/>
          </p:cNvSpPr>
          <p:nvPr>
            <p:ph type="ftr" sz="quarter" idx="3"/>
          </p:nvPr>
        </p:nvSpPr>
        <p:spPr>
          <a:xfrm>
            <a:off x="1450975" y="328613"/>
            <a:ext cx="5938838" cy="30956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6" name="Slide Number Placeholder 5"/>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DFBAA29F-599C-4E2E-9A55-2E2437453E89}"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35" name="Straight Connector 10"/>
          <p:cNvCxnSpPr>
            <a:cxnSpLocks/>
          </p:cNvCxnSpPr>
          <p:nvPr/>
        </p:nvCxnSpPr>
        <p:spPr>
          <a:xfrm>
            <a:off x="1454150" y="3805238"/>
            <a:ext cx="863123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79" name="Title 1"/>
          <p:cNvSpPr>
            <a:spLocks noGrp="1"/>
          </p:cNvSpPr>
          <p:nvPr>
            <p:ph type="title"/>
          </p:nvPr>
        </p:nvSpPr>
        <p:spPr>
          <a:xfrm>
            <a:off x="1454239" y="1756130"/>
            <a:ext cx="8643154" cy="1887950"/>
          </a:xfrm>
        </p:spPr>
        <p:txBody>
          <a:bodyPr anchor="b"/>
          <a:lstStyle>
            <a:lvl1pPr algn="l">
              <a:defRPr sz="3600"/>
            </a:lvl1pPr>
          </a:lstStyle>
          <a:p>
            <a:r>
              <a:rPr lang="en-US" noProof="1"/>
              <a:t>Click to edit Master title style</a:t>
            </a:r>
          </a:p>
        </p:txBody>
      </p:sp>
      <p:sp>
        <p:nvSpPr>
          <p:cNvPr id="1048680"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p>
        </p:txBody>
      </p:sp>
      <p:sp>
        <p:nvSpPr>
          <p:cNvPr id="1048681" name="Date Placeholder 3"/>
          <p:cNvSpPr>
            <a:spLocks noGrp="1"/>
          </p:cNvSpPr>
          <p:nvPr>
            <p:ph type="dt" sz="half" idx="2"/>
          </p:nvPr>
        </p:nvSpPr>
        <p:spPr>
          <a:xfrm>
            <a:off x="7554913" y="330200"/>
            <a:ext cx="3500438" cy="309563"/>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6721D277-C527-40E0-9FAA-0FC5D0EC6F4F}"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82" name="Footer Placeholder 4"/>
          <p:cNvSpPr>
            <a:spLocks noGrp="1"/>
          </p:cNvSpPr>
          <p:nvPr>
            <p:ph type="ftr" sz="quarter" idx="3"/>
          </p:nvPr>
        </p:nvSpPr>
        <p:spPr>
          <a:xfrm>
            <a:off x="1450975" y="328613"/>
            <a:ext cx="5938838" cy="30956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83" name="Slide Number Placeholder 5"/>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3D5D42D3-9163-437D-AD3A-B438A87AF280}"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36" name="Straight Connector 10"/>
          <p:cNvCxnSpPr>
            <a:cxnSpLocks/>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84" name="Title 1"/>
          <p:cNvSpPr>
            <a:spLocks noGrp="1"/>
          </p:cNvSpPr>
          <p:nvPr>
            <p:ph type="title"/>
          </p:nvPr>
        </p:nvSpPr>
        <p:spPr>
          <a:xfrm>
            <a:off x="1449217" y="804889"/>
            <a:ext cx="9605635" cy="1059305"/>
          </a:xfrm>
        </p:spPr>
        <p:txBody>
          <a:bodyPr/>
          <a:lstStyle/>
          <a:p>
            <a:r>
              <a:rPr lang="en-US" noProof="1"/>
              <a:t>Click to edit Master title style</a:t>
            </a:r>
          </a:p>
        </p:txBody>
      </p:sp>
      <p:sp>
        <p:nvSpPr>
          <p:cNvPr id="1048685" name="Content Placeholder 2"/>
          <p:cNvSpPr>
            <a:spLocks noGrp="1"/>
          </p:cNvSpPr>
          <p:nvPr>
            <p:ph sz="half" idx="1"/>
          </p:nvPr>
        </p:nvSpPr>
        <p:spPr>
          <a:xfrm>
            <a:off x="1447331" y="2010878"/>
            <a:ext cx="4645152" cy="344859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86" name="Content Placeholder 3"/>
          <p:cNvSpPr>
            <a:spLocks noGrp="1"/>
          </p:cNvSpPr>
          <p:nvPr>
            <p:ph sz="half" idx="2"/>
          </p:nvPr>
        </p:nvSpPr>
        <p:spPr>
          <a:xfrm>
            <a:off x="6413771" y="2017343"/>
            <a:ext cx="4645152" cy="3441520"/>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87" name="Date Placeholder 4"/>
          <p:cNvSpPr>
            <a:spLocks noGrp="1"/>
          </p:cNvSpPr>
          <p:nvPr>
            <p:ph type="dt" sz="half" idx="12"/>
          </p:nvPr>
        </p:nvSpPr>
        <p:spPr>
          <a:xfrm>
            <a:off x="7554913" y="330200"/>
            <a:ext cx="3500438" cy="309563"/>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D0F3FD4A-174A-4929-8F14-7D25284B65FA}"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88" name="Footer Placeholder 5"/>
          <p:cNvSpPr>
            <a:spLocks noGrp="1"/>
          </p:cNvSpPr>
          <p:nvPr>
            <p:ph type="ftr" sz="quarter" idx="3"/>
          </p:nvPr>
        </p:nvSpPr>
        <p:spPr>
          <a:xfrm>
            <a:off x="1450975" y="328613"/>
            <a:ext cx="5938838" cy="30956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89" name="Slide Number Placeholder 6"/>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8B98D446-1E64-44B2-A2A1-69A9D74C4F8D}"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37" name="Straight Connector 10"/>
          <p:cNvCxnSpPr>
            <a:cxnSpLocks/>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90" name="Title 1"/>
          <p:cNvSpPr>
            <a:spLocks noGrp="1"/>
          </p:cNvSpPr>
          <p:nvPr>
            <p:ph type="title"/>
          </p:nvPr>
        </p:nvSpPr>
        <p:spPr>
          <a:xfrm>
            <a:off x="1447191" y="804163"/>
            <a:ext cx="9607661" cy="1056319"/>
          </a:xfrm>
        </p:spPr>
        <p:txBody>
          <a:bodyPr/>
          <a:lstStyle/>
          <a:p>
            <a:r>
              <a:rPr lang="en-US" noProof="1"/>
              <a:t>Click to edit Master title style</a:t>
            </a:r>
          </a:p>
        </p:txBody>
      </p:sp>
      <p:sp>
        <p:nvSpPr>
          <p:cNvPr id="1048691"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1048692" name="Content Placeholder 3"/>
          <p:cNvSpPr>
            <a:spLocks noGrp="1"/>
          </p:cNvSpPr>
          <p:nvPr>
            <p:ph sz="half" idx="2"/>
          </p:nvPr>
        </p:nvSpPr>
        <p:spPr>
          <a:xfrm>
            <a:off x="1447191" y="2824269"/>
            <a:ext cx="4645152" cy="2644457"/>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93"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1048694" name="Content Placeholder 5"/>
          <p:cNvSpPr>
            <a:spLocks noGrp="1"/>
          </p:cNvSpPr>
          <p:nvPr>
            <p:ph sz="quarter" idx="4"/>
          </p:nvPr>
        </p:nvSpPr>
        <p:spPr>
          <a:xfrm>
            <a:off x="6412362" y="2821491"/>
            <a:ext cx="4645152" cy="2637371"/>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95" name="Date Placeholder 6"/>
          <p:cNvSpPr>
            <a:spLocks noGrp="1"/>
          </p:cNvSpPr>
          <p:nvPr>
            <p:ph type="dt" sz="half" idx="12"/>
          </p:nvPr>
        </p:nvSpPr>
        <p:spPr>
          <a:xfrm>
            <a:off x="7554913" y="330200"/>
            <a:ext cx="3500438" cy="309563"/>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482EC428-C344-4447-8308-CD2D5A2CED5B}"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96" name="Footer Placeholder 7"/>
          <p:cNvSpPr>
            <a:spLocks noGrp="1"/>
          </p:cNvSpPr>
          <p:nvPr>
            <p:ph type="ftr" sz="quarter" idx="13"/>
          </p:nvPr>
        </p:nvSpPr>
        <p:spPr>
          <a:xfrm>
            <a:off x="1450975" y="328613"/>
            <a:ext cx="5938838" cy="30956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97" name="Slide Number Placeholder 8"/>
          <p:cNvSpPr>
            <a:spLocks noGrp="1"/>
          </p:cNvSpPr>
          <p:nvPr>
            <p:ph type="sldNum" sz="quarter" idx="14"/>
          </p:nvPr>
        </p:nvSpPr>
        <p:spPr>
          <a:xfrm>
            <a:off x="479425" y="798513"/>
            <a:ext cx="811213"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2931C312-7925-47A8-A3E3-773551ED6783}"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30" name="Straight Connector 10"/>
          <p:cNvCxnSpPr>
            <a:cxnSpLocks/>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51" name="Title 1"/>
          <p:cNvSpPr>
            <a:spLocks noGrp="1"/>
          </p:cNvSpPr>
          <p:nvPr>
            <p:ph type="title"/>
          </p:nvPr>
        </p:nvSpPr>
        <p:spPr/>
        <p:txBody>
          <a:bodyPr/>
          <a:lstStyle/>
          <a:p>
            <a:r>
              <a:rPr lang="en-US" noProof="1"/>
              <a:t>Click to edit Master title style</a:t>
            </a:r>
          </a:p>
        </p:txBody>
      </p:sp>
      <p:sp>
        <p:nvSpPr>
          <p:cNvPr id="1048652" name="Date Placeholder 2"/>
          <p:cNvSpPr>
            <a:spLocks noGrp="1"/>
          </p:cNvSpPr>
          <p:nvPr>
            <p:ph type="dt" sz="half" idx="2"/>
          </p:nvPr>
        </p:nvSpPr>
        <p:spPr>
          <a:xfrm>
            <a:off x="7554913" y="330200"/>
            <a:ext cx="3500438" cy="309563"/>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D96F8FB7-CF08-4CC4-A833-42A613DA230A}"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53" name="Footer Placeholder 3"/>
          <p:cNvSpPr>
            <a:spLocks noGrp="1"/>
          </p:cNvSpPr>
          <p:nvPr>
            <p:ph type="ftr" sz="quarter" idx="3"/>
          </p:nvPr>
        </p:nvSpPr>
        <p:spPr>
          <a:xfrm>
            <a:off x="1450975" y="328613"/>
            <a:ext cx="5938838" cy="30956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54" name="Slide Number Placeholder 4"/>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7FD03DC3-D848-4520-A941-471E28528A24}"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3"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pPr>
            <a:fld id="{8F322B49-FACE-46E8-A538-C62CA158B646}"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14"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15" name="Slide Number Placeholder 3"/>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pPr>
            <a:fld id="{1F5673FB-5D93-4CBA-B208-EF4A22876FE9}"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38" name="Straight Connector 10"/>
          <p:cNvCxnSpPr>
            <a:cxnSpLocks/>
          </p:cNvCxnSpPr>
          <p:nvPr/>
        </p:nvCxnSpPr>
        <p:spPr>
          <a:xfrm>
            <a:off x="1447800" y="3205163"/>
            <a:ext cx="3270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48698" name="Title 1"/>
          <p:cNvSpPr>
            <a:spLocks noGrp="1"/>
          </p:cNvSpPr>
          <p:nvPr>
            <p:ph type="title"/>
          </p:nvPr>
        </p:nvSpPr>
        <p:spPr>
          <a:xfrm>
            <a:off x="1444671" y="798973"/>
            <a:ext cx="3273099" cy="2247117"/>
          </a:xfrm>
        </p:spPr>
        <p:txBody>
          <a:bodyPr anchor="b"/>
          <a:lstStyle>
            <a:lvl1pPr algn="l">
              <a:defRPr sz="2400"/>
            </a:lvl1pPr>
          </a:lstStyle>
          <a:p>
            <a:r>
              <a:rPr lang="en-US" noProof="1"/>
              <a:t>Click to edit Master title style</a:t>
            </a:r>
          </a:p>
        </p:txBody>
      </p:sp>
      <p:sp>
        <p:nvSpPr>
          <p:cNvPr id="1048699" name="Content Placeholder 2"/>
          <p:cNvSpPr>
            <a:spLocks noGrp="1"/>
          </p:cNvSpPr>
          <p:nvPr>
            <p:ph idx="1"/>
          </p:nvPr>
        </p:nvSpPr>
        <p:spPr>
          <a:xfrm>
            <a:off x="5043714" y="798974"/>
            <a:ext cx="6012470" cy="4658826"/>
          </a:xfrm>
        </p:spPr>
        <p:txBody>
          <a:bodyPr anchor="ct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700"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1048701" name="Date Placeholder 4"/>
          <p:cNvSpPr>
            <a:spLocks noGrp="1"/>
          </p:cNvSpPr>
          <p:nvPr>
            <p:ph type="dt" sz="half" idx="12"/>
          </p:nvPr>
        </p:nvSpPr>
        <p:spPr>
          <a:xfrm>
            <a:off x="7554913" y="330200"/>
            <a:ext cx="3500438" cy="309563"/>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pPr>
            <a:fld id="{C7E698AB-B01C-4D11-9C82-A13279E0B442}"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702" name="Footer Placeholder 5"/>
          <p:cNvSpPr>
            <a:spLocks noGrp="1"/>
          </p:cNvSpPr>
          <p:nvPr>
            <p:ph type="ftr" sz="quarter" idx="3"/>
          </p:nvPr>
        </p:nvSpPr>
        <p:spPr>
          <a:xfrm>
            <a:off x="1450975" y="328613"/>
            <a:ext cx="5938838" cy="309563"/>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703" name="Slide Number Placeholder 6"/>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0BBBAE3D-89D3-400E-9213-8FDD68F0A684}"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145733" name="Straight Connector 10"/>
          <p:cNvCxnSpPr>
            <a:cxnSpLocks/>
          </p:cNvCxnSpPr>
          <p:nvPr/>
        </p:nvCxnSpPr>
        <p:spPr>
          <a:xfrm>
            <a:off x="1447800" y="3143250"/>
            <a:ext cx="5527675"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62" name="Group 10"/>
          <p:cNvGrpSpPr/>
          <p:nvPr/>
        </p:nvGrpSpPr>
        <p:grpSpPr>
          <a:xfrm>
            <a:off x="7477125" y="482600"/>
            <a:ext cx="4075113" cy="5148263"/>
            <a:chOff x="7477387" y="482170"/>
            <a:chExt cx="4074533" cy="5149101"/>
          </a:xfrm>
        </p:grpSpPr>
        <p:sp>
          <p:nvSpPr>
            <p:cNvPr id="1048666" name="Rectangle 12"/>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67" name="Rectangle 13"/>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68" name="Title 1"/>
          <p:cNvSpPr>
            <a:spLocks noGrp="1"/>
          </p:cNvSpPr>
          <p:nvPr>
            <p:ph type="title"/>
          </p:nvPr>
        </p:nvSpPr>
        <p:spPr>
          <a:xfrm>
            <a:off x="1451206" y="1129513"/>
            <a:ext cx="5532328" cy="1830584"/>
          </a:xfrm>
        </p:spPr>
        <p:txBody>
          <a:bodyPr anchor="b"/>
          <a:lstStyle>
            <a:lvl1pPr>
              <a:defRPr sz="3200"/>
            </a:lvl1pPr>
          </a:lstStyle>
          <a:p>
            <a:r>
              <a:rPr lang="en-US" noProof="1"/>
              <a:t>Click to edit Master title style</a:t>
            </a:r>
          </a:p>
        </p:txBody>
      </p:sp>
      <p:sp>
        <p:nvSpPr>
          <p:cNvPr id="1048669"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vert="horz" wrap="square" lIns="91440" tIns="45720" rIns="91440" bIns="45720" numCol="1" rtlCol="0" anchor="t" anchorCtr="0" compatLnSpc="1">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0" fontAlgn="base" latinLnBrk="0" hangingPunct="0">
              <a:lnSpc>
                <a:spcPct val="120000"/>
              </a:lnSpc>
              <a:spcBef>
                <a:spcPts val="1000"/>
              </a:spcBef>
              <a:spcAft>
                <a:spcPct val="0"/>
              </a:spcAft>
              <a:buClr>
                <a:schemeClr val="accent1"/>
              </a:buClr>
              <a:buSzPct val="100000"/>
              <a:buFont typeface="Arial" panose="020B0604020202020204" pitchFamily="34" charset="0"/>
              <a:buNone/>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70"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1048671" name="Date Placeholder 4"/>
          <p:cNvSpPr>
            <a:spLocks noGrp="1"/>
          </p:cNvSpPr>
          <p:nvPr>
            <p:ph type="dt" sz="half" idx="12"/>
          </p:nvPr>
        </p:nvSpPr>
        <p:spPr>
          <a:xfrm>
            <a:off x="1447800" y="5470525"/>
            <a:ext cx="5527675" cy="319088"/>
          </a:xfrm>
          <a:prstGeom prst="rect">
            <a:avLst/>
          </a:prstGeom>
        </p:spPr>
        <p:txBody>
          <a:bodyPr vert="horz" lIns="91440" tIns="45720" rIns="91440" bIns="45720" rtlCol="0" anchor="ctr"/>
          <a:lstStyle>
            <a:lvl1pPr algn="l"/>
          </a:lstStyle>
          <a:p>
            <a:pPr marL="0" marR="0" lvl="0" indent="0" algn="l" defTabSz="457200" rtl="0" eaLnBrk="1" fontAlgn="auto" latinLnBrk="0" hangingPunct="1">
              <a:lnSpc>
                <a:spcPct val="100000"/>
              </a:lnSpc>
              <a:spcBef>
                <a:spcPts val="0"/>
              </a:spcBef>
              <a:spcAft>
                <a:spcPts val="0"/>
              </a:spcAft>
              <a:buClrTx/>
              <a:buSzTx/>
              <a:buFontTx/>
              <a:buNone/>
            </a:pPr>
            <a:fld id="{819F7854-9AD3-4F8E-9232-E2469944EC8E}"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72" name="Footer Placeholder 5"/>
          <p:cNvSpPr>
            <a:spLocks noGrp="1"/>
          </p:cNvSpPr>
          <p:nvPr>
            <p:ph type="ftr" sz="quarter" idx="3"/>
          </p:nvPr>
        </p:nvSpPr>
        <p:spPr>
          <a:xfrm>
            <a:off x="1447800" y="319088"/>
            <a:ext cx="5540375" cy="320675"/>
          </a:xfrm>
          <a:prstGeom prst="rect">
            <a:avLst/>
          </a:prstGeom>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673" name="Slide Number Placeholder 6"/>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lstStyle>
            <a:lvl1pPr>
              <a:defRPr smtClean="0"/>
            </a:lvl1pPr>
          </a:lstStyle>
          <a:p>
            <a:pPr marL="0" marR="0" lvl="0" indent="0" algn="r" defTabSz="457200" rtl="0" eaLnBrk="1" fontAlgn="base" latinLnBrk="0" hangingPunct="1">
              <a:lnSpc>
                <a:spcPct val="100000"/>
              </a:lnSpc>
              <a:spcBef>
                <a:spcPct val="0"/>
              </a:spcBef>
              <a:spcAft>
                <a:spcPct val="0"/>
              </a:spcAft>
              <a:buClrTx/>
              <a:buSzTx/>
              <a:buFontTx/>
              <a:buNone/>
            </a:pPr>
            <a:fld id="{03B4C63B-8248-4E08-A7B8-447F2A1BCBCA}"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48576" name="Rectangle 7"/>
          <p:cNvSpPr/>
          <p:nvPr/>
        </p:nvSpPr>
        <p:spPr>
          <a:xfrm>
            <a:off x="0" y="2019300"/>
            <a:ext cx="12192000" cy="4106863"/>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a:blip r:embed="rId14"/>
          <a:srcRect t="1538" b="-1538"/>
          <a:stretch>
            <a:fillRect/>
          </a:stretch>
        </p:blipFill>
        <p:spPr>
          <a:xfrm>
            <a:off x="0" y="6126163"/>
            <a:ext cx="12192000" cy="742950"/>
          </a:xfrm>
          <a:prstGeom prst="rect">
            <a:avLst/>
          </a:prstGeom>
          <a:noFill/>
          <a:ln w="9525">
            <a:noFill/>
          </a:ln>
        </p:spPr>
      </p:pic>
      <p:sp>
        <p:nvSpPr>
          <p:cNvPr id="1048577" name="Title Placeholder 1"/>
          <p:cNvSpPr>
            <a:spLocks noGrp="1"/>
          </p:cNvSpPr>
          <p:nvPr>
            <p:ph type="title"/>
          </p:nvPr>
        </p:nvSpPr>
        <p:spPr>
          <a:xfrm>
            <a:off x="1450975" y="804863"/>
            <a:ext cx="9604375" cy="1049338"/>
          </a:xfrm>
          <a:prstGeom prst="rect">
            <a:avLst/>
          </a:prstGeom>
        </p:spPr>
        <p:txBody>
          <a:bodyPr vert="horz" lIns="91440" tIns="45720" rIns="91440" bIns="45720" rtlCol="0" anchor="t">
            <a:normAutofit/>
          </a:bodyPr>
          <a:lstStyle/>
          <a:p>
            <a:r>
              <a:rPr lang="en-US" noProof="1"/>
              <a:t>Click to edit Master title style</a:t>
            </a:r>
          </a:p>
        </p:txBody>
      </p:sp>
      <p:sp>
        <p:nvSpPr>
          <p:cNvPr id="1048578" name="Text Placeholder 2"/>
          <p:cNvSpPr>
            <a:spLocks noGrp="1"/>
          </p:cNvSpPr>
          <p:nvPr>
            <p:ph type="body"/>
          </p:nvPr>
        </p:nvSpPr>
        <p:spPr>
          <a:xfrm>
            <a:off x="1450975" y="2016125"/>
            <a:ext cx="9604375" cy="3449638"/>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48579" name="Date Placeholder 3"/>
          <p:cNvSpPr>
            <a:spLocks noGrp="1"/>
          </p:cNvSpPr>
          <p:nvPr>
            <p:ph type="dt" sz="half" idx="2"/>
          </p:nvPr>
        </p:nvSpPr>
        <p:spPr>
          <a:xfrm>
            <a:off x="7554913" y="330200"/>
            <a:ext cx="3500438" cy="309563"/>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pPr>
            <a:fld id="{8F322B49-FACE-46E8-A538-C62CA158B646}" type="datetimeFigureOut">
              <a:rPr kumimoji="0" lang="en-US" sz="1000" b="0" i="0" u="none" strike="noStrike" kern="1200" cap="none" spc="0" normalizeH="0" baseline="0" noProof="0">
                <a:ln>
                  <a:noFill/>
                </a:ln>
                <a:solidFill>
                  <a:schemeClr val="tx1">
                    <a:tint val="75000"/>
                  </a:schemeClr>
                </a:solidFill>
                <a:effectLst/>
                <a:uLnTx/>
                <a:uFillTx/>
                <a:latin typeface="+mn-lt"/>
                <a:ea typeface="+mn-ea"/>
                <a:cs typeface="+mn-cs"/>
              </a:rPr>
              <a:t>7/6/2022</a:t>
            </a:fld>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0" name="Footer Placeholder 4"/>
          <p:cNvSpPr>
            <a:spLocks noGrp="1"/>
          </p:cNvSpPr>
          <p:nvPr>
            <p:ph type="ftr" sz="quarter" idx="3"/>
          </p:nvPr>
        </p:nvSpPr>
        <p:spPr>
          <a:xfrm>
            <a:off x="1450975" y="328613"/>
            <a:ext cx="5938838" cy="309563"/>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48581" name="Slide Number Placeholder 5"/>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lstStyle>
            <a:lvl1pPr algn="r" eaLnBrk="1" hangingPunct="1">
              <a:defRPr sz="2800" smtClean="0">
                <a:solidFill>
                  <a:schemeClr val="accent1"/>
                </a:solidFill>
              </a:defRPr>
            </a:lvl1pPr>
          </a:lstStyle>
          <a:p>
            <a:pPr marL="0" marR="0" lvl="0" indent="0" algn="r" defTabSz="457200" rtl="0" eaLnBrk="1" fontAlgn="base" latinLnBrk="0" hangingPunct="1">
              <a:lnSpc>
                <a:spcPct val="100000"/>
              </a:lnSpc>
              <a:spcBef>
                <a:spcPct val="0"/>
              </a:spcBef>
              <a:spcAft>
                <a:spcPct val="0"/>
              </a:spcAft>
              <a:buClrTx/>
              <a:buSzTx/>
              <a:buFontTx/>
              <a:buNone/>
            </a:pPr>
            <a:fld id="{1F5673FB-5D93-4CBA-B208-EF4A22876FE9}" type="slidenum">
              <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rPr>
              <a:t>‹#›</a:t>
            </a:fld>
            <a:endParaRPr kumimoji="0" lang="en-US" altLang="en-US" sz="2800" b="0" i="0" u="none" strike="noStrike" kern="1200" cap="none" spc="0" normalizeH="0" baseline="0" noProof="0">
              <a:ln>
                <a:noFill/>
              </a:ln>
              <a:solidFill>
                <a:schemeClr val="accent1"/>
              </a:solidFill>
              <a:effectLst/>
              <a:uLnTx/>
              <a:uFillTx/>
              <a:latin typeface="Gill Sans MT" panose="020B0502020104020203" pitchFamily="34" charset="0"/>
              <a:ea typeface="+mn-ea"/>
              <a:cs typeface="+mn-cs"/>
            </a:endParaRPr>
          </a:p>
        </p:txBody>
      </p:sp>
      <p:cxnSp>
        <p:nvCxnSpPr>
          <p:cNvPr id="3145728" name="Straight Connector 9"/>
          <p:cNvCxnSpPr>
            <a:cxnSpLocks/>
          </p:cNvCxnSpPr>
          <p:nvPr/>
        </p:nvCxnSpPr>
        <p:spPr>
          <a:xfrm>
            <a:off x="0" y="6127750"/>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3200" kern="1200" cap="all">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Gill Sans MT" panose="020B0502020104020203" pitchFamily="34" charset="0"/>
        </a:defRPr>
      </a:lvl2pPr>
      <a:lvl3pPr algn="l" rtl="0" eaLnBrk="0" fontAlgn="base" hangingPunct="0">
        <a:lnSpc>
          <a:spcPct val="90000"/>
        </a:lnSpc>
        <a:spcBef>
          <a:spcPct val="0"/>
        </a:spcBef>
        <a:spcAft>
          <a:spcPct val="0"/>
        </a:spcAft>
        <a:defRPr sz="3200">
          <a:solidFill>
            <a:schemeClr val="tx1"/>
          </a:solidFill>
          <a:latin typeface="Gill Sans MT" panose="020B0502020104020203" pitchFamily="34" charset="0"/>
        </a:defRPr>
      </a:lvl3pPr>
      <a:lvl4pPr algn="l" rtl="0" eaLnBrk="0" fontAlgn="base" hangingPunct="0">
        <a:lnSpc>
          <a:spcPct val="90000"/>
        </a:lnSpc>
        <a:spcBef>
          <a:spcPct val="0"/>
        </a:spcBef>
        <a:spcAft>
          <a:spcPct val="0"/>
        </a:spcAft>
        <a:defRPr sz="3200">
          <a:solidFill>
            <a:schemeClr val="tx1"/>
          </a:solidFill>
          <a:latin typeface="Gill Sans MT" panose="020B0502020104020203" pitchFamily="34" charset="0"/>
        </a:defRPr>
      </a:lvl4pPr>
      <a:lvl5pPr algn="l" rtl="0" eaLnBrk="0" fontAlgn="base" hangingPunct="0">
        <a:lnSpc>
          <a:spcPct val="90000"/>
        </a:lnSpc>
        <a:spcBef>
          <a:spcPct val="0"/>
        </a:spcBef>
        <a:spcAft>
          <a:spcPct val="0"/>
        </a:spcAft>
        <a:defRPr sz="3200">
          <a:solidFill>
            <a:schemeClr val="tx1"/>
          </a:solidFill>
          <a:latin typeface="Gill Sans MT" panose="020B0502020104020203" pitchFamily="34" charset="0"/>
        </a:defRPr>
      </a:lvl5pPr>
      <a:lvl6pPr marL="457200" algn="l" rtl="0" fontAlgn="base">
        <a:lnSpc>
          <a:spcPct val="90000"/>
        </a:lnSpc>
        <a:spcBef>
          <a:spcPct val="0"/>
        </a:spcBef>
        <a:spcAft>
          <a:spcPct val="0"/>
        </a:spcAft>
        <a:defRPr sz="3200">
          <a:solidFill>
            <a:schemeClr val="tx1"/>
          </a:solidFill>
          <a:latin typeface="Gill Sans MT" panose="020B0502020104020203" pitchFamily="34" charset="0"/>
        </a:defRPr>
      </a:lvl6pPr>
      <a:lvl7pPr marL="914400" algn="l" rtl="0" fontAlgn="base">
        <a:lnSpc>
          <a:spcPct val="90000"/>
        </a:lnSpc>
        <a:spcBef>
          <a:spcPct val="0"/>
        </a:spcBef>
        <a:spcAft>
          <a:spcPct val="0"/>
        </a:spcAft>
        <a:defRPr sz="3200">
          <a:solidFill>
            <a:schemeClr val="tx1"/>
          </a:solidFill>
          <a:latin typeface="Gill Sans MT" panose="020B0502020104020203" pitchFamily="34" charset="0"/>
        </a:defRPr>
      </a:lvl7pPr>
      <a:lvl8pPr marL="1371600" algn="l" rtl="0" fontAlgn="base">
        <a:lnSpc>
          <a:spcPct val="90000"/>
        </a:lnSpc>
        <a:spcBef>
          <a:spcPct val="0"/>
        </a:spcBef>
        <a:spcAft>
          <a:spcPct val="0"/>
        </a:spcAft>
        <a:defRPr sz="3200">
          <a:solidFill>
            <a:schemeClr val="tx1"/>
          </a:solidFill>
          <a:latin typeface="Gill Sans MT" panose="020B0502020104020203" pitchFamily="34" charset="0"/>
        </a:defRPr>
      </a:lvl8pPr>
      <a:lvl9pPr marL="1828800" algn="l" rtl="0" fontAlgn="base">
        <a:lnSpc>
          <a:spcPct val="90000"/>
        </a:lnSpc>
        <a:spcBef>
          <a:spcPct val="0"/>
        </a:spcBef>
        <a:spcAft>
          <a:spcPct val="0"/>
        </a:spcAft>
        <a:defRPr sz="3200">
          <a:solidFill>
            <a:schemeClr val="tx1"/>
          </a:solidFill>
          <a:latin typeface="Gill Sans MT" panose="020B0502020104020203" pitchFamily="34" charset="0"/>
        </a:defRPr>
      </a:lvl9pPr>
    </p:titleStyle>
    <p:bodyStyle>
      <a:lvl1pPr marL="228600" indent="-228600" algn="l" rtl="0" eaLnBrk="0" fontAlgn="base" hangingPunct="0">
        <a:lnSpc>
          <a:spcPct val="120000"/>
        </a:lnSpc>
        <a:spcBef>
          <a:spcPts val="1000"/>
        </a:spcBef>
        <a:spcAft>
          <a:spcPct val="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
          <p:cNvSpPr/>
          <p:nvPr/>
        </p:nvSpPr>
        <p:spPr>
          <a:xfrm>
            <a:off x="-503237" y="292100"/>
            <a:ext cx="12192000" cy="457200"/>
          </a:xfrm>
          <a:prstGeom prst="rect">
            <a:avLst/>
          </a:prstGeom>
          <a:noFill/>
          <a:ln w="9525">
            <a:noFill/>
          </a:ln>
        </p:spPr>
        <p:txBody>
          <a:bodyPr wrap="none" anchor="ctr" anchorCtr="0">
            <a:spAutoFit/>
          </a:bodyPr>
          <a:lstStyle/>
          <a:p>
            <a:pPr eaLnBrk="1" hangingPunct="1"/>
            <a:endParaRPr lang="en-IN" altLang="en-US" dirty="0">
              <a:latin typeface="Garamond" panose="02020404030301010803" pitchFamily="18" charset="0"/>
            </a:endParaRPr>
          </a:p>
        </p:txBody>
      </p:sp>
      <p:pic>
        <p:nvPicPr>
          <p:cNvPr id="2097153" name="Picture 6" descr="cmr new logo"/>
          <p:cNvPicPr>
            <a:picLocks noChangeAspect="1"/>
          </p:cNvPicPr>
          <p:nvPr/>
        </p:nvPicPr>
        <p:blipFill>
          <a:blip r:embed="rId2"/>
          <a:stretch>
            <a:fillRect/>
          </a:stretch>
        </p:blipFill>
        <p:spPr>
          <a:xfrm>
            <a:off x="1314450" y="573088"/>
            <a:ext cx="1228725" cy="1185862"/>
          </a:xfrm>
          <a:prstGeom prst="rect">
            <a:avLst/>
          </a:prstGeom>
          <a:noFill/>
          <a:ln w="9525">
            <a:noFill/>
          </a:ln>
        </p:spPr>
      </p:pic>
      <p:sp>
        <p:nvSpPr>
          <p:cNvPr id="1048588" name="Rectangle 3"/>
          <p:cNvSpPr/>
          <p:nvPr/>
        </p:nvSpPr>
        <p:spPr>
          <a:xfrm>
            <a:off x="-503237" y="624046"/>
            <a:ext cx="599296" cy="706121"/>
          </a:xfrm>
          <a:prstGeom prst="rect">
            <a:avLst/>
          </a:prstGeom>
          <a:noFill/>
          <a:ln w="9525">
            <a:noFill/>
          </a:ln>
        </p:spPr>
        <p:txBody>
          <a:bodyPr wrap="none" lIns="457056" bIns="0" anchor="ctr" anchorCtr="0">
            <a:spAutoFit/>
          </a:bodyPr>
          <a:lstStyle/>
          <a:p>
            <a:pPr eaLnBrk="1" hangingPunct="1"/>
            <a:br>
              <a:rPr lang="en-US" altLang="en-US" dirty="0">
                <a:latin typeface="Arial" panose="020B0604020202020204" pitchFamily="34" charset="0"/>
              </a:rPr>
            </a:br>
            <a:endParaRPr lang="en-US" altLang="zh-CN" sz="900" dirty="0">
              <a:latin typeface="Arial" panose="020B0604020202020204" pitchFamily="34" charset="0"/>
              <a:ea typeface="SimSun" panose="02010600030101010101" pitchFamily="2" charset="-122"/>
            </a:endParaRPr>
          </a:p>
          <a:p>
            <a:pPr eaLnBrk="1" hangingPunct="1"/>
            <a:endParaRPr lang="en-US" altLang="zh-CN" dirty="0">
              <a:latin typeface="Arial" panose="020B0604020202020204" pitchFamily="34" charset="0"/>
              <a:ea typeface="等线" pitchFamily="2" charset="-122"/>
            </a:endParaRPr>
          </a:p>
        </p:txBody>
      </p:sp>
      <p:sp>
        <p:nvSpPr>
          <p:cNvPr id="1048589" name="Rectangle 3"/>
          <p:cNvSpPr/>
          <p:nvPr/>
        </p:nvSpPr>
        <p:spPr>
          <a:xfrm>
            <a:off x="2640013" y="527050"/>
            <a:ext cx="7248525" cy="1322388"/>
          </a:xfrm>
          <a:prstGeom prst="rect">
            <a:avLst/>
          </a:prstGeom>
          <a:noFill/>
          <a:ln w="9525">
            <a:noFill/>
          </a:ln>
        </p:spPr>
        <p:txBody>
          <a:bodyPr>
            <a:spAutoFit/>
          </a:bodyPr>
          <a:lstStyle/>
          <a:p>
            <a:pPr eaLnBrk="1" hangingPunct="1"/>
            <a:r>
              <a:rPr lang="en-US" altLang="en-US" sz="4000" b="1" dirty="0">
                <a:latin typeface="Garamond" panose="02020404030301010803" pitchFamily="18" charset="0"/>
              </a:rPr>
              <a:t>CMR TECHNICAL CAMPUS</a:t>
            </a:r>
            <a:br>
              <a:rPr lang="en-US" altLang="en-US" b="1" dirty="0">
                <a:latin typeface="Castellar" panose="020A0402060406010301" pitchFamily="18" charset="0"/>
              </a:rPr>
            </a:br>
            <a:r>
              <a:rPr lang="en-US" altLang="en-US" sz="2000" dirty="0">
                <a:latin typeface="Garamond" panose="02020404030301010803" pitchFamily="18" charset="0"/>
              </a:rPr>
              <a:t>Accredited  by  NBA, Approved  by AICTE, affiliated to JNTUH</a:t>
            </a:r>
            <a:br>
              <a:rPr lang="en-US" altLang="en-US" sz="2000" dirty="0">
                <a:latin typeface="Garamond" panose="02020404030301010803" pitchFamily="18" charset="0"/>
              </a:rPr>
            </a:br>
            <a:r>
              <a:rPr lang="en-US" altLang="en-US" sz="2000" dirty="0">
                <a:latin typeface="Garamond" panose="02020404030301010803" pitchFamily="18" charset="0"/>
              </a:rPr>
              <a:t>Kandlakoya (V), Medchal Road, Hyderabad -501401</a:t>
            </a:r>
            <a:endParaRPr lang="en-US" altLang="en-US" sz="2000" b="1" dirty="0">
              <a:latin typeface="Times New Roman" panose="02020603050405020304" pitchFamily="18" charset="0"/>
              <a:ea typeface="Times New Roman" panose="02020603050405020304" pitchFamily="18" charset="0"/>
            </a:endParaRPr>
          </a:p>
        </p:txBody>
      </p:sp>
      <p:sp>
        <p:nvSpPr>
          <p:cNvPr id="1048590" name="Rectangle 7"/>
          <p:cNvSpPr/>
          <p:nvPr/>
        </p:nvSpPr>
        <p:spPr>
          <a:xfrm>
            <a:off x="2882900" y="11303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591" name="Rectangle 8"/>
          <p:cNvSpPr/>
          <p:nvPr/>
        </p:nvSpPr>
        <p:spPr>
          <a:xfrm>
            <a:off x="3035300" y="1100138"/>
            <a:ext cx="7248525" cy="646112"/>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592" name="Rectangle 9"/>
          <p:cNvSpPr/>
          <p:nvPr/>
        </p:nvSpPr>
        <p:spPr>
          <a:xfrm>
            <a:off x="3187700" y="14351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593" name="Rectangle 10"/>
          <p:cNvSpPr/>
          <p:nvPr/>
        </p:nvSpPr>
        <p:spPr>
          <a:xfrm>
            <a:off x="3035300" y="1322388"/>
            <a:ext cx="7248525" cy="646112"/>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594" name="Rectangle 11"/>
          <p:cNvSpPr/>
          <p:nvPr/>
        </p:nvSpPr>
        <p:spPr>
          <a:xfrm>
            <a:off x="3492500" y="17399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595" name="Rectangle 12"/>
          <p:cNvSpPr/>
          <p:nvPr/>
        </p:nvSpPr>
        <p:spPr>
          <a:xfrm>
            <a:off x="3644900" y="18923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596" name="Rectangle 13"/>
          <p:cNvSpPr/>
          <p:nvPr/>
        </p:nvSpPr>
        <p:spPr>
          <a:xfrm>
            <a:off x="3797300" y="20447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597" name="Rectangle 14"/>
          <p:cNvSpPr/>
          <p:nvPr/>
        </p:nvSpPr>
        <p:spPr>
          <a:xfrm>
            <a:off x="3949700" y="21971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598" name="Rectangle 15"/>
          <p:cNvSpPr/>
          <p:nvPr/>
        </p:nvSpPr>
        <p:spPr>
          <a:xfrm>
            <a:off x="4102100" y="23495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599" name="Rectangle 16"/>
          <p:cNvSpPr/>
          <p:nvPr/>
        </p:nvSpPr>
        <p:spPr>
          <a:xfrm>
            <a:off x="4254500" y="25019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0" name="Rectangle 17"/>
          <p:cNvSpPr/>
          <p:nvPr/>
        </p:nvSpPr>
        <p:spPr>
          <a:xfrm>
            <a:off x="4406900" y="26543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1" name="Rectangle 18"/>
          <p:cNvSpPr/>
          <p:nvPr/>
        </p:nvSpPr>
        <p:spPr>
          <a:xfrm>
            <a:off x="3448050" y="608013"/>
            <a:ext cx="8359775" cy="646112"/>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2" name="Rectangle 19"/>
          <p:cNvSpPr/>
          <p:nvPr/>
        </p:nvSpPr>
        <p:spPr>
          <a:xfrm>
            <a:off x="3340100" y="15875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3" name="Rectangle 20"/>
          <p:cNvSpPr/>
          <p:nvPr/>
        </p:nvSpPr>
        <p:spPr>
          <a:xfrm>
            <a:off x="3492500" y="17399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4" name="Rectangle 21"/>
          <p:cNvSpPr/>
          <p:nvPr/>
        </p:nvSpPr>
        <p:spPr>
          <a:xfrm>
            <a:off x="3644900" y="18923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5" name="Rectangle 22"/>
          <p:cNvSpPr/>
          <p:nvPr/>
        </p:nvSpPr>
        <p:spPr>
          <a:xfrm>
            <a:off x="3797300" y="20447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6" name="Rectangle 23"/>
          <p:cNvSpPr/>
          <p:nvPr/>
        </p:nvSpPr>
        <p:spPr>
          <a:xfrm>
            <a:off x="3949700" y="21971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7" name="Rectangle 24"/>
          <p:cNvSpPr/>
          <p:nvPr/>
        </p:nvSpPr>
        <p:spPr>
          <a:xfrm>
            <a:off x="4102100" y="23495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8" name="Rectangle 25"/>
          <p:cNvSpPr/>
          <p:nvPr/>
        </p:nvSpPr>
        <p:spPr>
          <a:xfrm>
            <a:off x="4254500" y="25019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09" name="Rectangle 26"/>
          <p:cNvSpPr/>
          <p:nvPr/>
        </p:nvSpPr>
        <p:spPr>
          <a:xfrm>
            <a:off x="4406900" y="26543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10" name="Rectangle 27"/>
          <p:cNvSpPr/>
          <p:nvPr/>
        </p:nvSpPr>
        <p:spPr>
          <a:xfrm>
            <a:off x="4559300" y="2806700"/>
            <a:ext cx="7248525" cy="646113"/>
          </a:xfrm>
          <a:prstGeom prst="rect">
            <a:avLst/>
          </a:prstGeom>
          <a:noFill/>
          <a:ln w="9525">
            <a:noFill/>
          </a:ln>
        </p:spPr>
        <p:txBody>
          <a:bodyPr>
            <a:spAutoFit/>
          </a:bodyPr>
          <a:lstStyle/>
          <a:p>
            <a:pPr eaLnBrk="1" hangingPunct="1"/>
            <a:endParaRPr lang="en-US" altLang="en-US" b="1" dirty="0">
              <a:latin typeface="Times New Roman" panose="02020603050405020304" pitchFamily="18" charset="0"/>
            </a:endParaRPr>
          </a:p>
          <a:p>
            <a:pPr eaLnBrk="1" hangingPunct="1"/>
            <a:endParaRPr lang="en-US" altLang="en-US" b="1" dirty="0">
              <a:latin typeface="Times New Roman" panose="02020603050405020304" pitchFamily="18" charset="0"/>
              <a:ea typeface="Times New Roman" panose="02020603050405020304" pitchFamily="18" charset="0"/>
            </a:endParaRPr>
          </a:p>
        </p:txBody>
      </p:sp>
      <p:sp>
        <p:nvSpPr>
          <p:cNvPr id="1048611" name="Content Placeholder 28"/>
          <p:cNvSpPr>
            <a:spLocks noGrp="1"/>
          </p:cNvSpPr>
          <p:nvPr>
            <p:ph idx="1"/>
          </p:nvPr>
        </p:nvSpPr>
        <p:spPr>
          <a:xfrm>
            <a:off x="1460500" y="1806575"/>
            <a:ext cx="9890125" cy="3190875"/>
          </a:xfrm>
        </p:spPr>
        <p:txBody>
          <a:bodyPr vert="horz" wrap="square" lIns="91440" tIns="45720" rIns="91440" bIns="45720" numCol="1" rtlCol="0" anchor="t" anchorCtr="0" compatLnSpc="1">
            <a:normAutofit fontScale="67500" lnSpcReduction="20000"/>
          </a:bodyPr>
          <a:lstStyle/>
          <a:p>
            <a:pPr marL="0" marR="0" lvl="0" indent="0" algn="l" defTabSz="914400" rtl="0" eaLnBrk="1" fontAlgn="auto" latinLnBrk="0" hangingPunct="1">
              <a:lnSpc>
                <a:spcPct val="120000"/>
              </a:lnSpc>
              <a:spcBef>
                <a:spcPts val="1000"/>
              </a:spcBef>
              <a:spcAft>
                <a:spcPts val="0"/>
              </a:spcAft>
              <a:buClr>
                <a:schemeClr val="accent1"/>
              </a:buClr>
              <a:buSzTx/>
              <a:buFont typeface="Arial" panose="020B0604020202020204"/>
              <a:buNone/>
            </a:pPr>
            <a:r>
              <a:rPr kumimoji="0" lang="en-IN" sz="3200" b="1" i="0" u="none" strike="noStrike" kern="1200" cap="none" spc="0" normalizeH="0" baseline="0" noProof="0" dirty="0">
                <a:ln>
                  <a:noFill/>
                </a:ln>
                <a:solidFill>
                  <a:schemeClr val="tx1">
                    <a:lumMod val="85000"/>
                    <a:lumOff val="15000"/>
                  </a:schemeClr>
                </a:solidFill>
                <a:effectLst/>
                <a:uLnTx/>
                <a:uFillTx/>
                <a:latin typeface="+mj-lt"/>
                <a:ea typeface="+mn-ea"/>
                <a:cs typeface="+mn-cs"/>
              </a:rPr>
              <a:t>               </a:t>
            </a:r>
          </a:p>
          <a:p>
            <a:pPr marL="0" marR="0" lvl="0" indent="0" algn="l" defTabSz="914400" rtl="0" eaLnBrk="1" fontAlgn="auto" latinLnBrk="0" hangingPunct="1">
              <a:lnSpc>
                <a:spcPct val="120000"/>
              </a:lnSpc>
              <a:spcBef>
                <a:spcPts val="1000"/>
              </a:spcBef>
              <a:spcAft>
                <a:spcPts val="0"/>
              </a:spcAft>
              <a:buClr>
                <a:schemeClr val="accent1"/>
              </a:buClr>
              <a:buSzTx/>
              <a:buFont typeface="Arial" panose="020B0604020202020204"/>
              <a:buNone/>
            </a:pPr>
            <a:r>
              <a:rPr kumimoji="0" lang="en-IN" sz="3200" b="1" i="0" u="none" strike="noStrike" kern="1200" cap="none" spc="0" normalizeH="0" baseline="0" noProof="0" dirty="0">
                <a:ln>
                  <a:noFill/>
                </a:ln>
                <a:solidFill>
                  <a:schemeClr val="tx1">
                    <a:lumMod val="85000"/>
                    <a:lumOff val="15000"/>
                  </a:schemeClr>
                </a:solidFill>
                <a:effectLst/>
                <a:uLnTx/>
                <a:uFillTx/>
                <a:latin typeface="+mj-lt"/>
                <a:ea typeface="+mn-ea"/>
                <a:cs typeface="+mn-cs"/>
              </a:rPr>
              <a:t>                     </a:t>
            </a:r>
            <a:r>
              <a:rPr kumimoji="0" lang="en-US" altLang="en-IN" sz="3200" b="1" i="0" u="none" strike="noStrike" kern="1200" cap="none" spc="0" normalizeH="0" baseline="0" noProof="0" dirty="0">
                <a:ln>
                  <a:noFill/>
                </a:ln>
                <a:solidFill>
                  <a:schemeClr val="tx1">
                    <a:lumMod val="85000"/>
                    <a:lumOff val="15000"/>
                  </a:schemeClr>
                </a:solidFill>
                <a:effectLst/>
                <a:uLnTx/>
                <a:uFillTx/>
                <a:latin typeface="+mj-lt"/>
                <a:ea typeface="+mn-ea"/>
                <a:cs typeface="+mn-cs"/>
              </a:rPr>
              <a:t>                    </a:t>
            </a:r>
            <a:r>
              <a:rPr kumimoji="0" lang="en-IN" sz="3200" b="1" i="0" u="none" strike="noStrike" kern="1200" cap="none" spc="0" normalizeH="0" baseline="0" noProof="0" dirty="0">
                <a:ln>
                  <a:noFill/>
                </a:ln>
                <a:solidFill>
                  <a:schemeClr val="tx1">
                    <a:lumMod val="85000"/>
                    <a:lumOff val="15000"/>
                  </a:schemeClr>
                </a:solidFill>
                <a:effectLst/>
                <a:uLnTx/>
                <a:uFillTx/>
                <a:latin typeface="+mj-lt"/>
                <a:ea typeface="+mn-ea"/>
                <a:cs typeface="+mn-cs"/>
              </a:rPr>
              <a:t> </a:t>
            </a:r>
            <a:r>
              <a:rPr kumimoji="0" lang="en-US" altLang="en-IN" sz="3200" b="1" i="0" u="none" strike="noStrike" kern="1200" cap="none" spc="0" normalizeH="0" baseline="0" noProof="0" dirty="0">
                <a:ln>
                  <a:noFill/>
                </a:ln>
                <a:solidFill>
                  <a:schemeClr val="tx1">
                    <a:lumMod val="85000"/>
                    <a:lumOff val="15000"/>
                  </a:schemeClr>
                </a:solidFill>
                <a:effectLst/>
                <a:uLnTx/>
                <a:uFillTx/>
                <a:latin typeface="+mj-lt"/>
                <a:ea typeface="+mn-ea"/>
                <a:cs typeface="+mn-cs"/>
              </a:rPr>
              <a:t>Car-e-Takr </a:t>
            </a:r>
            <a:endParaRPr kumimoji="0" lang="en-IN" sz="3200" b="1" i="0" u="none" strike="noStrike" kern="1200" cap="none" spc="0" normalizeH="0" baseline="0" noProof="0" dirty="0">
              <a:ln>
                <a:noFill/>
              </a:ln>
              <a:solidFill>
                <a:schemeClr val="tx1">
                  <a:lumMod val="85000"/>
                  <a:lumOff val="15000"/>
                </a:schemeClr>
              </a:solidFill>
              <a:effectLst/>
              <a:uLnTx/>
              <a:uFillTx/>
              <a:latin typeface="+mj-lt"/>
              <a:ea typeface="+mn-ea"/>
              <a:cs typeface="+mn-cs"/>
            </a:endParaRPr>
          </a:p>
          <a:p>
            <a:pPr marL="0" marR="0" lvl="0" indent="0" algn="l" defTabSz="914400" rtl="0" eaLnBrk="1" fontAlgn="auto" latinLnBrk="0" hangingPunct="1">
              <a:lnSpc>
                <a:spcPct val="120000"/>
              </a:lnSpc>
              <a:spcBef>
                <a:spcPts val="1000"/>
              </a:spcBef>
              <a:spcAft>
                <a:spcPts val="0"/>
              </a:spcAft>
              <a:buClr>
                <a:schemeClr val="accent1"/>
              </a:buClr>
              <a:buSzTx/>
              <a:buFont typeface="Arial" panose="020B0604020202020204"/>
              <a:buNone/>
            </a:pPr>
            <a:endParaRPr kumimoji="0" lang="en-IN" sz="2000" b="1" i="0" u="none" strike="noStrike" kern="1200" cap="none" spc="0" normalizeH="0" baseline="0" noProof="0" dirty="0">
              <a:ln>
                <a:noFill/>
              </a:ln>
              <a:solidFill>
                <a:schemeClr val="tx1">
                  <a:lumMod val="85000"/>
                  <a:lumOff val="15000"/>
                </a:schemeClr>
              </a:solidFill>
              <a:effectLst/>
              <a:uLnTx/>
              <a:uFillTx/>
              <a:latin typeface="+mj-lt"/>
              <a:ea typeface="+mn-ea"/>
              <a:cs typeface="+mn-cs"/>
            </a:endParaRPr>
          </a:p>
          <a:p>
            <a:pPr marL="0" marR="0" lvl="0" indent="0" algn="l" defTabSz="914400" rtl="0" eaLnBrk="1" fontAlgn="auto" latinLnBrk="0" hangingPunct="1">
              <a:lnSpc>
                <a:spcPct val="120000"/>
              </a:lnSpc>
              <a:spcBef>
                <a:spcPts val="1000"/>
              </a:spcBef>
              <a:spcAft>
                <a:spcPts val="0"/>
              </a:spcAft>
              <a:buClr>
                <a:schemeClr val="accent1"/>
              </a:buClr>
              <a:buSzTx/>
              <a:buFont typeface="Arial" panose="020B0604020202020204"/>
              <a:buNone/>
            </a:pPr>
            <a:r>
              <a:rPr kumimoji="0" lang="en-IN" sz="2000" b="1" i="0" u="none" strike="noStrike" kern="1200" cap="none" spc="0" normalizeH="0" baseline="0" noProof="0" dirty="0">
                <a:ln>
                  <a:noFill/>
                </a:ln>
                <a:solidFill>
                  <a:schemeClr val="tx1">
                    <a:lumMod val="85000"/>
                    <a:lumOff val="15000"/>
                  </a:schemeClr>
                </a:solidFill>
                <a:effectLst/>
                <a:uLnTx/>
                <a:uFillTx/>
                <a:latin typeface="+mj-lt"/>
                <a:ea typeface="+mn-ea"/>
                <a:cs typeface="+mn-cs"/>
              </a:rPr>
              <a:t> Under the guidance</a:t>
            </a:r>
          </a:p>
          <a:p>
            <a:pPr marL="0" marR="0" lvl="0" indent="0" algn="l" defTabSz="914400" rtl="0" eaLnBrk="1" fontAlgn="auto" latinLnBrk="0" hangingPunct="1">
              <a:lnSpc>
                <a:spcPct val="120000"/>
              </a:lnSpc>
              <a:spcBef>
                <a:spcPts val="1000"/>
              </a:spcBef>
              <a:spcAft>
                <a:spcPts val="0"/>
              </a:spcAft>
              <a:buClr>
                <a:schemeClr val="accent1"/>
              </a:buClr>
              <a:buSzTx/>
              <a:buFont typeface="Arial" panose="020B0604020202020204"/>
              <a:buNone/>
            </a:pPr>
            <a:r>
              <a:rPr kumimoji="0" lang="en-IN" sz="2000" b="1" i="0" u="none" strike="noStrike" kern="1200" cap="none" spc="0" normalizeH="0" baseline="0" noProof="0" dirty="0">
                <a:ln>
                  <a:noFill/>
                </a:ln>
                <a:solidFill>
                  <a:schemeClr val="tx1">
                    <a:lumMod val="85000"/>
                    <a:lumOff val="15000"/>
                  </a:schemeClr>
                </a:solidFill>
                <a:effectLst/>
                <a:uLnTx/>
                <a:uFillTx/>
                <a:latin typeface="+mj-lt"/>
                <a:ea typeface="+mn-ea"/>
                <a:cs typeface="+mn-cs"/>
              </a:rPr>
              <a:t> Assistant Professor</a:t>
            </a:r>
          </a:p>
          <a:p>
            <a:pPr marL="0" marR="0" lvl="0" indent="0" algn="l" defTabSz="914400" rtl="0" eaLnBrk="1" fontAlgn="auto" latinLnBrk="0" hangingPunct="1">
              <a:lnSpc>
                <a:spcPct val="120000"/>
              </a:lnSpc>
              <a:spcBef>
                <a:spcPts val="1000"/>
              </a:spcBef>
              <a:spcAft>
                <a:spcPts val="0"/>
              </a:spcAft>
              <a:buClr>
                <a:schemeClr val="accent1"/>
              </a:buClr>
              <a:buSzTx/>
              <a:buFont typeface="Arial" panose="020B0604020202020204"/>
              <a:buNone/>
            </a:pPr>
            <a:r>
              <a:rPr kumimoji="0" lang="en-IN" sz="1600" b="1" i="0" u="none" strike="noStrike" kern="1200" cap="none" spc="0" normalizeH="0" baseline="0" noProof="0" dirty="0">
                <a:ln>
                  <a:noFill/>
                </a:ln>
                <a:solidFill>
                  <a:schemeClr val="tx1">
                    <a:lumMod val="85000"/>
                    <a:lumOff val="15000"/>
                  </a:schemeClr>
                </a:solidFill>
                <a:effectLst/>
                <a:uLnTx/>
                <a:uFillTx/>
                <a:latin typeface="+mj-lt"/>
                <a:ea typeface="+mn-ea"/>
                <a:cs typeface="+mn-cs"/>
              </a:rPr>
              <a:t>  V NARESH KUMAR</a:t>
            </a:r>
            <a:r>
              <a:rPr kumimoji="0" lang="en-IN" sz="2000" b="1" i="0" u="none" strike="noStrike" kern="1200" cap="none" spc="0" normalizeH="0" baseline="0" noProof="0" dirty="0">
                <a:ln>
                  <a:noFill/>
                </a:ln>
                <a:solidFill>
                  <a:schemeClr val="tx1">
                    <a:lumMod val="85000"/>
                    <a:lumOff val="15000"/>
                  </a:schemeClr>
                </a:solidFill>
                <a:effectLst/>
                <a:uLnTx/>
                <a:uFillTx/>
                <a:latin typeface="+mj-lt"/>
                <a:ea typeface="+mn-ea"/>
                <a:cs typeface="+mn-cs"/>
              </a:rPr>
              <a:t>                                                          </a:t>
            </a:r>
            <a:r>
              <a:rPr kumimoji="0" lang="en-IN" sz="1800" b="1" i="0" u="none" strike="noStrike" kern="1200" cap="none" spc="0" normalizeH="0" baseline="0" noProof="0" dirty="0">
                <a:ln>
                  <a:noFill/>
                </a:ln>
                <a:solidFill>
                  <a:schemeClr val="tx1">
                    <a:lumMod val="85000"/>
                    <a:lumOff val="15000"/>
                  </a:schemeClr>
                </a:solidFill>
                <a:effectLst/>
                <a:uLnTx/>
                <a:uFillTx/>
                <a:latin typeface="+mn-lt"/>
                <a:ea typeface="+mn-ea"/>
                <a:cs typeface="+mn-cs"/>
              </a:rPr>
              <a:t>GROUP NAMES</a:t>
            </a:r>
          </a:p>
          <a:p>
            <a:pPr marL="0" marR="0" lvl="0" indent="0" algn="l" defTabSz="914400" rtl="0" eaLnBrk="1" fontAlgn="auto" latinLnBrk="0" hangingPunct="1">
              <a:lnSpc>
                <a:spcPct val="120000"/>
              </a:lnSpc>
              <a:spcBef>
                <a:spcPts val="1000"/>
              </a:spcBef>
              <a:spcAft>
                <a:spcPts val="0"/>
              </a:spcAft>
              <a:buClr>
                <a:schemeClr val="accent1"/>
              </a:buClr>
              <a:buSzTx/>
              <a:buFont typeface="Arial" panose="020B0604020202020204"/>
              <a:buNone/>
            </a:pPr>
            <a:r>
              <a:rPr kumimoji="0" lang="en-IN" sz="1800" b="1" i="0" u="none" strike="noStrike" kern="1200" cap="none" spc="0" normalizeH="0" baseline="0" noProof="0" dirty="0">
                <a:ln>
                  <a:noFill/>
                </a:ln>
                <a:solidFill>
                  <a:schemeClr val="tx1">
                    <a:lumMod val="85000"/>
                    <a:lumOff val="15000"/>
                  </a:schemeClr>
                </a:solidFill>
                <a:effectLst/>
                <a:uLnTx/>
                <a:uFillTx/>
                <a:latin typeface="Arial Black" panose="020B0A04020102020204" pitchFamily="34" charset="0"/>
                <a:ea typeface="+mn-ea"/>
                <a:cs typeface="Times New Roman" panose="02020603050405020304" pitchFamily="18" charset="0"/>
              </a:rPr>
              <a:t>                                                                              </a:t>
            </a:r>
            <a:r>
              <a:rPr kumimoji="0" lang="en-IN" sz="1600" b="1" i="0" u="none" strike="noStrike" kern="1200" cap="none" spc="0" normalizeH="0" baseline="0" noProof="0" dirty="0">
                <a:ln>
                  <a:noFill/>
                </a:ln>
                <a:solidFill>
                  <a:schemeClr val="tx1">
                    <a:lumMod val="85000"/>
                    <a:lumOff val="15000"/>
                  </a:schemeClr>
                </a:solidFill>
                <a:effectLst/>
                <a:uLnTx/>
                <a:uFillTx/>
                <a:latin typeface="Arial Black" panose="020B0A04020102020204" pitchFamily="34" charset="0"/>
                <a:ea typeface="+mn-ea"/>
                <a:cs typeface="Times New Roman" panose="02020603050405020304" pitchFamily="18" charset="0"/>
              </a:rPr>
              <a:t>SATYAM SRIVASTAVA(187R1A0515)</a:t>
            </a:r>
          </a:p>
          <a:p>
            <a:pPr marL="0" marR="0" lvl="0" indent="0" algn="l" defTabSz="914400" rtl="0" eaLnBrk="1" fontAlgn="auto" latinLnBrk="0" hangingPunct="1">
              <a:lnSpc>
                <a:spcPct val="120000"/>
              </a:lnSpc>
              <a:spcBef>
                <a:spcPts val="1000"/>
              </a:spcBef>
              <a:spcAft>
                <a:spcPts val="0"/>
              </a:spcAft>
              <a:buClr>
                <a:schemeClr val="accent1"/>
              </a:buClr>
              <a:buSzTx/>
              <a:buFont typeface="Arial" panose="020B0604020202020204"/>
              <a:buNone/>
            </a:pPr>
            <a:r>
              <a:rPr kumimoji="0" lang="en-IN" sz="1600" b="1" i="0" u="none" strike="noStrike" kern="1200" cap="none" spc="0" normalizeH="0" baseline="0" noProof="0" dirty="0">
                <a:ln>
                  <a:noFill/>
                </a:ln>
                <a:solidFill>
                  <a:schemeClr val="tx1">
                    <a:lumMod val="85000"/>
                    <a:lumOff val="15000"/>
                  </a:schemeClr>
                </a:solidFill>
                <a:effectLst/>
                <a:uLnTx/>
                <a:uFillTx/>
                <a:latin typeface="+mn-lt"/>
                <a:ea typeface="+mn-ea"/>
                <a:cs typeface="Times New Roman" panose="02020603050405020304" pitchFamily="18" charset="0"/>
              </a:rPr>
              <a:t>                                                                                                                 HIMANSHU KUMAR(187R1A0521)</a:t>
            </a:r>
          </a:p>
          <a:p>
            <a:pPr marL="0" marR="0" lvl="0" indent="0" algn="l" defTabSz="914400" rtl="0" eaLnBrk="1" fontAlgn="auto" latinLnBrk="0" hangingPunct="1">
              <a:lnSpc>
                <a:spcPct val="120000"/>
              </a:lnSpc>
              <a:spcBef>
                <a:spcPts val="1000"/>
              </a:spcBef>
              <a:spcAft>
                <a:spcPts val="0"/>
              </a:spcAft>
              <a:buClr>
                <a:schemeClr val="accent1"/>
              </a:buClr>
              <a:buSzTx/>
              <a:buFont typeface="Arial" panose="020B0604020202020204"/>
              <a:buNone/>
            </a:pPr>
            <a:r>
              <a:rPr kumimoji="0" lang="en-IN" sz="1600" b="1" i="0" u="none" strike="noStrike" kern="1200" cap="none" spc="0" normalizeH="0" baseline="0" noProof="0" dirty="0">
                <a:ln>
                  <a:noFill/>
                </a:ln>
                <a:solidFill>
                  <a:schemeClr val="tx1">
                    <a:lumMod val="85000"/>
                    <a:lumOff val="15000"/>
                  </a:schemeClr>
                </a:solidFill>
                <a:effectLst/>
                <a:uLnTx/>
                <a:uFillTx/>
                <a:latin typeface="+mn-lt"/>
                <a:ea typeface="+mn-ea"/>
                <a:cs typeface="Times New Roman" panose="02020603050405020304" pitchFamily="18" charset="0"/>
              </a:rPr>
              <a:t>                                                                                                                          </a:t>
            </a:r>
            <a:endParaRPr kumimoji="0" lang="en-IN" sz="3200" b="1"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
        <p:nvSpPr>
          <p:cNvPr id="1048612" name="TextBox 1"/>
          <p:cNvSpPr txBox="1"/>
          <p:nvPr/>
        </p:nvSpPr>
        <p:spPr>
          <a:xfrm>
            <a:off x="1755775" y="1922463"/>
            <a:ext cx="7910513" cy="369887"/>
          </a:xfrm>
          <a:prstGeom prst="rect">
            <a:avLst/>
          </a:prstGeom>
          <a:noFill/>
          <a:ln w="9525">
            <a:noFill/>
          </a:ln>
        </p:spPr>
        <p:txBody>
          <a:bodyPr>
            <a:spAutoFit/>
          </a:bodyPr>
          <a:lstStyle/>
          <a:p>
            <a:pPr eaLnBrk="1" hangingPunct="1"/>
            <a:r>
              <a:rPr lang="en-US" altLang="zh-CN" dirty="0">
                <a:latin typeface="Garamond" panose="02020404030301010803" pitchFamily="18" charset="0"/>
                <a:ea typeface="SimSun" panose="02010600030101010101" pitchFamily="2" charset="-122"/>
              </a:rPr>
              <a:t>        </a:t>
            </a:r>
            <a:r>
              <a:rPr lang="en-US" altLang="zh-CN" b="1" dirty="0">
                <a:latin typeface="Times New Roman" panose="02020603050405020304" pitchFamily="18" charset="0"/>
                <a:ea typeface="SimSun" panose="02010600030101010101" pitchFamily="2" charset="-122"/>
              </a:rPr>
              <a:t> </a:t>
            </a:r>
            <a:r>
              <a:rPr lang="en-US" altLang="zh-CN" b="1" dirty="0">
                <a:latin typeface="Gill Sans MT" panose="020B0502020104020203" pitchFamily="34" charset="0"/>
                <a:ea typeface="SimSun" panose="02010600030101010101" pitchFamily="2" charset="-122"/>
              </a:rPr>
              <a:t>DEPARTMENT OF COMPUTER SCIENCE AND ENGINEERING</a:t>
            </a:r>
            <a:endParaRPr lang="en-IN" altLang="en-US" b="1" dirty="0">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a:xfrm>
            <a:off x="182563" y="195263"/>
            <a:ext cx="8861425" cy="536575"/>
          </a:xfrm>
        </p:spPr>
        <p:txBody>
          <a:bodyPr vert="horz" lIns="91440" tIns="45720" rIns="91440" bIns="45720" rtlCol="0" anchor="t">
            <a:normAutofit/>
          </a:bodyPr>
          <a:lstStyle/>
          <a:p>
            <a:pPr marL="0" marR="0" lvl="0" indent="0" algn="l" defTabSz="914400" rtl="0" eaLnBrk="0" fontAlgn="base" latinLnBrk="0" hangingPunct="0">
              <a:lnSpc>
                <a:spcPct val="90000"/>
              </a:lnSpc>
              <a:spcBef>
                <a:spcPct val="0"/>
              </a:spcBef>
              <a:spcAft>
                <a:spcPct val="0"/>
              </a:spcAft>
              <a:buClrTx/>
              <a:buSzTx/>
              <a:buFontTx/>
              <a:buNone/>
            </a:pPr>
            <a:r>
              <a:rPr kumimoji="0" lang="en-US" sz="3200" b="0" i="0" u="none" strike="noStrike" kern="1200" cap="all" spc="0" normalizeH="0" baseline="0" noProof="0" dirty="0">
                <a:ln>
                  <a:noFill/>
                </a:ln>
                <a:solidFill>
                  <a:schemeClr val="tx1"/>
                </a:solidFill>
                <a:effectLst/>
                <a:uLnTx/>
                <a:uFillTx/>
                <a:latin typeface="+mj-lt"/>
                <a:ea typeface="+mj-ea"/>
                <a:cs typeface="+mj-cs"/>
              </a:rPr>
              <a:t>Architecture</a:t>
            </a:r>
          </a:p>
        </p:txBody>
      </p:sp>
      <p:pic>
        <p:nvPicPr>
          <p:cNvPr id="3" name="Picture 2" descr="Diagram&#10;&#10;Description automatically generated">
            <a:extLst>
              <a:ext uri="{FF2B5EF4-FFF2-40B4-BE49-F238E27FC236}">
                <a16:creationId xmlns:a16="http://schemas.microsoft.com/office/drawing/2014/main" id="{FB903DC6-CA85-4FF1-B95E-3DC91226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7" y="822854"/>
            <a:ext cx="12172743" cy="60351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vert="horz" lIns="91440" tIns="45720" rIns="91440" bIns="45720" rtlCol="0" anchor="t">
            <a:normAutofit/>
          </a:bodyPr>
          <a:lstStyle/>
          <a:p>
            <a:pPr marL="0" marR="0" lvl="0" indent="0" algn="l" defTabSz="914400" rtl="0" eaLnBrk="0" fontAlgn="base" latinLnBrk="0" hangingPunct="0">
              <a:lnSpc>
                <a:spcPct val="90000"/>
              </a:lnSpc>
              <a:spcBef>
                <a:spcPct val="0"/>
              </a:spcBef>
              <a:spcAft>
                <a:spcPct val="0"/>
              </a:spcAft>
              <a:buClrTx/>
              <a:buSzTx/>
              <a:buFontTx/>
              <a:buNone/>
            </a:pPr>
            <a:r>
              <a:rPr kumimoji="0" lang="en-US" sz="3200" b="0" i="0" u="none" strike="noStrike" kern="1200" cap="all" spc="0" normalizeH="0" baseline="0" noProof="1">
                <a:ln>
                  <a:noFill/>
                </a:ln>
                <a:solidFill>
                  <a:schemeClr val="tx1"/>
                </a:solidFill>
                <a:effectLst/>
                <a:uLnTx/>
                <a:uFillTx/>
                <a:latin typeface="+mj-lt"/>
                <a:ea typeface="+mj-ea"/>
                <a:cs typeface="+mj-cs"/>
              </a:rPr>
              <a:t>Modules </a:t>
            </a:r>
          </a:p>
        </p:txBody>
      </p:sp>
      <p:sp>
        <p:nvSpPr>
          <p:cNvPr id="1048640" name="Content Placeholder 2"/>
          <p:cNvSpPr>
            <a:spLocks noGrp="1"/>
          </p:cNvSpPr>
          <p:nvPr>
            <p:ph idx="1"/>
          </p:nvPr>
        </p:nvSpPr>
        <p:spPr/>
        <p:txBody>
          <a:bodyPr vert="horz" wrap="square" lIns="91440" tIns="45720" rIns="91440" bIns="45720" anchor="t" anchorCtr="0"/>
          <a:lstStyle/>
          <a:p>
            <a:r>
              <a:rPr lang="en-US" altLang="zh-CN" dirty="0">
                <a:ea typeface="SimSun" panose="02010600030101010101" pitchFamily="2" charset="-122"/>
              </a:rPr>
              <a:t>Various modules involve in this project are:</a:t>
            </a:r>
          </a:p>
          <a:p>
            <a:pPr>
              <a:buFont typeface="Wingdings" panose="05000000000000000000" pitchFamily="2" charset="2"/>
              <a:buChar char="Ø"/>
            </a:pPr>
            <a:r>
              <a:rPr lang="en-US" altLang="zh-CN" dirty="0">
                <a:ea typeface="SimSun" panose="02010600030101010101" pitchFamily="2" charset="-122"/>
              </a:rPr>
              <a:t>Users</a:t>
            </a:r>
          </a:p>
          <a:p>
            <a:pPr>
              <a:buFont typeface="Wingdings" panose="05000000000000000000" pitchFamily="2" charset="2"/>
              <a:buChar char="Ø"/>
            </a:pPr>
            <a:r>
              <a:rPr lang="en-US" altLang="zh-CN" dirty="0">
                <a:ea typeface="SimSun" panose="02010600030101010101" pitchFamily="2" charset="-122"/>
              </a:rPr>
              <a:t>Mechanic</a:t>
            </a:r>
          </a:p>
          <a:p>
            <a:pPr>
              <a:buFont typeface="Wingdings" panose="05000000000000000000" pitchFamily="2" charset="2"/>
              <a:buChar char="Ø"/>
            </a:pPr>
            <a:r>
              <a:rPr lang="en-US" altLang="zh-CN" dirty="0">
                <a:ea typeface="SimSun" panose="02010600030101010101" pitchFamily="2" charset="-122"/>
              </a:rPr>
              <a:t>Garage</a:t>
            </a:r>
          </a:p>
          <a:p>
            <a:pPr>
              <a:buFont typeface="Wingdings" panose="05000000000000000000" pitchFamily="2" charset="2"/>
              <a:buChar char="Ø"/>
            </a:pPr>
            <a:endParaRPr lang="en-US" altLang="zh-CN" dirty="0">
              <a:ea typeface="SimSun" panose="02010600030101010101" pitchFamily="2" charset="-122"/>
            </a:endParaRPr>
          </a:p>
          <a:p>
            <a:endParaRPr lang="en-US" altLang="zh-CN" dirty="0">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a:xfrm>
            <a:off x="1177925" y="0"/>
            <a:ext cx="9604375" cy="450850"/>
          </a:xfrm>
        </p:spPr>
        <p:txBody>
          <a:bodyPr vert="horz" lIns="91440" tIns="45720" rIns="91440" bIns="45720" rtlCol="0" anchor="t">
            <a:normAutofit fontScale="90000"/>
          </a:bodyPr>
          <a:lstStyle/>
          <a:p>
            <a:pPr marL="0" marR="0" lvl="0" indent="0" algn="l" defTabSz="914400" rtl="0" eaLnBrk="0" fontAlgn="base" latinLnBrk="0" hangingPunct="0">
              <a:lnSpc>
                <a:spcPct val="90000"/>
              </a:lnSpc>
              <a:spcBef>
                <a:spcPct val="0"/>
              </a:spcBef>
              <a:spcAft>
                <a:spcPct val="0"/>
              </a:spcAft>
              <a:buClrTx/>
              <a:buSzTx/>
              <a:buFontTx/>
              <a:buNone/>
            </a:pPr>
            <a:r>
              <a:rPr kumimoji="0" lang="en-US" sz="3200" b="0" i="0" u="none" strike="noStrike" kern="1200" cap="all" spc="0" normalizeH="0" baseline="0" noProof="1">
                <a:ln>
                  <a:noFill/>
                </a:ln>
                <a:solidFill>
                  <a:schemeClr val="tx1"/>
                </a:solidFill>
                <a:effectLst/>
                <a:uLnTx/>
                <a:uFillTx/>
                <a:latin typeface="+mj-lt"/>
                <a:ea typeface="+mj-ea"/>
                <a:cs typeface="+mj-cs"/>
              </a:rPr>
              <a:t>Class diagram</a:t>
            </a:r>
          </a:p>
        </p:txBody>
      </p:sp>
      <p:pic>
        <p:nvPicPr>
          <p:cNvPr id="2097155" name="image20.jpg"/>
          <p:cNvPicPr preferRelativeResize="0">
            <a:picLocks noGrp="1" noChangeAspect="1"/>
          </p:cNvPicPr>
          <p:nvPr>
            <p:ph idx="1"/>
          </p:nvPr>
        </p:nvPicPr>
        <p:blipFill>
          <a:blip r:embed="rId2"/>
          <a:srcRect/>
          <a:stretch>
            <a:fillRect/>
          </a:stretch>
        </p:blipFill>
        <p:spPr>
          <a:xfrm>
            <a:off x="0" y="450850"/>
            <a:ext cx="12192000" cy="569595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755650" y="0"/>
            <a:ext cx="9604375" cy="382588"/>
          </a:xfrm>
        </p:spPr>
        <p:txBody>
          <a:bodyPr vert="horz" lIns="91440" tIns="45720" rIns="91440" bIns="45720" rtlCol="0" anchor="t">
            <a:normAutofit fontScale="90000"/>
          </a:bodyPr>
          <a:lstStyle/>
          <a:p>
            <a:pPr marL="0" marR="0" lvl="0" indent="0" algn="l" defTabSz="914400" rtl="0" eaLnBrk="1" fontAlgn="base" latinLnBrk="0" hangingPunct="1">
              <a:lnSpc>
                <a:spcPct val="90000"/>
              </a:lnSpc>
              <a:spcBef>
                <a:spcPct val="0"/>
              </a:spcBef>
              <a:spcAft>
                <a:spcPct val="0"/>
              </a:spcAft>
              <a:buClrTx/>
              <a:buSzTx/>
              <a:buFontTx/>
              <a:buNone/>
            </a:pPr>
            <a:r>
              <a:rPr kumimoji="0" lang="en-IN" sz="3200" b="0" i="0" u="none" strike="noStrike" kern="1200" cap="all" spc="0" normalizeH="0" baseline="0" noProof="0" dirty="0">
                <a:ln>
                  <a:noFill/>
                </a:ln>
                <a:solidFill>
                  <a:schemeClr val="tx1"/>
                </a:solidFill>
                <a:effectLst/>
                <a:uLnTx/>
                <a:uFillTx/>
                <a:latin typeface="+mj-lt"/>
                <a:ea typeface="+mj-ea"/>
                <a:cs typeface="+mj-cs"/>
              </a:rPr>
              <a:t>USE CASE Diagram</a:t>
            </a:r>
          </a:p>
        </p:txBody>
      </p:sp>
      <p:pic>
        <p:nvPicPr>
          <p:cNvPr id="2097156" name="image27.png"/>
          <p:cNvPicPr preferRelativeResize="0">
            <a:picLocks noGrp="1" noChangeAspect="1"/>
          </p:cNvPicPr>
          <p:nvPr>
            <p:ph idx="1"/>
          </p:nvPr>
        </p:nvPicPr>
        <p:blipFill>
          <a:blip r:embed="rId2"/>
          <a:srcRect t="3545" b="1089"/>
          <a:stretch>
            <a:fillRect/>
          </a:stretch>
        </p:blipFill>
        <p:spPr>
          <a:xfrm>
            <a:off x="0" y="382588"/>
            <a:ext cx="12192000" cy="647541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a:xfrm>
            <a:off x="0" y="0"/>
            <a:ext cx="9604375" cy="450850"/>
          </a:xfrm>
        </p:spPr>
        <p:txBody>
          <a:bodyPr vert="horz" lIns="91440" tIns="45720" rIns="91440" bIns="45720" rtlCol="0" anchor="t">
            <a:normAutofit fontScale="90000"/>
          </a:bodyPr>
          <a:lstStyle/>
          <a:p>
            <a:pPr marL="0" marR="0" lvl="0" indent="0" algn="l" defTabSz="914400" rtl="0" eaLnBrk="0" fontAlgn="base" latinLnBrk="0" hangingPunct="0">
              <a:lnSpc>
                <a:spcPct val="90000"/>
              </a:lnSpc>
              <a:spcBef>
                <a:spcPct val="0"/>
              </a:spcBef>
              <a:spcAft>
                <a:spcPct val="0"/>
              </a:spcAft>
              <a:buClrTx/>
              <a:buSzTx/>
              <a:buFontTx/>
              <a:buNone/>
            </a:pPr>
            <a:r>
              <a:rPr kumimoji="0" lang="en-US" sz="3200" b="0" i="0" u="none" strike="noStrike" kern="1200" cap="all" spc="0" normalizeH="0" baseline="0" noProof="1">
                <a:ln>
                  <a:noFill/>
                </a:ln>
                <a:solidFill>
                  <a:schemeClr val="tx1"/>
                </a:solidFill>
                <a:effectLst/>
                <a:uLnTx/>
                <a:uFillTx/>
                <a:latin typeface="+mj-lt"/>
                <a:ea typeface="+mj-ea"/>
                <a:cs typeface="+mj-cs"/>
              </a:rPr>
              <a:t>Sequence diagram</a:t>
            </a:r>
          </a:p>
        </p:txBody>
      </p:sp>
      <p:pic>
        <p:nvPicPr>
          <p:cNvPr id="2097157" name="image53.png"/>
          <p:cNvPicPr preferRelativeResize="0">
            <a:picLocks noGrp="1" noChangeAspect="1"/>
          </p:cNvPicPr>
          <p:nvPr>
            <p:ph idx="1"/>
          </p:nvPr>
        </p:nvPicPr>
        <p:blipFill>
          <a:blip r:embed="rId2"/>
          <a:srcRect/>
          <a:stretch>
            <a:fillRect/>
          </a:stretch>
        </p:blipFill>
        <p:spPr>
          <a:xfrm>
            <a:off x="0" y="446088"/>
            <a:ext cx="12192000" cy="641191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168275" y="0"/>
            <a:ext cx="8707438" cy="384175"/>
          </a:xfrm>
        </p:spPr>
        <p:txBody>
          <a:bodyPr vert="horz" lIns="91440" tIns="45720" rIns="91440" bIns="45720" rtlCol="0" anchor="t">
            <a:normAutofit fontScale="90000"/>
          </a:bodyPr>
          <a:lstStyle/>
          <a:p>
            <a:pPr marL="0" marR="0" lvl="0" indent="0" algn="l" defTabSz="914400" rtl="0" eaLnBrk="0" fontAlgn="base" latinLnBrk="0" hangingPunct="0">
              <a:lnSpc>
                <a:spcPct val="90000"/>
              </a:lnSpc>
              <a:spcBef>
                <a:spcPct val="0"/>
              </a:spcBef>
              <a:spcAft>
                <a:spcPct val="0"/>
              </a:spcAft>
              <a:buClrTx/>
              <a:buSzTx/>
              <a:buFontTx/>
              <a:buNone/>
            </a:pPr>
            <a:r>
              <a:rPr kumimoji="0" lang="en-US" sz="3200" b="0" i="0" u="none" strike="noStrike" kern="1200" cap="all" spc="0" normalizeH="0" baseline="0" noProof="0" dirty="0">
                <a:ln>
                  <a:noFill/>
                </a:ln>
                <a:solidFill>
                  <a:schemeClr val="tx1"/>
                </a:solidFill>
                <a:effectLst/>
                <a:uLnTx/>
                <a:uFillTx/>
                <a:latin typeface="+mj-lt"/>
                <a:ea typeface="+mj-ea"/>
                <a:cs typeface="+mj-cs"/>
              </a:rPr>
              <a:t>DATA FLOW DIAGRAM</a:t>
            </a:r>
          </a:p>
        </p:txBody>
      </p:sp>
      <p:pic>
        <p:nvPicPr>
          <p:cNvPr id="2097158" name="Content Placeholder 6"/>
          <p:cNvPicPr>
            <a:picLocks noGrp="1" noChangeAspect="1"/>
          </p:cNvPicPr>
          <p:nvPr>
            <p:ph idx="1"/>
          </p:nvPr>
        </p:nvPicPr>
        <p:blipFill>
          <a:blip r:embed="rId3"/>
          <a:stretch>
            <a:fillRect/>
          </a:stretch>
        </p:blipFill>
        <p:spPr>
          <a:xfrm>
            <a:off x="0" y="754063"/>
            <a:ext cx="12192000" cy="61039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C157-6E24-44B6-B29B-E925C05718E5}"/>
              </a:ext>
            </a:extLst>
          </p:cNvPr>
          <p:cNvSpPr>
            <a:spLocks noGrp="1"/>
          </p:cNvSpPr>
          <p:nvPr>
            <p:ph type="title"/>
          </p:nvPr>
        </p:nvSpPr>
        <p:spPr>
          <a:xfrm>
            <a:off x="0" y="153353"/>
            <a:ext cx="9604375" cy="1049338"/>
          </a:xfrm>
        </p:spPr>
        <p:txBody>
          <a:bodyPr/>
          <a:lstStyle/>
          <a:p>
            <a:r>
              <a:rPr lang="en-IN" dirty="0"/>
              <a:t>SAMPLE </a:t>
            </a:r>
            <a:r>
              <a:rPr lang="en-IN" dirty="0" err="1"/>
              <a:t>COdE</a:t>
            </a:r>
            <a:endParaRPr lang="en-IN" dirty="0"/>
          </a:p>
        </p:txBody>
      </p:sp>
      <p:pic>
        <p:nvPicPr>
          <p:cNvPr id="5" name="Content Placeholder 4" descr="Text&#10;&#10;Description automatically generated">
            <a:extLst>
              <a:ext uri="{FF2B5EF4-FFF2-40B4-BE49-F238E27FC236}">
                <a16:creationId xmlns:a16="http://schemas.microsoft.com/office/drawing/2014/main" id="{84F77A44-3C91-476D-B3A1-94BF32969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28650"/>
            <a:ext cx="12191999" cy="6229350"/>
          </a:xfrm>
        </p:spPr>
      </p:pic>
    </p:spTree>
    <p:extLst>
      <p:ext uri="{BB962C8B-B14F-4D97-AF65-F5344CB8AC3E}">
        <p14:creationId xmlns:p14="http://schemas.microsoft.com/office/powerpoint/2010/main" val="151914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D6F2-2846-4CBD-8849-CE6A89F98F65}"/>
              </a:ext>
            </a:extLst>
          </p:cNvPr>
          <p:cNvSpPr>
            <a:spLocks noGrp="1"/>
          </p:cNvSpPr>
          <p:nvPr>
            <p:ph type="title"/>
          </p:nvPr>
        </p:nvSpPr>
        <p:spPr>
          <a:xfrm>
            <a:off x="0" y="0"/>
            <a:ext cx="9604375" cy="587374"/>
          </a:xfrm>
        </p:spPr>
        <p:txBody>
          <a:bodyPr/>
          <a:lstStyle/>
          <a:p>
            <a:r>
              <a:rPr lang="en-IN" dirty="0"/>
              <a:t>SAMPLE CODE</a:t>
            </a:r>
          </a:p>
        </p:txBody>
      </p:sp>
      <p:pic>
        <p:nvPicPr>
          <p:cNvPr id="5" name="Content Placeholder 4" descr="Text&#10;&#10;Description automatically generated">
            <a:extLst>
              <a:ext uri="{FF2B5EF4-FFF2-40B4-BE49-F238E27FC236}">
                <a16:creationId xmlns:a16="http://schemas.microsoft.com/office/drawing/2014/main" id="{FF5A2E6B-2B0C-41C6-B212-6365272E36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48" y="1108290"/>
            <a:ext cx="12133503" cy="5749710"/>
          </a:xfrm>
        </p:spPr>
      </p:pic>
    </p:spTree>
    <p:extLst>
      <p:ext uri="{BB962C8B-B14F-4D97-AF65-F5344CB8AC3E}">
        <p14:creationId xmlns:p14="http://schemas.microsoft.com/office/powerpoint/2010/main" val="306320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D45E-32B0-44C2-8613-9132CD385724}"/>
              </a:ext>
            </a:extLst>
          </p:cNvPr>
          <p:cNvSpPr>
            <a:spLocks noGrp="1"/>
          </p:cNvSpPr>
          <p:nvPr>
            <p:ph type="title"/>
          </p:nvPr>
        </p:nvSpPr>
        <p:spPr>
          <a:xfrm>
            <a:off x="0" y="0"/>
            <a:ext cx="9604375" cy="587374"/>
          </a:xfrm>
        </p:spPr>
        <p:txBody>
          <a:bodyPr/>
          <a:lstStyle/>
          <a:p>
            <a:r>
              <a:rPr lang="en-IN" dirty="0" err="1"/>
              <a:t>SaMPLE</a:t>
            </a:r>
            <a:r>
              <a:rPr lang="en-IN" dirty="0"/>
              <a:t> </a:t>
            </a:r>
            <a:r>
              <a:rPr lang="en-IN" dirty="0" err="1"/>
              <a:t>CODe</a:t>
            </a:r>
            <a:endParaRPr lang="en-IN" dirty="0"/>
          </a:p>
        </p:txBody>
      </p:sp>
      <p:pic>
        <p:nvPicPr>
          <p:cNvPr id="5" name="Content Placeholder 4" descr="Text&#10;&#10;Description automatically generated">
            <a:extLst>
              <a:ext uri="{FF2B5EF4-FFF2-40B4-BE49-F238E27FC236}">
                <a16:creationId xmlns:a16="http://schemas.microsoft.com/office/drawing/2014/main" id="{E6CE0E2F-96C9-4855-979E-CCDB2E9B3E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91490"/>
            <a:ext cx="12240005" cy="6366510"/>
          </a:xfrm>
        </p:spPr>
      </p:pic>
    </p:spTree>
    <p:extLst>
      <p:ext uri="{BB962C8B-B14F-4D97-AF65-F5344CB8AC3E}">
        <p14:creationId xmlns:p14="http://schemas.microsoft.com/office/powerpoint/2010/main" val="323640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E0AD-99BF-46A2-B1E0-ACE13261BE33}"/>
              </a:ext>
            </a:extLst>
          </p:cNvPr>
          <p:cNvSpPr>
            <a:spLocks noGrp="1"/>
          </p:cNvSpPr>
          <p:nvPr>
            <p:ph type="title"/>
          </p:nvPr>
        </p:nvSpPr>
        <p:spPr>
          <a:xfrm>
            <a:off x="399415" y="0"/>
            <a:ext cx="9604375" cy="1049338"/>
          </a:xfrm>
        </p:spPr>
        <p:txBody>
          <a:bodyPr/>
          <a:lstStyle/>
          <a:p>
            <a:r>
              <a:rPr lang="en-US" dirty="0" err="1"/>
              <a:t>ScReenshots</a:t>
            </a:r>
            <a:endParaRPr lang="en-IN" dirty="0"/>
          </a:p>
        </p:txBody>
      </p:sp>
      <p:pic>
        <p:nvPicPr>
          <p:cNvPr id="5" name="Content Placeholder 4" descr="Text&#10;&#10;Description automatically generated">
            <a:extLst>
              <a:ext uri="{FF2B5EF4-FFF2-40B4-BE49-F238E27FC236}">
                <a16:creationId xmlns:a16="http://schemas.microsoft.com/office/drawing/2014/main" id="{3F87B607-62E0-4EBB-B6DD-3B97648B99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155" y="524669"/>
            <a:ext cx="4184015" cy="5626548"/>
          </a:xfrm>
        </p:spPr>
      </p:pic>
      <p:pic>
        <p:nvPicPr>
          <p:cNvPr id="7" name="Picture 6" descr="Graphical user interface, application&#10;&#10;Description automatically generated">
            <a:extLst>
              <a:ext uri="{FF2B5EF4-FFF2-40B4-BE49-F238E27FC236}">
                <a16:creationId xmlns:a16="http://schemas.microsoft.com/office/drawing/2014/main" id="{1FCC9A23-EEE4-4373-B91D-B098A0257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878" y="524668"/>
            <a:ext cx="4945222" cy="5578951"/>
          </a:xfrm>
          <a:prstGeom prst="rect">
            <a:avLst/>
          </a:prstGeom>
        </p:spPr>
      </p:pic>
    </p:spTree>
    <p:extLst>
      <p:ext uri="{BB962C8B-B14F-4D97-AF65-F5344CB8AC3E}">
        <p14:creationId xmlns:p14="http://schemas.microsoft.com/office/powerpoint/2010/main" val="345162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noChangeArrowheads="1"/>
          </p:cNvSpPr>
          <p:nvPr>
            <p:ph type="title" idx="4294967295"/>
          </p:nvPr>
        </p:nvSpPr>
        <p:spPr>
          <a:xfrm>
            <a:off x="0" y="0"/>
            <a:ext cx="10371138" cy="590550"/>
          </a:xfrm>
        </p:spPr>
        <p:txBody>
          <a:bodyPr lIns="91440" tIns="45720" rIns="91440" bIns="45720" rtlCol="0" anchor="t">
            <a:normAutofit fontScale="90000"/>
          </a:bodyPr>
          <a:lstStyle/>
          <a:p>
            <a:pPr marL="0" marR="0" lvl="0" indent="0" algn="l" defTabSz="914400" rtl="0" eaLnBrk="1" fontAlgn="auto" latinLnBrk="0" hangingPunct="1">
              <a:lnSpc>
                <a:spcPct val="90000"/>
              </a:lnSpc>
              <a:spcBef>
                <a:spcPct val="0"/>
              </a:spcBef>
              <a:spcAft>
                <a:spcPts val="0"/>
              </a:spcAft>
              <a:buClrTx/>
              <a:buSzTx/>
              <a:buFontTx/>
              <a:buNone/>
            </a:pPr>
            <a:r>
              <a:rPr kumimoji="0" lang="en-IN" altLang="en-US" sz="40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rPr>
              <a:t>Content</a:t>
            </a:r>
            <a:endParaRPr kumimoji="0" lang="en-US" altLang="en-US" sz="40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48617" name="Content Placeholder 2"/>
          <p:cNvSpPr>
            <a:spLocks noGrp="1"/>
          </p:cNvSpPr>
          <p:nvPr>
            <p:ph idx="4294967295"/>
          </p:nvPr>
        </p:nvSpPr>
        <p:spPr>
          <a:xfrm>
            <a:off x="107950" y="-108585"/>
            <a:ext cx="12084050" cy="5429250"/>
          </a:xfrm>
        </p:spPr>
        <p:txBody>
          <a:bodyPr vert="horz" wrap="square" lIns="91440" tIns="45720" rIns="91440" bIns="45720" numCol="1" rtlCol="0" anchor="t" anchorCtr="0" compatLnSpc="1">
            <a:noAutofit/>
          </a:bodyPr>
          <a:lstStyle/>
          <a:p>
            <a:pPr marL="228600" marR="0" lvl="0" indent="-228600" algn="l" defTabSz="914400" rtl="0" eaLnBrk="1" fontAlgn="auto" latinLnBrk="0" hangingPunct="1">
              <a:lnSpc>
                <a:spcPct val="120000"/>
              </a:lnSpc>
              <a:spcBef>
                <a:spcPts val="1000"/>
              </a:spcBef>
              <a:spcAft>
                <a:spcPts val="0"/>
              </a:spcAft>
              <a:buClr>
                <a:schemeClr val="accent1"/>
              </a:buClr>
              <a:buSzTx/>
              <a:buFont typeface="Arial" panose="020B0604020202020204"/>
              <a:buNone/>
            </a:pPr>
            <a:endParaRPr kumimoji="0" lang="en-IN" sz="18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A</a:t>
            </a:r>
            <a:r>
              <a:rPr kumimoji="0" lang="en-IN" sz="1400" b="0" i="0"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bstract</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IN" sz="1400" b="0" i="0"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Existing System</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IN" sz="1400" b="0" i="0"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Disadvantages</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IN" sz="1400" b="0" i="0"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Proposed </a:t>
            </a:r>
            <a:r>
              <a:rPr kumimoji="0" 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System</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Advantages</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Hardware Requirements</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Software Requirements</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alt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Architecture</a:t>
            </a:r>
            <a:endParaRPr kumimoji="0" 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alt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Modules</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alt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Class Diagram</a:t>
            </a:r>
            <a:endParaRPr kumimoji="0" 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alt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Use Case Diagram</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alt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Sequence Diagram</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alt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Dataflow Diagram</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alt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Conclusion</a:t>
            </a: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lang="en-US" altLang="en-IN" sz="1400" dirty="0">
                <a:solidFill>
                  <a:schemeClr val="tx1">
                    <a:lumMod val="85000"/>
                    <a:lumOff val="15000"/>
                  </a:schemeClr>
                </a:solidFill>
                <a:latin typeface="Times New Roman" panose="02020603050405020304" pitchFamily="18" charset="0"/>
                <a:cs typeface="Times New Roman" panose="02020603050405020304" pitchFamily="18" charset="0"/>
              </a:rPr>
              <a:t>Sample code</a:t>
            </a:r>
            <a:endParaRPr kumimoji="0" lang="en-US" altLang="en-IN"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endParaRPr kumimoji="0" lang="en-IN" sz="18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20000"/>
              </a:lnSpc>
              <a:spcBef>
                <a:spcPts val="1000"/>
              </a:spcBef>
              <a:spcAft>
                <a:spcPts val="0"/>
              </a:spcAft>
              <a:buClr>
                <a:schemeClr val="accent1"/>
              </a:buClr>
              <a:buSzTx/>
              <a:buFont typeface="Arial" panose="020B0604020202020204"/>
              <a:buNone/>
            </a:pPr>
            <a:endParaRPr kumimoji="0" lang="en-IN" sz="18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a:p>
            <a:pPr marL="228600" marR="0" lvl="0" indent="-228600" algn="l" defTabSz="914400" rtl="0" eaLnBrk="1" fontAlgn="auto" latinLnBrk="0" hangingPunct="1">
              <a:lnSpc>
                <a:spcPct val="120000"/>
              </a:lnSpc>
              <a:spcBef>
                <a:spcPts val="1000"/>
              </a:spcBef>
              <a:spcAft>
                <a:spcPts val="0"/>
              </a:spcAft>
              <a:buClr>
                <a:schemeClr val="accent1"/>
              </a:buClr>
              <a:buSzTx/>
              <a:buFont typeface="Arial" panose="020B0604020202020204"/>
              <a:buNone/>
            </a:pPr>
            <a:endParaRPr kumimoji="0" lang="en-IN" sz="11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Graphical user interface, application&#10;&#10;Description automatically generated">
            <a:extLst>
              <a:ext uri="{FF2B5EF4-FFF2-40B4-BE49-F238E27FC236}">
                <a16:creationId xmlns:a16="http://schemas.microsoft.com/office/drawing/2014/main" id="{316BAA4B-079A-4D97-827F-038ED0964B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940" y="149685"/>
            <a:ext cx="4126230" cy="6206490"/>
          </a:xfrm>
        </p:spPr>
      </p:pic>
      <p:pic>
        <p:nvPicPr>
          <p:cNvPr id="11" name="Picture 10" descr="Graphical user interface, application&#10;&#10;Description automatically generated">
            <a:extLst>
              <a:ext uri="{FF2B5EF4-FFF2-40B4-BE49-F238E27FC236}">
                <a16:creationId xmlns:a16="http://schemas.microsoft.com/office/drawing/2014/main" id="{E1BD1C14-DB0A-4A9F-991A-CBDC529EC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1813" y="149685"/>
            <a:ext cx="4401027" cy="6196155"/>
          </a:xfrm>
          <a:prstGeom prst="rect">
            <a:avLst/>
          </a:prstGeom>
        </p:spPr>
      </p:pic>
    </p:spTree>
    <p:extLst>
      <p:ext uri="{BB962C8B-B14F-4D97-AF65-F5344CB8AC3E}">
        <p14:creationId xmlns:p14="http://schemas.microsoft.com/office/powerpoint/2010/main" val="2101769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a:extLst>
              <a:ext uri="{FF2B5EF4-FFF2-40B4-BE49-F238E27FC236}">
                <a16:creationId xmlns:a16="http://schemas.microsoft.com/office/drawing/2014/main" id="{7C5504A7-A572-4BCD-A493-952B1C2825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Content Placeholder 13" descr="Graphical user interface&#10;&#10;Description automatically generated">
            <a:extLst>
              <a:ext uri="{FF2B5EF4-FFF2-40B4-BE49-F238E27FC236}">
                <a16:creationId xmlns:a16="http://schemas.microsoft.com/office/drawing/2014/main" id="{ED8924DE-C802-4627-BFA7-57C15513CA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422910" y="80010"/>
            <a:ext cx="3520440" cy="60579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28482EA9-784F-453B-A5A5-8D824D3E1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8661" y="80010"/>
            <a:ext cx="3163253" cy="6057900"/>
          </a:xfrm>
          <a:prstGeom prst="rect">
            <a:avLst/>
          </a:prstGeom>
        </p:spPr>
      </p:pic>
      <p:pic>
        <p:nvPicPr>
          <p:cNvPr id="18" name="Picture 17" descr="Graphical user interface, application&#10;&#10;Description automatically generated">
            <a:extLst>
              <a:ext uri="{FF2B5EF4-FFF2-40B4-BE49-F238E27FC236}">
                <a16:creationId xmlns:a16="http://schemas.microsoft.com/office/drawing/2014/main" id="{0876D4A9-BF25-4B89-9E61-F35CAD807E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7683" y="80010"/>
            <a:ext cx="3163253" cy="6057900"/>
          </a:xfrm>
          <a:prstGeom prst="rect">
            <a:avLst/>
          </a:prstGeom>
        </p:spPr>
      </p:pic>
    </p:spTree>
    <p:extLst>
      <p:ext uri="{BB962C8B-B14F-4D97-AF65-F5344CB8AC3E}">
        <p14:creationId xmlns:p14="http://schemas.microsoft.com/office/powerpoint/2010/main" val="2065466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noChangeArrowheads="1"/>
          </p:cNvSpPr>
          <p:nvPr>
            <p:ph type="title"/>
          </p:nvPr>
        </p:nvSpPr>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pPr>
            <a:r>
              <a:rPr kumimoji="0" lang="en-IN" altLang="en-US" sz="40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rPr>
              <a:t>Conclusion</a:t>
            </a:r>
            <a:endParaRPr kumimoji="0" lang="en-US" altLang="en-US" sz="40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48649" name="Content Placeholder 1"/>
          <p:cNvSpPr>
            <a:spLocks noGrp="1"/>
          </p:cNvSpPr>
          <p:nvPr>
            <p:ph idx="1"/>
          </p:nvPr>
        </p:nvSpPr>
        <p:spPr/>
        <p:txBody>
          <a:bodyPr vert="horz" wrap="square" lIns="91440" tIns="45720" rIns="91440" bIns="45720" anchor="t" anchorCtr="0"/>
          <a:lstStyle/>
          <a:p>
            <a:r>
              <a:rPr lang="en-US" altLang="zh-CN" dirty="0">
                <a:ea typeface="SimSun" panose="02010600030101010101" pitchFamily="2" charset="-122"/>
              </a:rPr>
              <a:t>Car(e)Takr is the android application which helps the users to connect with their nearest mechanics depending upon their vehicle issues and also allows them to choose the payment method to the mechanic</a:t>
            </a:r>
          </a:p>
          <a:p>
            <a:r>
              <a:rPr lang="en-US" altLang="zh-CN" dirty="0">
                <a:ea typeface="SimSun" panose="02010600030101010101" pitchFamily="2" charset="-122"/>
              </a:rPr>
              <a:t>It can be either online payment or the payment upon servicing. Users can select the mechanics depending upon their ratings. Car(e)Takr also helps the users in identifying their vehicle problems if they are unfamiliar with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Content Placeholder 2"/>
          <p:cNvSpPr>
            <a:spLocks noGrp="1"/>
          </p:cNvSpPr>
          <p:nvPr>
            <p:ph idx="1"/>
          </p:nvPr>
        </p:nvSpPr>
        <p:spPr/>
        <p:txBody>
          <a:bodyPr vert="horz" wrap="square" lIns="91440" tIns="45720" rIns="91440" bIns="45720" numCol="1" anchor="t" anchorCtr="0" compatLnSpc="1"/>
          <a:lstStyle/>
          <a:p>
            <a:pPr marL="0" marR="0" lvl="0" indent="0" algn="ctr" defTabSz="914400" rtl="0" eaLnBrk="0" fontAlgn="base" latinLnBrk="0" hangingPunct="0">
              <a:lnSpc>
                <a:spcPct val="120000"/>
              </a:lnSpc>
              <a:spcBef>
                <a:spcPts val="1000"/>
              </a:spcBef>
              <a:spcAft>
                <a:spcPct val="0"/>
              </a:spcAft>
              <a:buClr>
                <a:schemeClr val="accent1"/>
              </a:buClr>
              <a:buSzTx/>
              <a:buFont typeface="Arial" panose="020B0604020202020204" pitchFamily="34" charset="0"/>
              <a:buNone/>
            </a:pPr>
            <a:r>
              <a:rPr kumimoji="0" lang="en-IN" sz="4000" b="1" i="0" u="none" strike="noStrike" kern="1200" cap="none" spc="0" normalizeH="0" baseline="0" noProof="0" dirty="0">
                <a:ln>
                  <a:noFill/>
                </a:ln>
                <a:solidFill>
                  <a:schemeClr val="accent3">
                    <a:lumMod val="75000"/>
                  </a:schemeClr>
                </a:solidFill>
                <a:effectLst/>
                <a:uLnTx/>
                <a:uFillTx/>
                <a:latin typeface="+mn-lt"/>
                <a:ea typeface="+mn-ea"/>
                <a:cs typeface="+mn-cs"/>
              </a:rPr>
              <a:t>ANY QUERIES?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a:xfrm>
            <a:off x="1579563" y="2622550"/>
            <a:ext cx="9604375" cy="1049338"/>
          </a:xfrm>
        </p:spPr>
        <p:txBody>
          <a:bodyPr vert="horz" lIns="91440" tIns="45720" rIns="91440" bIns="45720" rtlCol="0" anchor="t">
            <a:noAutofit/>
          </a:bodyPr>
          <a:lstStyle/>
          <a:p>
            <a:pPr marL="0" marR="0" lvl="0" indent="0" algn="ctr" defTabSz="914400" rtl="0" eaLnBrk="1" fontAlgn="base" latinLnBrk="0" hangingPunct="1">
              <a:lnSpc>
                <a:spcPct val="90000"/>
              </a:lnSpc>
              <a:spcBef>
                <a:spcPct val="0"/>
              </a:spcBef>
              <a:spcAft>
                <a:spcPct val="0"/>
              </a:spcAft>
              <a:buClrTx/>
              <a:buSzTx/>
              <a:buFontTx/>
              <a:buNone/>
            </a:pPr>
            <a:r>
              <a:rPr kumimoji="0" lang="en-IN" sz="3600" b="1" i="0" u="sng" strike="noStrike" kern="1200" cap="all" spc="0" normalizeH="0" baseline="0" noProof="0" dirty="0">
                <a:ln>
                  <a:noFill/>
                </a:ln>
                <a:solidFill>
                  <a:schemeClr val="tx1"/>
                </a:solidFill>
                <a:effectLst/>
                <a:uLnTx/>
                <a:uFillTx/>
                <a:latin typeface="+mj-lt"/>
                <a:ea typeface="+mj-ea"/>
                <a:cs typeface="+mj-cs"/>
              </a:rPr>
              <a:t>THANK </a:t>
            </a:r>
            <a:br>
              <a:rPr kumimoji="0" lang="en-IN" sz="3600" b="1" i="0" u="sng" strike="noStrike" kern="1200" cap="all" spc="0" normalizeH="0" baseline="0" noProof="0" dirty="0">
                <a:ln>
                  <a:noFill/>
                </a:ln>
                <a:solidFill>
                  <a:schemeClr val="tx1"/>
                </a:solidFill>
                <a:effectLst/>
                <a:uLnTx/>
                <a:uFillTx/>
                <a:latin typeface="+mj-lt"/>
                <a:ea typeface="+mj-ea"/>
                <a:cs typeface="+mj-cs"/>
              </a:rPr>
            </a:br>
            <a:r>
              <a:rPr kumimoji="0" lang="en-IN" sz="3600" b="1" i="0" u="sng" strike="noStrike" kern="1200" cap="all" spc="0" normalizeH="0" baseline="0" noProof="0" dirty="0">
                <a:ln>
                  <a:noFill/>
                </a:ln>
                <a:solidFill>
                  <a:schemeClr val="tx1"/>
                </a:solidFill>
                <a:effectLst/>
                <a:uLnTx/>
                <a:uFillTx/>
                <a:latin typeface="+mj-lt"/>
                <a:ea typeface="+mj-ea"/>
                <a:cs typeface="+mj-cs"/>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noChangeArrowheads="1"/>
          </p:cNvSpPr>
          <p:nvPr>
            <p:ph type="title"/>
          </p:nvPr>
        </p:nvSpPr>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pPr>
            <a:r>
              <a:rPr kumimoji="0" lang="en-US" altLang="en-US" sz="32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rPr>
              <a:t>ABSTRACT</a:t>
            </a:r>
          </a:p>
        </p:txBody>
      </p:sp>
      <p:sp>
        <p:nvSpPr>
          <p:cNvPr id="1048619" name="Content Placeholder 3"/>
          <p:cNvSpPr>
            <a:spLocks noGrp="1"/>
          </p:cNvSpPr>
          <p:nvPr>
            <p:ph idx="1"/>
          </p:nvPr>
        </p:nvSpPr>
        <p:spPr>
          <a:xfrm>
            <a:off x="1651000" y="1973263"/>
            <a:ext cx="9604375" cy="3449637"/>
          </a:xfrm>
        </p:spPr>
        <p:txBody>
          <a:bodyPr vert="horz" wrap="square" lIns="91440" tIns="45720" rIns="91440" bIns="45720" anchor="t" anchorCtr="0"/>
          <a:lstStyle/>
          <a:p>
            <a:pPr eaLnBrk="1" hangingPunct="1"/>
            <a:r>
              <a:rPr lang="en-IN" altLang="en-US" dirty="0"/>
              <a:t>Car(e)Takr</a:t>
            </a:r>
            <a:r>
              <a:rPr lang="en-US" altLang="en-IN" dirty="0"/>
              <a:t> is an application designed for every wheelman looking towards an unblemished car. </a:t>
            </a:r>
          </a:p>
          <a:p>
            <a:pPr eaLnBrk="1" hangingPunct="1"/>
            <a:r>
              <a:rPr lang="en-US" altLang="en-IN" dirty="0"/>
              <a:t>Car(e)Takr at first hand connects a user to a mechanic without the need of an interceder.</a:t>
            </a:r>
          </a:p>
          <a:p>
            <a:pPr eaLnBrk="1" hangingPunct="1"/>
            <a:r>
              <a:rPr lang="en-US" altLang="en-IN" dirty="0"/>
              <a:t>This system in itself is pristine and uses concomitant technologies.</a:t>
            </a:r>
          </a:p>
          <a:p>
            <a:pPr eaLnBrk="1" hangingPunct="1"/>
            <a:r>
              <a:rPr lang="en-US" altLang="en-IN" dirty="0"/>
              <a:t>This application uses your current location and shows all the mechanics near your area related to the specific faults.</a:t>
            </a:r>
          </a:p>
          <a:p>
            <a:pPr eaLnBrk="1" hangingPunct="1"/>
            <a:r>
              <a:rPr lang="en-US" altLang="en-IN" dirty="0"/>
              <a:t>Car(e)Takr also helps you to identify the probable fault in your car.</a:t>
            </a:r>
          </a:p>
          <a:p>
            <a:pPr eaLnBrk="1" hangingPunct="1"/>
            <a:endParaRPr lang="en-US" alt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noChangeArrowheads="1"/>
          </p:cNvSpPr>
          <p:nvPr>
            <p:ph type="title"/>
          </p:nvPr>
        </p:nvSpPr>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pPr>
            <a:r>
              <a:rPr kumimoji="0" lang="en-US" altLang="en-US" sz="32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rPr>
              <a:t> EXISTING SYSTEM:</a:t>
            </a:r>
            <a:endParaRPr kumimoji="0" lang="en-US" altLang="en-US" sz="3200" b="1" i="0" u="none" strike="noStrike" kern="1200" cap="all" spc="0" normalizeH="0" baseline="0" noProof="0">
              <a:ln>
                <a:noFill/>
              </a:ln>
              <a:solidFill>
                <a:schemeClr val="tx1"/>
              </a:solidFill>
              <a:effectLst/>
              <a:uLnTx/>
              <a:uFillTx/>
              <a:latin typeface="+mj-lt"/>
              <a:ea typeface="+mj-ea"/>
              <a:cs typeface="+mj-cs"/>
            </a:endParaRPr>
          </a:p>
        </p:txBody>
      </p:sp>
      <p:sp>
        <p:nvSpPr>
          <p:cNvPr id="1048624" name="Content Placeholder 2"/>
          <p:cNvSpPr>
            <a:spLocks noGrp="1"/>
          </p:cNvSpPr>
          <p:nvPr>
            <p:ph idx="1"/>
          </p:nvPr>
        </p:nvSpPr>
        <p:spPr/>
        <p:txBody>
          <a:bodyPr vert="horz" wrap="square" lIns="91440" tIns="45720" rIns="91440" bIns="45720" numCol="1" rtlCol="0" anchor="t" anchorCtr="0" compatLnSpc="1">
            <a:normAutofit/>
          </a:bodyPr>
          <a:lstStyle/>
          <a:p>
            <a:pPr marL="0" marR="0" lvl="0" indent="0" algn="just"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The car repair industry is mostly dependent on people’s interactions.</a:t>
            </a:r>
          </a:p>
          <a:p>
            <a:pPr marL="0" marR="0" lvl="0" indent="0" algn="just"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The mechanic still has to physically check a vehicle for faults.</a:t>
            </a:r>
          </a:p>
          <a:p>
            <a:pPr marL="0" marR="0" lvl="0" indent="0" algn="just"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If the car breaks down, the user has to wait for the mechanic to arrive with the correct tools. </a:t>
            </a:r>
          </a:p>
          <a:p>
            <a:pPr marL="0" marR="0" lvl="0" indent="0" algn="just" defTabSz="914400" rtl="0" eaLnBrk="1" fontAlgn="auto" latinLnBrk="0" hangingPunct="1">
              <a:lnSpc>
                <a:spcPct val="120000"/>
              </a:lnSpc>
              <a:spcBef>
                <a:spcPts val="1000"/>
              </a:spcBef>
              <a:spcAft>
                <a:spcPts val="0"/>
              </a:spcAft>
              <a:buClr>
                <a:schemeClr val="accent1"/>
              </a:buClr>
              <a:buSzTx/>
              <a:buFont typeface="Wingdings" panose="05000000000000000000" pitchFamily="2" charset="2"/>
              <a:buChar char="Ø"/>
            </a:pP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Most of the time users are not able to identify the actual problem of their vehicle.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noChangeArrowheads="1"/>
          </p:cNvSpPr>
          <p:nvPr>
            <p:ph type="title"/>
          </p:nvPr>
        </p:nvSpPr>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pPr>
            <a:r>
              <a:rPr kumimoji="0" lang="en-US" altLang="en-US" sz="32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rPr>
              <a:t> DISADVANTAGES</a:t>
            </a:r>
            <a:endParaRPr kumimoji="0" lang="en-US" altLang="en-US" sz="3200" b="0" i="0" u="none" strike="noStrike" kern="1200" cap="all" spc="0" normalizeH="0" baseline="0" noProof="0">
              <a:ln>
                <a:noFill/>
              </a:ln>
              <a:solidFill>
                <a:schemeClr val="tx1"/>
              </a:solidFill>
              <a:effectLst/>
              <a:uLnTx/>
              <a:uFillTx/>
              <a:latin typeface="+mj-lt"/>
              <a:ea typeface="+mj-ea"/>
              <a:cs typeface="+mj-cs"/>
            </a:endParaRPr>
          </a:p>
        </p:txBody>
      </p:sp>
      <p:sp>
        <p:nvSpPr>
          <p:cNvPr id="1048629" name="Content Placeholder 2"/>
          <p:cNvSpPr>
            <a:spLocks noGrp="1"/>
          </p:cNvSpPr>
          <p:nvPr>
            <p:ph idx="1"/>
          </p:nvPr>
        </p:nvSpPr>
        <p:spPr/>
        <p:txBody>
          <a:bodyPr vert="horz" wrap="square" lIns="91440" tIns="45720" rIns="91440" bIns="45720" numCol="1" rtlCol="0" anchor="t" anchorCtr="0" compatLnSpc="1">
            <a:normAutofit/>
          </a:bodyPr>
          <a:lstStyle/>
          <a:p>
            <a:pPr marL="635635" marR="0" lvl="0" indent="-342900" algn="l" defTabSz="914400" rtl="0" eaLnBrk="1" fontAlgn="base" latinLnBrk="0" hangingPunct="1">
              <a:lnSpc>
                <a:spcPct val="120000"/>
              </a:lnSpc>
              <a:spcBef>
                <a:spcPts val="1415"/>
              </a:spcBef>
              <a:spcAft>
                <a:spcPct val="0"/>
              </a:spcAft>
              <a:buClr>
                <a:schemeClr val="accent1"/>
              </a:buClr>
              <a:buSzTx/>
              <a:buFont typeface="Wingdings" panose="05000000000000000000" charset="0"/>
              <a:buChar char="Ø"/>
              <a:tabLst>
                <a:tab pos="521970" algn="l"/>
              </a:tabLst>
            </a:pP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Due to manual system it is time consuming process.</a:t>
            </a:r>
          </a:p>
          <a:p>
            <a:pPr marL="635635" marR="0" lvl="0" indent="-342900" algn="l" defTabSz="914400" rtl="0" eaLnBrk="1" fontAlgn="base" latinLnBrk="0" hangingPunct="1">
              <a:lnSpc>
                <a:spcPct val="120000"/>
              </a:lnSpc>
              <a:spcBef>
                <a:spcPts val="1415"/>
              </a:spcBef>
              <a:spcAft>
                <a:spcPct val="0"/>
              </a:spcAft>
              <a:buClr>
                <a:schemeClr val="accent1"/>
              </a:buClr>
              <a:buSzTx/>
              <a:buFont typeface="Wingdings" panose="05000000000000000000" charset="0"/>
              <a:buChar char="Ø"/>
              <a:tabLst>
                <a:tab pos="521970" algn="l"/>
              </a:tabLst>
            </a:pP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Needs manual inspection. </a:t>
            </a:r>
          </a:p>
          <a:p>
            <a:pPr marL="635635" marR="0" lvl="0" indent="-342900" algn="l" defTabSz="914400" rtl="0" eaLnBrk="1" fontAlgn="base" latinLnBrk="0" hangingPunct="1">
              <a:lnSpc>
                <a:spcPct val="120000"/>
              </a:lnSpc>
              <a:spcBef>
                <a:spcPts val="1415"/>
              </a:spcBef>
              <a:spcAft>
                <a:spcPct val="0"/>
              </a:spcAft>
              <a:buClr>
                <a:schemeClr val="accent1"/>
              </a:buClr>
              <a:buSzTx/>
              <a:buFont typeface="Wingdings" panose="05000000000000000000" charset="0"/>
              <a:buChar char="Ø"/>
              <a:tabLst>
                <a:tab pos="521970" algn="l"/>
              </a:tabLst>
            </a:pP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Non Specialized mechanics may lead to inappropriate servicing of the vehicles.</a:t>
            </a:r>
          </a:p>
          <a:p>
            <a:pPr marL="635635" marR="0" lvl="0" indent="-342900" algn="l" defTabSz="914400" rtl="0" eaLnBrk="1" fontAlgn="base" latinLnBrk="0" hangingPunct="1">
              <a:lnSpc>
                <a:spcPct val="120000"/>
              </a:lnSpc>
              <a:spcBef>
                <a:spcPts val="1415"/>
              </a:spcBef>
              <a:spcAft>
                <a:spcPct val="0"/>
              </a:spcAft>
              <a:buClr>
                <a:schemeClr val="accent1"/>
              </a:buClr>
              <a:buSzTx/>
              <a:buFont typeface="Wingdings" panose="05000000000000000000" charset="0"/>
              <a:buChar char="Ø"/>
              <a:tabLst>
                <a:tab pos="521970" algn="l"/>
              </a:tabLst>
            </a:pP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Online mode of payment may not be available.</a:t>
            </a:r>
          </a:p>
          <a:p>
            <a:pPr marL="292735" marR="0" lvl="0" indent="0" algn="l" defTabSz="914400" rtl="0" eaLnBrk="1" fontAlgn="base" latinLnBrk="0" hangingPunct="1">
              <a:lnSpc>
                <a:spcPct val="120000"/>
              </a:lnSpc>
              <a:spcBef>
                <a:spcPts val="1415"/>
              </a:spcBef>
              <a:spcAft>
                <a:spcPct val="0"/>
              </a:spcAft>
              <a:buClr>
                <a:schemeClr val="accent1"/>
              </a:buClr>
              <a:buSzTx/>
              <a:buFont typeface="Arial" panose="020B0604020202020204" pitchFamily="34" charset="0"/>
              <a:buNone/>
              <a:tabLst>
                <a:tab pos="521970" algn="l"/>
              </a:tabLst>
            </a:pPr>
            <a:r>
              <a:rPr kumimoji="0" lang="en-US" sz="20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To avoid all these limitations and make the working more accurately the system needs to be computerized.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noChangeArrowheads="1"/>
          </p:cNvSpPr>
          <p:nvPr>
            <p:ph type="title"/>
          </p:nvPr>
        </p:nvSpPr>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pPr>
            <a:r>
              <a:rPr kumimoji="0" lang="en-US" altLang="en-US" sz="32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rPr>
              <a:t> PROPOSED SYSTEM</a:t>
            </a:r>
            <a:r>
              <a:rPr kumimoji="0" lang="en-US" altLang="en-US" sz="3200" b="1" i="0" u="none" strike="noStrike" kern="1200" cap="all" spc="0" normalizeH="0" baseline="0" noProof="0">
                <a:ln>
                  <a:noFill/>
                </a:ln>
                <a:solidFill>
                  <a:schemeClr val="tx1"/>
                </a:solidFill>
                <a:effectLst/>
                <a:uLnTx/>
                <a:uFillTx/>
                <a:latin typeface="+mj-lt"/>
                <a:ea typeface="+mj-ea"/>
                <a:cs typeface="+mj-cs"/>
              </a:rPr>
              <a:t>         </a:t>
            </a:r>
          </a:p>
        </p:txBody>
      </p:sp>
      <p:sp>
        <p:nvSpPr>
          <p:cNvPr id="1048631" name="Content Placeholder 2"/>
          <p:cNvSpPr>
            <a:spLocks noGrp="1"/>
          </p:cNvSpPr>
          <p:nvPr>
            <p:ph idx="1"/>
          </p:nvPr>
        </p:nvSpPr>
        <p:spPr>
          <a:xfrm>
            <a:off x="1450975" y="1974850"/>
            <a:ext cx="9604375" cy="3449638"/>
          </a:xfrm>
        </p:spPr>
        <p:txBody>
          <a:bodyPr vert="horz" wrap="square" lIns="91440" tIns="45720" rIns="91440" bIns="45720" anchor="t" anchorCtr="0"/>
          <a:lstStyle/>
          <a:p>
            <a:pPr marL="0" indent="0" algn="just" eaLnBrk="1" hangingPunct="1">
              <a:lnSpc>
                <a:spcPct val="150000"/>
              </a:lnSpc>
              <a:buSzTx/>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Car(e)Takr provides customers with direct access to the nearest available mechanic.</a:t>
            </a:r>
          </a:p>
          <a:p>
            <a:pPr marL="0" indent="0" algn="just" eaLnBrk="1" hangingPunct="1">
              <a:lnSpc>
                <a:spcPct val="150000"/>
              </a:lnSpc>
              <a:buSzTx/>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gives the relevant details of the assigned mechanic to the customer.</a:t>
            </a:r>
          </a:p>
          <a:p>
            <a:pPr marL="0" indent="0" algn="just" eaLnBrk="1" hangingPunct="1">
              <a:lnSpc>
                <a:spcPct val="150000"/>
              </a:lnSpc>
              <a:buSzTx/>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allows customers to communicate with the assigned mechanic.</a:t>
            </a:r>
          </a:p>
          <a:p>
            <a:pPr marL="0" indent="0" algn="just" eaLnBrk="1" hangingPunct="1">
              <a:lnSpc>
                <a:spcPct val="150000"/>
              </a:lnSpc>
              <a:buSzTx/>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It allows customers to request a service and cancel the service request.</a:t>
            </a:r>
          </a:p>
          <a:p>
            <a:pPr marL="0" indent="0" algn="just" eaLnBrk="1" hangingPunct="1">
              <a:buSzTx/>
              <a:buFont typeface="Wingdings" panose="05000000000000000000" pitchFamily="2" charset="2"/>
              <a:buChar char="Ø"/>
            </a:pPr>
            <a:endParaRPr lang="en-US" altLang="en-US"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noChangeArrowheads="1"/>
          </p:cNvSpPr>
          <p:nvPr>
            <p:ph type="title"/>
          </p:nvPr>
        </p:nvSpPr>
        <p:spPr>
          <a:xfrm>
            <a:off x="838200" y="765175"/>
            <a:ext cx="10515600" cy="1325563"/>
          </a:xfrm>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pPr>
            <a:r>
              <a:rPr kumimoji="0" lang="en-US" altLang="en-US" sz="32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rPr>
              <a:t>    ADVANTAGES</a:t>
            </a:r>
          </a:p>
        </p:txBody>
      </p:sp>
      <p:sp>
        <p:nvSpPr>
          <p:cNvPr id="1048633" name="Content Placeholder 2"/>
          <p:cNvSpPr>
            <a:spLocks noGrp="1"/>
          </p:cNvSpPr>
          <p:nvPr>
            <p:ph idx="1"/>
          </p:nvPr>
        </p:nvSpPr>
        <p:spPr/>
        <p:txBody>
          <a:bodyPr vert="horz" wrap="square" lIns="91440" tIns="45720" rIns="91440" bIns="45720" anchor="t" anchorCtr="0"/>
          <a:lstStyle/>
          <a:p>
            <a:pPr defTabSz="914400" eaLnBrk="1" hangingPunct="1">
              <a:lnSpc>
                <a:spcPct val="150000"/>
              </a:lnSpc>
              <a:buFont typeface="Wingdings" panose="05000000000000000000" pitchFamily="2" charset="2"/>
              <a:buChar char="Ø"/>
              <a:tabLst>
                <a:tab pos="520700" algn="l"/>
              </a:tabLst>
            </a:pPr>
            <a:r>
              <a:rPr lang="en-US" altLang="en-US" sz="1800" dirty="0">
                <a:solidFill>
                  <a:srgbClr val="262626"/>
                </a:solidFill>
                <a:latin typeface="Times New Roman" panose="02020603050405020304" pitchFamily="18" charset="0"/>
                <a:cs typeface="Times New Roman" panose="02020603050405020304" pitchFamily="18" charset="0"/>
              </a:rPr>
              <a:t> It helps the user to identify the fault in their vehicle.</a:t>
            </a:r>
          </a:p>
          <a:p>
            <a:pPr defTabSz="914400" eaLnBrk="1" hangingPunct="1">
              <a:lnSpc>
                <a:spcPct val="150000"/>
              </a:lnSpc>
              <a:buFont typeface="Wingdings" panose="05000000000000000000" pitchFamily="2" charset="2"/>
              <a:buChar char="Ø"/>
              <a:tabLst>
                <a:tab pos="520700" algn="l"/>
              </a:tabLst>
            </a:pPr>
            <a:r>
              <a:rPr lang="en-US" altLang="en-US" sz="1800" dirty="0">
                <a:solidFill>
                  <a:srgbClr val="262626"/>
                </a:solidFill>
                <a:latin typeface="Times New Roman" panose="02020603050405020304" pitchFamily="18" charset="0"/>
                <a:cs typeface="Times New Roman" panose="02020603050405020304" pitchFamily="18" charset="0"/>
              </a:rPr>
              <a:t>It connects with the relevant mechanic specified to your fault.</a:t>
            </a:r>
          </a:p>
          <a:p>
            <a:pPr defTabSz="914400" eaLnBrk="1" hangingPunct="1">
              <a:lnSpc>
                <a:spcPct val="150000"/>
              </a:lnSpc>
              <a:buFont typeface="Wingdings" panose="05000000000000000000" pitchFamily="2" charset="2"/>
              <a:buChar char="Ø"/>
              <a:tabLst>
                <a:tab pos="520700" algn="l"/>
              </a:tabLst>
            </a:pPr>
            <a:r>
              <a:rPr lang="en-US" altLang="en-US" sz="1800" dirty="0">
                <a:solidFill>
                  <a:srgbClr val="262626"/>
                </a:solidFill>
                <a:latin typeface="Times New Roman" panose="02020603050405020304" pitchFamily="18" charset="0"/>
                <a:cs typeface="Times New Roman" panose="02020603050405020304" pitchFamily="18" charset="0"/>
              </a:rPr>
              <a:t>Freedom of choice to the user.</a:t>
            </a:r>
          </a:p>
          <a:p>
            <a:pPr defTabSz="914400" eaLnBrk="1" hangingPunct="1">
              <a:lnSpc>
                <a:spcPct val="150000"/>
              </a:lnSpc>
              <a:buFont typeface="Wingdings" panose="05000000000000000000" pitchFamily="2" charset="2"/>
              <a:buChar char="Ø"/>
              <a:tabLst>
                <a:tab pos="520700" algn="l"/>
              </a:tabLst>
            </a:pPr>
            <a:r>
              <a:rPr lang="en-US" altLang="en-US" sz="1800" dirty="0">
                <a:solidFill>
                  <a:srgbClr val="262626"/>
                </a:solidFill>
                <a:latin typeface="Times New Roman" panose="02020603050405020304" pitchFamily="18" charset="0"/>
                <a:cs typeface="Times New Roman" panose="02020603050405020304" pitchFamily="18" charset="0"/>
              </a:rPr>
              <a:t>Bill will be provided to the upon successful completion of payment. </a:t>
            </a:r>
          </a:p>
          <a:p>
            <a:pPr defTabSz="914400" eaLnBrk="1" hangingPunct="1">
              <a:lnSpc>
                <a:spcPct val="150000"/>
              </a:lnSpc>
              <a:buFont typeface="Wingdings" panose="05000000000000000000" pitchFamily="2" charset="2"/>
              <a:buChar char="Ø"/>
              <a:tabLst>
                <a:tab pos="520700" algn="l"/>
              </a:tabLst>
            </a:pPr>
            <a:r>
              <a:rPr lang="en-US" altLang="en-US" sz="1800" dirty="0">
                <a:solidFill>
                  <a:srgbClr val="262626"/>
                </a:solidFill>
                <a:latin typeface="Times New Roman" panose="02020603050405020304" pitchFamily="18" charset="0"/>
                <a:cs typeface="Times New Roman" panose="02020603050405020304" pitchFamily="18" charset="0"/>
              </a:rPr>
              <a:t>Password protection for security purposes.</a:t>
            </a:r>
          </a:p>
          <a:p>
            <a:pPr defTabSz="914400" eaLnBrk="1" hangingPunct="1">
              <a:lnSpc>
                <a:spcPct val="150000"/>
              </a:lnSpc>
              <a:buFont typeface="Wingdings" panose="05000000000000000000" pitchFamily="2" charset="2"/>
              <a:buChar char="Ø"/>
              <a:tabLst>
                <a:tab pos="520700" algn="l"/>
              </a:tabLst>
            </a:pPr>
            <a:endParaRPr lang="en-US" altLang="en-US" sz="1800" dirty="0">
              <a:solidFill>
                <a:srgbClr val="262626"/>
              </a:solidFill>
              <a:latin typeface="Times New Roman" panose="02020603050405020304" pitchFamily="18" charset="0"/>
              <a:cs typeface="Times New Roman" panose="02020603050405020304" pitchFamily="18" charset="0"/>
            </a:endParaRPr>
          </a:p>
          <a:p>
            <a:pPr defTabSz="914400" eaLnBrk="1" hangingPunct="1">
              <a:buFont typeface="Wingdings" panose="05000000000000000000" pitchFamily="2" charset="2"/>
              <a:buChar char="Ø"/>
              <a:tabLst>
                <a:tab pos="520700" algn="l"/>
              </a:tabLst>
            </a:pPr>
            <a:endParaRPr lang="en-US" altLang="en-US" sz="1800" dirty="0">
              <a:solidFill>
                <a:srgbClr val="262626"/>
              </a:solidFill>
              <a:latin typeface="Times New Roman" panose="02020603050405020304" pitchFamily="18" charset="0"/>
              <a:cs typeface="Times New Roman" panose="02020603050405020304" pitchFamily="18" charset="0"/>
            </a:endParaRPr>
          </a:p>
          <a:p>
            <a:pPr defTabSz="914400" eaLnBrk="1" hangingPunct="1">
              <a:buFont typeface="Wingdings" panose="05000000000000000000" pitchFamily="2" charset="2"/>
              <a:buChar char="Ø"/>
              <a:tabLst>
                <a:tab pos="520700" algn="l"/>
              </a:tabLst>
            </a:pPr>
            <a:endParaRPr lang="en-US" altLang="en-US" sz="1800" dirty="0">
              <a:solidFill>
                <a:srgbClr val="262626"/>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noChangeArrowheads="1"/>
          </p:cNvSpPr>
          <p:nvPr>
            <p:ph type="title"/>
          </p:nvPr>
        </p:nvSpPr>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pPr>
            <a:r>
              <a:rPr kumimoji="0" lang="en-US" altLang="en-US" sz="32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rPr>
              <a:t>        HARDWARE REQUIREMENTS</a:t>
            </a:r>
            <a:r>
              <a:rPr kumimoji="0" lang="en-US" altLang="en-US" sz="3200" b="1" i="0" u="none" strike="noStrike" kern="1200" cap="all" spc="0" normalizeH="0" baseline="0" noProof="0">
                <a:ln>
                  <a:noFill/>
                </a:ln>
                <a:solidFill>
                  <a:schemeClr val="tx1"/>
                </a:solidFill>
                <a:effectLst/>
                <a:uLnTx/>
                <a:uFillTx/>
                <a:latin typeface="+mj-lt"/>
                <a:ea typeface="+mj-ea"/>
                <a:cs typeface="+mj-cs"/>
              </a:rPr>
              <a:t> </a:t>
            </a:r>
          </a:p>
        </p:txBody>
      </p:sp>
      <p:sp>
        <p:nvSpPr>
          <p:cNvPr id="1048635" name="Content Placeholder 2"/>
          <p:cNvSpPr>
            <a:spLocks noGrp="1" noChangeArrowheads="1"/>
          </p:cNvSpPr>
          <p:nvPr>
            <p:ph idx="1"/>
          </p:nvPr>
        </p:nvSpPr>
        <p:spPr>
          <a:xfrm>
            <a:off x="1450975" y="2016125"/>
            <a:ext cx="9807575" cy="3871913"/>
          </a:xfrm>
        </p:spPr>
        <p:txBody>
          <a:bodyPr vert="horz" wrap="square" lIns="91440" tIns="45720" rIns="91440" bIns="45720" numCol="1" anchor="t" anchorCtr="0" compatLnSpc="1"/>
          <a:lstStyle/>
          <a:p>
            <a:pPr marL="63500" marR="0" lvl="0" indent="-228600" algn="l" defTabSz="914400" rtl="0" eaLnBrk="1" fontAlgn="base" latinLnBrk="0" hangingPunct="1">
              <a:lnSpc>
                <a:spcPct val="120000"/>
              </a:lnSpc>
              <a:spcBef>
                <a:spcPts val="1340"/>
              </a:spcBef>
              <a:spcAft>
                <a:spcPct val="0"/>
              </a:spcAft>
              <a:buClr>
                <a:schemeClr val="accent1"/>
              </a:buClr>
              <a:buSzTx/>
              <a:buFont typeface="Arial" panose="020B0604020202020204" pitchFamily="34" charset="0"/>
              <a:buChar char="•"/>
            </a:pP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For developing the application, the following are the Hardware Requirements:</a:t>
            </a:r>
            <a:endParaRPr kumimoji="0" lang="en-IN" altLang="x-none"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base" latinLnBrk="0" hangingPunct="1">
              <a:lnSpc>
                <a:spcPct val="250000"/>
              </a:lnSpc>
              <a:spcBef>
                <a:spcPts val="1225"/>
              </a:spcBef>
              <a:spcAft>
                <a:spcPct val="0"/>
              </a:spcAft>
              <a:buClr>
                <a:schemeClr val="accent1"/>
              </a:buClr>
              <a:buSzTx/>
              <a:buFont typeface="Arial" panose="020B0604020202020204" pitchFamily="34" charset="0"/>
              <a:buChar char="•"/>
            </a:pP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System	</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Intel Atom Processor Z250 </a:t>
            </a: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or later</a:t>
            </a:r>
            <a:endParaRPr kumimoji="0" lang="en-IN" altLang="x-none"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endParaRPr>
          </a:p>
          <a:p>
            <a:pPr marL="120650" marR="0" lvl="0" indent="-285750" algn="l" defTabSz="914400" rtl="0" eaLnBrk="1" fontAlgn="base" latinLnBrk="0" hangingPunct="1">
              <a:lnSpc>
                <a:spcPct val="250000"/>
              </a:lnSpc>
              <a:spcBef>
                <a:spcPts val="50"/>
              </a:spcBef>
              <a:spcAft>
                <a:spcPct val="0"/>
              </a:spcAft>
              <a:buClr>
                <a:schemeClr val="accent1"/>
              </a:buClr>
              <a:buSzTx/>
              <a:buFont typeface="Arial" panose="020B0604020202020204" pitchFamily="34" charset="0"/>
              <a:buChar char="•"/>
            </a:pP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Storage                </a:t>
            </a: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Between 850Mb and 1.2GB</a:t>
            </a:r>
            <a:endParaRPr kumimoji="0" lang="en-IN" altLang="x-none"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endParaRPr>
          </a:p>
          <a:p>
            <a:pPr marL="120650" marR="0" lvl="0" indent="-285750" algn="l" defTabSz="914400" rtl="0" eaLnBrk="1" fontAlgn="base" latinLnBrk="0" hangingPunct="1">
              <a:lnSpc>
                <a:spcPct val="250000"/>
              </a:lnSpc>
              <a:spcBef>
                <a:spcPts val="50"/>
              </a:spcBef>
              <a:spcAft>
                <a:spcPct val="0"/>
              </a:spcAft>
              <a:buClr>
                <a:schemeClr val="accent1"/>
              </a:buClr>
              <a:buSzTx/>
              <a:buFont typeface="Arial" panose="020B0604020202020204" pitchFamily="34" charset="0"/>
              <a:buChar char="•"/>
            </a:pP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Ram</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2</a:t>
            </a: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GB </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or more</a:t>
            </a:r>
          </a:p>
          <a:p>
            <a:pPr marL="120650" marR="0" lvl="0" indent="-285750" algn="l" defTabSz="914400" rtl="0" eaLnBrk="1" fontAlgn="base" latinLnBrk="0" hangingPunct="1">
              <a:lnSpc>
                <a:spcPct val="250000"/>
              </a:lnSpc>
              <a:spcBef>
                <a:spcPts val="50"/>
              </a:spcBef>
              <a:spcAft>
                <a:spcPct val="0"/>
              </a:spcAft>
              <a:buClr>
                <a:schemeClr val="accent1"/>
              </a:buClr>
              <a:buSzTx/>
              <a:buFont typeface="Arial" panose="020B0604020202020204" pitchFamily="34" charset="0"/>
              <a:buChar char="•"/>
            </a:pP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Hard Disk            :           2GB of available space for installation </a:t>
            </a:r>
            <a:endPar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endParaRPr>
          </a:p>
          <a:p>
            <a:pPr marL="120650" marR="0" lvl="0" indent="-285750" algn="l" defTabSz="914400" rtl="0" eaLnBrk="1" fontAlgn="base" latinLnBrk="0" hangingPunct="1">
              <a:lnSpc>
                <a:spcPct val="120000"/>
              </a:lnSpc>
              <a:spcBef>
                <a:spcPts val="50"/>
              </a:spcBef>
              <a:spcAft>
                <a:spcPct val="0"/>
              </a:spcAft>
              <a:buClr>
                <a:schemeClr val="accent1"/>
              </a:buClr>
              <a:buSzTx/>
              <a:buFont typeface="Arial" panose="020B0604020202020204" pitchFamily="34" charset="0"/>
              <a:buNone/>
            </a:pPr>
            <a:r>
              <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endPar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endParaRPr>
          </a:p>
          <a:p>
            <a:pPr marL="63500" marR="0" lvl="0" indent="-228600" algn="l" defTabSz="914400" rtl="0" eaLnBrk="1" fontAlgn="base" latinLnBrk="0" hangingPunct="1">
              <a:lnSpc>
                <a:spcPct val="120000"/>
              </a:lnSpc>
              <a:spcBef>
                <a:spcPts val="50"/>
              </a:spcBef>
              <a:spcAft>
                <a:spcPct val="0"/>
              </a:spcAft>
              <a:buClr>
                <a:schemeClr val="accent1"/>
              </a:buClr>
              <a:buSzTx/>
              <a:buFont typeface="Arial" panose="020B0604020202020204" pitchFamily="34" charset="0"/>
              <a:buNone/>
            </a:pP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endParaRPr kumimoji="0"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endParaRPr>
          </a:p>
          <a:p>
            <a:pPr marL="0" marR="0" lvl="0" indent="0" algn="l" defTabSz="914400" rtl="0" eaLnBrk="1" fontAlgn="base" latinLnBrk="0" hangingPunct="1">
              <a:lnSpc>
                <a:spcPct val="120000"/>
              </a:lnSpc>
              <a:spcBef>
                <a:spcPts val="25"/>
              </a:spcBef>
              <a:spcAft>
                <a:spcPct val="0"/>
              </a:spcAft>
              <a:buClr>
                <a:schemeClr val="accent1"/>
              </a:buClr>
              <a:buSzTx/>
              <a:buFont typeface="Arial MT"/>
              <a:buNone/>
            </a:pPr>
            <a:r>
              <a:rPr kumimoji="0" lang="en-US" sz="1800" b="0" i="0" u="none" strike="noStrike" kern="1200" cap="none" spc="0" normalizeH="0" baseline="0" noProof="1">
                <a:ln>
                  <a:noFill/>
                </a:ln>
                <a:solidFill>
                  <a:schemeClr val="tx1"/>
                </a:solidFill>
                <a:effectLst/>
                <a:uLnTx/>
                <a:uFillTx/>
                <a:latin typeface="Times New Roman" panose="02020603050405020304" pitchFamily="18" charset="0"/>
                <a:ea typeface="Arial MT"/>
                <a:cs typeface="+mn-cs"/>
              </a:rPr>
              <a:t>    </a:t>
            </a:r>
            <a:endParaRPr kumimoji="0" lang="en-US" altLang="en-US" sz="20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noChangeArrowheads="1"/>
          </p:cNvSpPr>
          <p:nvPr>
            <p:ph type="title"/>
          </p:nvPr>
        </p:nvSpPr>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0"/>
              </a:spcAft>
              <a:buClrTx/>
              <a:buSzTx/>
              <a:buFontTx/>
              <a:buNone/>
            </a:pPr>
            <a:r>
              <a:rPr kumimoji="0" lang="en-US" altLang="en-US" sz="3200" b="1"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rPr>
              <a:t> SOFTWARE REQUIREMENTS</a:t>
            </a:r>
            <a:endParaRPr kumimoji="0" lang="en-US" altLang="en-US" sz="3200" b="0" i="0" u="none" strike="noStrike" kern="1200" cap="all" spc="0" normalizeH="0" baseline="0" noProof="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48637" name="Content Placeholder 2"/>
          <p:cNvSpPr>
            <a:spLocks noGrp="1"/>
          </p:cNvSpPr>
          <p:nvPr>
            <p:ph idx="1"/>
          </p:nvPr>
        </p:nvSpPr>
        <p:spPr/>
        <p:txBody>
          <a:bodyPr vert="horz" wrap="square" lIns="91440" tIns="45720" rIns="91440" bIns="45720" anchor="t" anchorCtr="0"/>
          <a:lstStyle/>
          <a:p>
            <a:pPr marL="342900" indent="-342900" defTabSz="914400" eaLnBrk="1" hangingPunct="1">
              <a:lnSpc>
                <a:spcPct val="150000"/>
              </a:lnSpc>
              <a:spcBef>
                <a:spcPts val="1290"/>
              </a:spcBef>
              <a:buFont typeface="Arial MT"/>
              <a:buChar char="•"/>
              <a:tabLst>
                <a:tab pos="520700" algn="l"/>
                <a:tab pos="1894205" algn="l"/>
              </a:tabLst>
            </a:pPr>
            <a:r>
              <a:rPr lang="en-US" altLang="zh-CN" sz="1800" dirty="0">
                <a:latin typeface="Times New Roman" panose="02020603050405020304" pitchFamily="18" charset="0"/>
                <a:ea typeface="Arial MT"/>
              </a:rPr>
              <a:t>Operating system	: Windows 7 or later</a:t>
            </a:r>
            <a:endParaRPr lang="en-IN" altLang="en-US" sz="1800" dirty="0">
              <a:latin typeface="Times New Roman" panose="02020603050405020304" pitchFamily="18" charset="0"/>
              <a:ea typeface="Arial MT"/>
            </a:endParaRPr>
          </a:p>
          <a:p>
            <a:pPr marL="342900" indent="-342900" defTabSz="914400" eaLnBrk="1" hangingPunct="1">
              <a:lnSpc>
                <a:spcPct val="150000"/>
              </a:lnSpc>
              <a:spcBef>
                <a:spcPts val="50"/>
              </a:spcBef>
              <a:buNone/>
              <a:tabLst>
                <a:tab pos="520700" algn="l"/>
                <a:tab pos="1894205" algn="l"/>
              </a:tabLst>
            </a:pPr>
            <a:r>
              <a:rPr lang="en-US" altLang="zh-CN" sz="1800" dirty="0">
                <a:latin typeface="Times New Roman" panose="02020603050405020304" pitchFamily="18" charset="0"/>
                <a:ea typeface="SimSun" panose="02010600030101010101" pitchFamily="2" charset="-122"/>
              </a:rPr>
              <a:t> </a:t>
            </a:r>
            <a:endParaRPr lang="en-IN" altLang="en-US" sz="1800" dirty="0">
              <a:latin typeface="Times New Roman" panose="02020603050405020304" pitchFamily="18" charset="0"/>
            </a:endParaRPr>
          </a:p>
          <a:p>
            <a:pPr marL="342900" indent="-342900" defTabSz="914400" eaLnBrk="1" hangingPunct="1">
              <a:lnSpc>
                <a:spcPct val="150000"/>
              </a:lnSpc>
              <a:spcBef>
                <a:spcPts val="25"/>
              </a:spcBef>
              <a:buFont typeface="Arial MT"/>
              <a:buChar char="•"/>
              <a:tabLst>
                <a:tab pos="520700" algn="l"/>
                <a:tab pos="1894205" algn="l"/>
              </a:tabLst>
            </a:pPr>
            <a:r>
              <a:rPr lang="en-US" altLang="zh-CN" sz="1800" dirty="0">
                <a:latin typeface="Times New Roman" panose="02020603050405020304" pitchFamily="18" charset="0"/>
                <a:ea typeface="Arial MT"/>
              </a:rPr>
              <a:t>Front End               	: XML</a:t>
            </a:r>
          </a:p>
          <a:p>
            <a:pPr marL="342900" indent="-342900" defTabSz="914400" eaLnBrk="1" hangingPunct="1">
              <a:lnSpc>
                <a:spcPct val="150000"/>
              </a:lnSpc>
              <a:spcBef>
                <a:spcPts val="25"/>
              </a:spcBef>
              <a:buFont typeface="Arial MT"/>
              <a:buChar char="•"/>
              <a:tabLst>
                <a:tab pos="520700" algn="l"/>
                <a:tab pos="1894205" algn="l"/>
              </a:tabLst>
            </a:pPr>
            <a:endParaRPr lang="en-US" altLang="zh-CN" sz="1800" dirty="0">
              <a:latin typeface="Times New Roman" panose="02020603050405020304" pitchFamily="18" charset="0"/>
              <a:ea typeface="Arial MT"/>
            </a:endParaRPr>
          </a:p>
          <a:p>
            <a:pPr marL="342900" indent="-342900" defTabSz="914400" eaLnBrk="1" hangingPunct="1">
              <a:lnSpc>
                <a:spcPct val="150000"/>
              </a:lnSpc>
              <a:spcBef>
                <a:spcPts val="25"/>
              </a:spcBef>
              <a:buFont typeface="Arial MT"/>
              <a:buChar char="•"/>
              <a:tabLst>
                <a:tab pos="520700" algn="l"/>
                <a:tab pos="1894205" algn="l"/>
              </a:tabLst>
            </a:pPr>
            <a:r>
              <a:rPr lang="en-US" altLang="zh-CN" sz="1800" dirty="0">
                <a:latin typeface="Times New Roman" panose="02020603050405020304" pitchFamily="18" charset="0"/>
                <a:ea typeface="Arial MT"/>
              </a:rPr>
              <a:t>Back End                           : Google Firebase(NoSQL),Java, SQLite</a:t>
            </a:r>
          </a:p>
          <a:p>
            <a:pPr marL="342900" indent="-342900" defTabSz="914400" eaLnBrk="1" hangingPunct="1">
              <a:lnSpc>
                <a:spcPct val="150000"/>
              </a:lnSpc>
              <a:spcBef>
                <a:spcPts val="25"/>
              </a:spcBef>
              <a:buFont typeface="Arial MT"/>
              <a:buChar char="•"/>
              <a:tabLst>
                <a:tab pos="520700" algn="l"/>
                <a:tab pos="1894205" algn="l"/>
              </a:tabLst>
            </a:pPr>
            <a:endParaRPr lang="en-US" altLang="zh-CN" sz="1800" dirty="0">
              <a:latin typeface="Times New Roman" panose="02020603050405020304" pitchFamily="18" charset="0"/>
              <a:ea typeface="Arial MT"/>
            </a:endParaRPr>
          </a:p>
          <a:p>
            <a:pPr marL="342900" indent="-342900" defTabSz="914400" eaLnBrk="1" hangingPunct="1">
              <a:lnSpc>
                <a:spcPct val="150000"/>
              </a:lnSpc>
              <a:spcBef>
                <a:spcPct val="0"/>
              </a:spcBef>
              <a:buFont typeface="Arial MT"/>
              <a:buChar char="•"/>
              <a:tabLst>
                <a:tab pos="520700" algn="l"/>
                <a:tab pos="1894205" algn="l"/>
              </a:tabLst>
            </a:pPr>
            <a:r>
              <a:rPr lang="en-US" altLang="zh-CN" sz="1800" dirty="0">
                <a:latin typeface="Times New Roman" panose="02020603050405020304" pitchFamily="18" charset="0"/>
                <a:ea typeface="Arial MT"/>
              </a:rPr>
              <a:t>Tool	               : Android Studio (Platform)</a:t>
            </a:r>
            <a:endParaRPr lang="en-IN" altLang="en-US" sz="1800" dirty="0">
              <a:latin typeface="Times New Roman" panose="02020603050405020304" pitchFamily="18" charset="0"/>
              <a:ea typeface="Arial MT"/>
            </a:endParaRPr>
          </a:p>
          <a:p>
            <a:pPr marL="342900" indent="-342900" defTabSz="914400" eaLnBrk="1" hangingPunct="1">
              <a:lnSpc>
                <a:spcPct val="100000"/>
              </a:lnSpc>
              <a:spcBef>
                <a:spcPts val="25"/>
              </a:spcBef>
              <a:buNone/>
              <a:tabLst>
                <a:tab pos="520700" algn="l"/>
                <a:tab pos="1894205" algn="l"/>
              </a:tabLst>
            </a:pPr>
            <a:r>
              <a:rPr lang="en-US" altLang="zh-CN" sz="1800" dirty="0">
                <a:latin typeface="Times New Roman" panose="02020603050405020304" pitchFamily="18" charset="0"/>
                <a:ea typeface="SimSun" panose="02010600030101010101" pitchFamily="2" charset="-122"/>
              </a:rPr>
              <a:t> </a:t>
            </a:r>
            <a:endParaRPr lang="en-IN" altLang="en-US" sz="1800" dirty="0">
              <a:latin typeface="Times New Roman" panose="02020603050405020304" pitchFamily="18" charset="0"/>
            </a:endParaRPr>
          </a:p>
          <a:p>
            <a:pPr marL="342900" indent="-342900" defTabSz="914400" eaLnBrk="1" hangingPunct="1">
              <a:spcBef>
                <a:spcPts val="50"/>
              </a:spcBef>
              <a:buNone/>
              <a:tabLst>
                <a:tab pos="520700" algn="l"/>
                <a:tab pos="1894205" algn="l"/>
              </a:tabLst>
            </a:pPr>
            <a:r>
              <a:rPr lang="en-US" altLang="zh-CN" sz="1800" dirty="0">
                <a:latin typeface="Times New Roman" panose="02020603050405020304" pitchFamily="18" charset="0"/>
                <a:ea typeface="SimSun" panose="02010600030101010101" pitchFamily="2" charset="-122"/>
              </a:rPr>
              <a:t> </a:t>
            </a:r>
            <a:endParaRPr lang="en-IN" altLang="en-US" sz="1800" dirty="0">
              <a:latin typeface="Times New Roman" panose="02020603050405020304" pitchFamily="18" charset="0"/>
            </a:endParaRPr>
          </a:p>
          <a:p>
            <a:pPr marL="342900" indent="-342900" defTabSz="914400" eaLnBrk="1" hangingPunct="1">
              <a:buNone/>
              <a:tabLst>
                <a:tab pos="520700" algn="l"/>
                <a:tab pos="1894205" algn="l"/>
              </a:tabLst>
            </a:pPr>
            <a:endParaRPr lang="en-US" altLang="zh-CN" dirty="0">
              <a:solidFill>
                <a:srgbClr val="262626"/>
              </a:solidFill>
              <a:ea typeface="SimSun" panose="02010600030101010101" pitchFamily="2" charset="-122"/>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620</Words>
  <Application>Microsoft Office PowerPoint</Application>
  <PresentationFormat>Widescreen</PresentationFormat>
  <Paragraphs>100</Paragraphs>
  <Slides>24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Arial MT</vt:lpstr>
      <vt:lpstr>Calibri</vt:lpstr>
      <vt:lpstr>Castellar</vt:lpstr>
      <vt:lpstr>Garamond</vt:lpstr>
      <vt:lpstr>Gill Sans MT</vt:lpstr>
      <vt:lpstr>Times New Roman</vt:lpstr>
      <vt:lpstr>Wingdings</vt:lpstr>
      <vt:lpstr>Gallery</vt:lpstr>
      <vt:lpstr>PowerPoint Presentation</vt:lpstr>
      <vt:lpstr>Content</vt:lpstr>
      <vt:lpstr>ABSTRACT</vt:lpstr>
      <vt:lpstr> EXISTING SYSTEM:</vt:lpstr>
      <vt:lpstr> DISADVANTAGES</vt:lpstr>
      <vt:lpstr> PROPOSED SYSTEM         </vt:lpstr>
      <vt:lpstr>    ADVANTAGES</vt:lpstr>
      <vt:lpstr>        HARDWARE REQUIREMENTS </vt:lpstr>
      <vt:lpstr> SOFTWARE REQUIREMENTS</vt:lpstr>
      <vt:lpstr>Architecture</vt:lpstr>
      <vt:lpstr>Modules </vt:lpstr>
      <vt:lpstr>Class diagram</vt:lpstr>
      <vt:lpstr>USE CASE Diagram</vt:lpstr>
      <vt:lpstr>Sequence diagram</vt:lpstr>
      <vt:lpstr>DATA FLOW DIAGRAM</vt:lpstr>
      <vt:lpstr>SAMPLE COdE</vt:lpstr>
      <vt:lpstr>SAMPLE CODE</vt:lpstr>
      <vt:lpstr>SaMPLE CODe</vt:lpstr>
      <vt:lpstr>ScReenshots</vt:lpstr>
      <vt:lpstr>PowerPoint Presentation</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prarthna saxena</dc:creator>
  <cp:lastModifiedBy>Satyam Srivastava</cp:lastModifiedBy>
  <cp:revision>4</cp:revision>
  <dcterms:created xsi:type="dcterms:W3CDTF">2019-08-15T05:24:01Z</dcterms:created>
  <dcterms:modified xsi:type="dcterms:W3CDTF">2022-07-06T18:12:05Z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FDD5DAC535444EF88DFAC1CC7B83B930</vt:lpwstr>
  </property>
  <property fmtid="{D5CDD505-2E9C-101B-9397-08002B2CF9AE}" pid="3" name="KSOProductBuildVer">
    <vt:lpwstr>1033-11.2.0.10463</vt:lpwstr>
  </property>
</Properties>
</file>