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494" r:id="rId2"/>
    <p:sldId id="511" r:id="rId3"/>
    <p:sldId id="513" r:id="rId4"/>
    <p:sldId id="514" r:id="rId5"/>
    <p:sldId id="515" r:id="rId6"/>
    <p:sldId id="516" r:id="rId7"/>
    <p:sldId id="518" r:id="rId8"/>
    <p:sldId id="517" r:id="rId9"/>
    <p:sldId id="519" r:id="rId10"/>
    <p:sldId id="5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91" autoAdjust="0"/>
    <p:restoredTop sz="93440" autoAdjust="0"/>
  </p:normalViewPr>
  <p:slideViewPr>
    <p:cSldViewPr snapToGrid="0" showGuides="1">
      <p:cViewPr varScale="1">
        <p:scale>
          <a:sx n="121" d="100"/>
          <a:sy n="121" d="100"/>
        </p:scale>
        <p:origin x="200" y="200"/>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2018-02-21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2018-02-21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2</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2799645"/>
            <a:ext cx="11209867" cy="1323439"/>
          </a:xfrm>
          <a:prstGeom prst="rect">
            <a:avLst/>
          </a:prstGeom>
        </p:spPr>
        <p:txBody>
          <a:bodyPr wrap="square">
            <a:spAutoFit/>
          </a:bodyPr>
          <a:lstStyle/>
          <a:p>
            <a:r>
              <a:rPr lang="en-US" sz="4000" dirty="0" err="1"/>
              <a:t>git</a:t>
            </a:r>
            <a:r>
              <a:rPr lang="en-US" sz="4000" dirty="0"/>
              <a:t> clone https://</a:t>
            </a:r>
            <a:r>
              <a:rPr lang="en-US" sz="4000" dirty="0" err="1"/>
              <a:t>github.com</a:t>
            </a:r>
            <a:r>
              <a:rPr lang="en-US" sz="4000" dirty="0"/>
              <a:t>/</a:t>
            </a:r>
            <a:r>
              <a:rPr lang="en-US" sz="4000" dirty="0" err="1"/>
              <a:t>pilotdeveloper</a:t>
            </a:r>
            <a:r>
              <a:rPr lang="en-US" sz="4000" dirty="0"/>
              <a:t>/</a:t>
            </a:r>
            <a:r>
              <a:rPr lang="en-US" sz="4000" dirty="0" err="1"/>
              <a:t>sensors_lab.git</a:t>
            </a:r>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 (different colors if possible).</a:t>
            </a:r>
          </a:p>
          <a:p>
            <a:r>
              <a:rPr lang="en-US" sz="2400" dirty="0"/>
              <a:t>12 male to male jumper cables (different colors if possible).</a:t>
            </a:r>
          </a:p>
          <a:p>
            <a:r>
              <a:rPr lang="en-US" sz="2400" dirty="0"/>
              <a:t>4 male to female jumper cables</a:t>
            </a:r>
          </a:p>
          <a:p>
            <a:r>
              <a:rPr lang="en-US" sz="2400" dirty="0"/>
              <a:t>Four pieces of electrical tape (1 x ~3 inches, 3 x 1 inch)</a:t>
            </a:r>
          </a:p>
          <a:p>
            <a:r>
              <a:rPr lang="en-US" sz="2400" dirty="0"/>
              <a:t>Four AA Batteries</a:t>
            </a:r>
          </a:p>
          <a:p>
            <a:r>
              <a:rPr lang="en-US" sz="2400" dirty="0"/>
              <a:t>10 µf electrolytic capacitor</a:t>
            </a:r>
          </a:p>
          <a:p>
            <a:r>
              <a:rPr lang="en-US" sz="2400" dirty="0"/>
              <a:t>1x NRF24L01+ Transceiver</a:t>
            </a:r>
          </a:p>
          <a:p>
            <a:r>
              <a:rPr lang="en-US" sz="2400" dirty="0"/>
              <a:t>4 tactical buttons</a:t>
            </a:r>
          </a:p>
          <a:p>
            <a:r>
              <a:rPr lang="en-US" sz="2400" dirty="0"/>
              <a:t>Ziploc bag with Arduino, Breadboard, Battery Holder, 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us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23211</TotalTime>
  <Words>358</Words>
  <Application>Microsoft Macintosh PowerPoint</Application>
  <PresentationFormat>Widescreen</PresentationFormat>
  <Paragraphs>56</Paragraphs>
  <Slides>10</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4" baseType="lpstr">
      <vt:lpstr>Arial</vt:lpstr>
      <vt:lpstr>GE Inspira Sans</vt:lpstr>
      <vt:lpstr>GE</vt:lpstr>
      <vt:lpstr>think-cell Slide</vt:lpstr>
      <vt:lpstr>Alex Kelly GE Digital</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278</cp:revision>
  <dcterms:created xsi:type="dcterms:W3CDTF">2016-09-14T12:26:50Z</dcterms:created>
  <dcterms:modified xsi:type="dcterms:W3CDTF">2018-02-21T22:02:18Z</dcterms:modified>
</cp:coreProperties>
</file>