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handoutMasterIdLst>
    <p:handoutMasterId r:id="rId21"/>
  </p:handoutMasterIdLst>
  <p:sldIdLst>
    <p:sldId id="494" r:id="rId2"/>
    <p:sldId id="523" r:id="rId3"/>
    <p:sldId id="525" r:id="rId4"/>
    <p:sldId id="526" r:id="rId5"/>
    <p:sldId id="527" r:id="rId6"/>
    <p:sldId id="528" r:id="rId7"/>
    <p:sldId id="511" r:id="rId8"/>
    <p:sldId id="513" r:id="rId9"/>
    <p:sldId id="514" r:id="rId10"/>
    <p:sldId id="515" r:id="rId11"/>
    <p:sldId id="516" r:id="rId12"/>
    <p:sldId id="518" r:id="rId13"/>
    <p:sldId id="517" r:id="rId14"/>
    <p:sldId id="519" r:id="rId15"/>
    <p:sldId id="520" r:id="rId16"/>
    <p:sldId id="521" r:id="rId17"/>
    <p:sldId id="522" r:id="rId18"/>
    <p:sldId id="5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1" autoAdjust="0"/>
    <p:restoredTop sz="91499" autoAdjust="0"/>
  </p:normalViewPr>
  <p:slideViewPr>
    <p:cSldViewPr snapToGrid="0" showGuides="1">
      <p:cViewPr varScale="1">
        <p:scale>
          <a:sx n="109" d="100"/>
          <a:sy n="109" d="100"/>
        </p:scale>
        <p:origin x="1176" y="114"/>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2018-09-19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2018-09-19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Compile the source and upload to </a:t>
            </a:r>
            <a:r>
              <a:rPr lang="en-US"/>
              <a:t>your Arduino!</a:t>
            </a:r>
          </a:p>
        </p:txBody>
      </p:sp>
    </p:spTree>
    <p:extLst>
      <p:ext uri="{BB962C8B-B14F-4D97-AF65-F5344CB8AC3E}">
        <p14:creationId xmlns:p14="http://schemas.microsoft.com/office/powerpoint/2010/main" val="22155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502" y="2050689"/>
            <a:ext cx="2560254" cy="2457844"/>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spTree>
    <p:extLst>
      <p:ext uri="{BB962C8B-B14F-4D97-AF65-F5344CB8AC3E}">
        <p14:creationId xmlns:p14="http://schemas.microsoft.com/office/powerpoint/2010/main" val="379615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7</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23633</TotalTime>
  <Words>488</Words>
  <Application>Microsoft Office PowerPoint</Application>
  <PresentationFormat>Widescreen</PresentationFormat>
  <Paragraphs>76</Paragraphs>
  <Slides>18</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GE Inspira Sans</vt:lpstr>
      <vt:lpstr>GE</vt:lpstr>
      <vt:lpstr>think-cell Slide</vt:lpstr>
      <vt:lpstr>Alex Kelly GE Digital</vt:lpstr>
      <vt:lpstr>A little more about me.</vt:lpstr>
      <vt:lpstr>2011-2013, NYC – Berkshire Hathaway</vt:lpstr>
      <vt:lpstr>2013-2015, Redmond - Microsoft</vt:lpstr>
      <vt:lpstr>2015-2017, Austin – GM</vt:lpstr>
      <vt:lpstr>Current</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lpstr>Program your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291</cp:revision>
  <dcterms:created xsi:type="dcterms:W3CDTF">2016-09-14T12:26:50Z</dcterms:created>
  <dcterms:modified xsi:type="dcterms:W3CDTF">2018-09-19T20:26:47Z</dcterms:modified>
</cp:coreProperties>
</file>