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handoutMasterIdLst>
    <p:handoutMasterId r:id="rId27"/>
  </p:handoutMasterIdLst>
  <p:sldIdLst>
    <p:sldId id="494" r:id="rId2"/>
    <p:sldId id="523" r:id="rId3"/>
    <p:sldId id="525" r:id="rId4"/>
    <p:sldId id="526" r:id="rId5"/>
    <p:sldId id="527" r:id="rId6"/>
    <p:sldId id="528" r:id="rId7"/>
    <p:sldId id="511" r:id="rId8"/>
    <p:sldId id="513" r:id="rId9"/>
    <p:sldId id="514" r:id="rId10"/>
    <p:sldId id="515" r:id="rId11"/>
    <p:sldId id="516" r:id="rId12"/>
    <p:sldId id="518" r:id="rId13"/>
    <p:sldId id="517" r:id="rId14"/>
    <p:sldId id="519" r:id="rId15"/>
    <p:sldId id="520" r:id="rId16"/>
    <p:sldId id="521" r:id="rId17"/>
    <p:sldId id="522" r:id="rId18"/>
    <p:sldId id="529" r:id="rId19"/>
    <p:sldId id="530" r:id="rId20"/>
    <p:sldId id="531" r:id="rId21"/>
    <p:sldId id="532" r:id="rId22"/>
    <p:sldId id="533" r:id="rId23"/>
    <p:sldId id="534" r:id="rId24"/>
    <p:sldId id="5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1" autoAdjust="0"/>
    <p:restoredTop sz="91499" autoAdjust="0"/>
  </p:normalViewPr>
  <p:slideViewPr>
    <p:cSldViewPr snapToGrid="0" showGuides="1">
      <p:cViewPr varScale="1">
        <p:scale>
          <a:sx n="109" d="100"/>
          <a:sy n="109" d="100"/>
        </p:scale>
        <p:origin x="1176" y="114"/>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2018-09-24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2018-09-24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5B9-F390-451F-8215-5972F790CD75}"/>
              </a:ext>
            </a:extLst>
          </p:cNvPr>
          <p:cNvSpPr>
            <a:spLocks noGrp="1"/>
          </p:cNvSpPr>
          <p:nvPr>
            <p:ph type="title"/>
          </p:nvPr>
        </p:nvSpPr>
        <p:spPr/>
        <p:txBody>
          <a:bodyPr/>
          <a:lstStyle/>
          <a:p>
            <a:r>
              <a:rPr lang="en-US" dirty="0"/>
              <a:t>Transmission Bugs</a:t>
            </a:r>
          </a:p>
        </p:txBody>
      </p:sp>
      <p:sp>
        <p:nvSpPr>
          <p:cNvPr id="3" name="Content Placeholder 2">
            <a:extLst>
              <a:ext uri="{FF2B5EF4-FFF2-40B4-BE49-F238E27FC236}">
                <a16:creationId xmlns:a16="http://schemas.microsoft.com/office/drawing/2014/main" id="{F6F81189-C7CC-4573-839F-ADDAC433F79B}"/>
              </a:ext>
            </a:extLst>
          </p:cNvPr>
          <p:cNvSpPr>
            <a:spLocks noGrp="1"/>
          </p:cNvSpPr>
          <p:nvPr>
            <p:ph idx="1"/>
          </p:nvPr>
        </p:nvSpPr>
        <p:spPr/>
        <p:txBody>
          <a:bodyPr/>
          <a:lstStyle/>
          <a:p>
            <a:r>
              <a:rPr lang="en-US" dirty="0"/>
              <a:t>Previously, the code was resetting the table to be “1” regardless of the entered value.  </a:t>
            </a:r>
          </a:p>
          <a:p>
            <a:r>
              <a:rPr lang="en-US" dirty="0"/>
              <a:t>We were setting a hard integer in the type definition – you don’t do this generally when you have a reusable data type.</a:t>
            </a:r>
          </a:p>
          <a:p>
            <a:r>
              <a:rPr lang="en-US" dirty="0"/>
              <a:t>Too many messages in the debug log making it difficult to read. </a:t>
            </a:r>
          </a:p>
          <a:p>
            <a:endParaRPr lang="en-US" dirty="0"/>
          </a:p>
        </p:txBody>
      </p:sp>
    </p:spTree>
    <p:extLst>
      <p:ext uri="{BB962C8B-B14F-4D97-AF65-F5344CB8AC3E}">
        <p14:creationId xmlns:p14="http://schemas.microsoft.com/office/powerpoint/2010/main" val="304661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DEB-0188-4CA0-84FA-3802C42BF0FF}"/>
              </a:ext>
            </a:extLst>
          </p:cNvPr>
          <p:cNvSpPr>
            <a:spLocks noGrp="1"/>
          </p:cNvSpPr>
          <p:nvPr>
            <p:ph type="title"/>
          </p:nvPr>
        </p:nvSpPr>
        <p:spPr/>
        <p:txBody>
          <a:bodyPr/>
          <a:lstStyle/>
          <a:p>
            <a:r>
              <a:rPr lang="en-US" dirty="0"/>
              <a:t>Receive Bugs</a:t>
            </a:r>
          </a:p>
        </p:txBody>
      </p:sp>
      <p:sp>
        <p:nvSpPr>
          <p:cNvPr id="3" name="Content Placeholder 2">
            <a:extLst>
              <a:ext uri="{FF2B5EF4-FFF2-40B4-BE49-F238E27FC236}">
                <a16:creationId xmlns:a16="http://schemas.microsoft.com/office/drawing/2014/main" id="{E19997C4-BF13-44A6-A2B0-85CB8E21F519}"/>
              </a:ext>
            </a:extLst>
          </p:cNvPr>
          <p:cNvSpPr>
            <a:spLocks noGrp="1"/>
          </p:cNvSpPr>
          <p:nvPr>
            <p:ph idx="1"/>
          </p:nvPr>
        </p:nvSpPr>
        <p:spPr/>
        <p:txBody>
          <a:bodyPr/>
          <a:lstStyle/>
          <a:p>
            <a:r>
              <a:rPr lang="en-US" dirty="0"/>
              <a:t>Massively cleaned up the code to be one simple line instead of a huge if then block</a:t>
            </a:r>
          </a:p>
          <a:p>
            <a:r>
              <a:rPr lang="en-US" dirty="0"/>
              <a:t>Updated the transmission ports to Node to match the actual table numbers (1-10).  </a:t>
            </a:r>
          </a:p>
          <a:p>
            <a:r>
              <a:rPr lang="en-US" dirty="0"/>
              <a:t>Removed code that looked for different transmission channels (not needed)</a:t>
            </a:r>
          </a:p>
        </p:txBody>
      </p:sp>
    </p:spTree>
    <p:extLst>
      <p:ext uri="{BB962C8B-B14F-4D97-AF65-F5344CB8AC3E}">
        <p14:creationId xmlns:p14="http://schemas.microsoft.com/office/powerpoint/2010/main" val="218854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F26-B30A-4F64-9B4B-3E4F8BE5A9E1}"/>
              </a:ext>
            </a:extLst>
          </p:cNvPr>
          <p:cNvSpPr>
            <a:spLocks noGrp="1"/>
          </p:cNvSpPr>
          <p:nvPr>
            <p:ph type="title"/>
          </p:nvPr>
        </p:nvSpPr>
        <p:spPr/>
        <p:txBody>
          <a:bodyPr/>
          <a:lstStyle/>
          <a:p>
            <a:r>
              <a:rPr lang="en-US" dirty="0"/>
              <a:t>Web App Bugs </a:t>
            </a:r>
          </a:p>
        </p:txBody>
      </p:sp>
      <p:sp>
        <p:nvSpPr>
          <p:cNvPr id="3" name="Content Placeholder 2">
            <a:extLst>
              <a:ext uri="{FF2B5EF4-FFF2-40B4-BE49-F238E27FC236}">
                <a16:creationId xmlns:a16="http://schemas.microsoft.com/office/drawing/2014/main" id="{CFA05BC5-8681-4F51-9C8B-0797E6AC1F64}"/>
              </a:ext>
            </a:extLst>
          </p:cNvPr>
          <p:cNvSpPr>
            <a:spLocks noGrp="1"/>
          </p:cNvSpPr>
          <p:nvPr>
            <p:ph idx="1"/>
          </p:nvPr>
        </p:nvSpPr>
        <p:spPr/>
        <p:txBody>
          <a:bodyPr/>
          <a:lstStyle/>
          <a:p>
            <a:r>
              <a:rPr lang="en-US" dirty="0"/>
              <a:t>Fixed the spacing issues in the code that would have made it unusable on 1920x1080</a:t>
            </a:r>
          </a:p>
          <a:p>
            <a:r>
              <a:rPr lang="en-US" dirty="0"/>
              <a:t>Fixed the team names so that they match the correct groups</a:t>
            </a:r>
          </a:p>
          <a:p>
            <a:r>
              <a:rPr lang="en-US" dirty="0"/>
              <a:t>Fixed the random linear display bug (lack of a table)</a:t>
            </a:r>
          </a:p>
          <a:p>
            <a:r>
              <a:rPr lang="en-US" dirty="0"/>
              <a:t>Fixed the transmit variables</a:t>
            </a:r>
          </a:p>
        </p:txBody>
      </p:sp>
    </p:spTree>
    <p:extLst>
      <p:ext uri="{BB962C8B-B14F-4D97-AF65-F5344CB8AC3E}">
        <p14:creationId xmlns:p14="http://schemas.microsoft.com/office/powerpoint/2010/main" val="2600142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688-DF9B-4E69-9053-5C7C375E89E5}"/>
              </a:ext>
            </a:extLst>
          </p:cNvPr>
          <p:cNvSpPr>
            <a:spLocks noGrp="1"/>
          </p:cNvSpPr>
          <p:nvPr>
            <p:ph type="title"/>
          </p:nvPr>
        </p:nvSpPr>
        <p:spPr>
          <a:xfrm>
            <a:off x="533400" y="222086"/>
            <a:ext cx="10091484" cy="914400"/>
          </a:xfrm>
        </p:spPr>
        <p:txBody>
          <a:bodyPr/>
          <a:lstStyle/>
          <a:p>
            <a:r>
              <a:rPr lang="en-US" dirty="0"/>
              <a:t>Bad code</a:t>
            </a:r>
          </a:p>
        </p:txBody>
      </p:sp>
      <p:sp>
        <p:nvSpPr>
          <p:cNvPr id="3" name="Content Placeholder 2">
            <a:extLst>
              <a:ext uri="{FF2B5EF4-FFF2-40B4-BE49-F238E27FC236}">
                <a16:creationId xmlns:a16="http://schemas.microsoft.com/office/drawing/2014/main" id="{E9B359CB-DB15-4A77-B5DD-77E13E0CE3DA}"/>
              </a:ext>
            </a:extLst>
          </p:cNvPr>
          <p:cNvSpPr>
            <a:spLocks noGrp="1"/>
          </p:cNvSpPr>
          <p:nvPr>
            <p:ph idx="1"/>
          </p:nvPr>
        </p:nvSpPr>
        <p:spPr/>
        <p:txBody>
          <a:bodyPr/>
          <a:lstStyle/>
          <a:p>
            <a:pPr marL="0" indent="0">
              <a:buNone/>
            </a:pPr>
            <a:r>
              <a:rPr lang="en-US" dirty="0"/>
              <a:t>struct dataStruct1 {</a:t>
            </a:r>
            <a:br>
              <a:rPr lang="en-US" dirty="0"/>
            </a:br>
            <a:r>
              <a:rPr lang="en-US" dirty="0"/>
              <a:t>  int table = 6;</a:t>
            </a:r>
            <a:br>
              <a:rPr lang="en-US" dirty="0"/>
            </a:br>
            <a:r>
              <a:rPr lang="en-US" dirty="0"/>
              <a:t>  float t1;</a:t>
            </a:r>
            <a:br>
              <a:rPr lang="en-US" dirty="0"/>
            </a:br>
            <a:r>
              <a:rPr lang="en-US" dirty="0"/>
              <a:t>  char response;</a:t>
            </a:r>
            <a:br>
              <a:rPr lang="en-US" dirty="0"/>
            </a:br>
            <a:r>
              <a:rPr lang="en-US" dirty="0"/>
              <a:t>} transmitter1_data;</a:t>
            </a:r>
          </a:p>
          <a:p>
            <a:pPr marL="0" indent="0">
              <a:buNone/>
            </a:pPr>
            <a:endParaRPr lang="en-US" dirty="0"/>
          </a:p>
        </p:txBody>
      </p:sp>
    </p:spTree>
    <p:extLst>
      <p:ext uri="{BB962C8B-B14F-4D97-AF65-F5344CB8AC3E}">
        <p14:creationId xmlns:p14="http://schemas.microsoft.com/office/powerpoint/2010/main" val="278296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BFE-2141-488B-8A55-06001A92C69B}"/>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7C4E55DB-AC9E-48AD-8FB8-45B47FA5CC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2681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a:hlinkClick r:id="rId3"/>
              </a:rPr>
              <a:t>https://linkedin.com/in/alexanderjkelly</a:t>
            </a:r>
            <a:endParaRPr lang="en-US"/>
          </a:p>
          <a:p>
            <a:endParaRPr lang="en-US"/>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7</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23647</TotalTime>
  <Words>662</Words>
  <Application>Microsoft Office PowerPoint</Application>
  <PresentationFormat>Widescreen</PresentationFormat>
  <Paragraphs>95</Paragraphs>
  <Slides>24</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8" baseType="lpstr">
      <vt:lpstr>Arial</vt:lpstr>
      <vt:lpstr>GE Inspira Sans</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lpstr>Transmission Bugs</vt:lpstr>
      <vt:lpstr>Receive Bugs</vt:lpstr>
      <vt:lpstr>Web App Bugs </vt:lpstr>
      <vt:lpstr>Bad code</vt:lpstr>
      <vt:lpstr>Code walkthrough</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293</cp:revision>
  <dcterms:created xsi:type="dcterms:W3CDTF">2016-09-14T12:26:50Z</dcterms:created>
  <dcterms:modified xsi:type="dcterms:W3CDTF">2018-09-24T21:29:01Z</dcterms:modified>
</cp:coreProperties>
</file>