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EDE-DD34-411C-02BA-F1512464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7AE9-7FCA-C27E-1670-9BD80457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42D6-A263-C354-CDBE-16CA055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1678-3FC5-DA00-0B55-FF4279C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1BE0-14B7-6C1D-CD09-20CF7429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6E17-C623-4476-E473-3C9EED8D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3454-914E-A1C7-A4CB-159E2B48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16E7-99EA-456E-351F-2C3330D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4A4B-1F00-433D-41CA-1007F345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7F88-612F-6412-7C72-20FAB9AA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5CDC-1376-F2E3-D919-7DA62F8F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4748-0AB7-2E7B-BEAB-1224B644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71A-FFA7-B853-150D-A1AE148E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5F07-CC24-F036-00B5-B5D8A1DF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DF8C-6C22-0462-6BB0-6849A86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AC99-D372-A649-5C38-C7C148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F4C-C746-4B88-F27B-67944661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00A9-001D-DEE0-3E69-51FA47DF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422B-0AE5-EE78-930D-BCB484B7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B254-59BE-7EB5-D5FC-3B284B26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80EB-A81E-1F68-2300-EF2F5EF4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8AB2-74D9-5357-2E35-4824EACB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1F9-F764-E2F5-88B2-AFE0006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B48F-EDE5-54B6-57AC-B0FC537D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6450-6404-E111-0C81-8643F1CE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EAD8-39EF-4DA3-3003-87666C8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B77A-49D2-8344-DF8F-4EE75F63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E644-7F3F-E2B2-25C9-4E690982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1804-AF80-8ED0-CDC5-B0EF877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0591-4AC9-6232-E0B9-1B964C7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89EF-20FF-313D-7768-CA33373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575E-983C-98A5-B674-C493952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C8AC-48CC-F9B1-BC6B-BFAD6C8A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C369-1F8D-8868-C821-6D70C7D6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92260-C522-EBE9-A31F-33A0495B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80E3-8F01-0ACA-52C1-DC82F0C5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ED13-D926-4B4A-AC99-DC297333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B4502-E26F-70D5-2C2A-28ED0E5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8EE9-B3A1-698D-F4C5-A6A742B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AF0A-4A78-3E92-1AB7-EEF17D5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7E0F-E0EB-CC6D-423F-0CBDD61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62F9C-D2BF-68B4-2596-592CFDB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B12F-76B4-53C5-3146-517E045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07D1E-0903-9CD2-56FC-A33FAA4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3382E-23D1-AE7A-BBD6-73D9CA1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023B-6163-7D50-BBE4-6BEF7E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318-3E97-51F3-08C5-605A6409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C7F2-7B7A-5870-042E-1E8E4563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2B46-FC1F-8F47-023A-E875E9B2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94C-C232-CAC7-1445-808BC68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08C-640B-83E6-C555-F5B64ED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9770-D757-3A76-5BEF-E48696D0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E36-9488-7F13-FA5A-D242AAB5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B44B-2B34-B80A-6B4E-6ED6D781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7CE1-7645-4586-89A0-8D77548C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0B4A-5632-A39C-7843-1C8C633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A232-4727-D12C-A642-E42F494C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C329-4604-FD40-3366-A2B28BB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C286-426F-4ABA-2E18-7C3D110F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F78F-2F44-AA56-D8BD-AAA3A86F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7F6-6F3E-BE70-E9D8-A2B90A5B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A301-A6F8-47E0-BBD7-ED7702CC2F8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574C-5DA2-3490-9491-131E994BE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6286-44B2-0BC6-2868-00897D15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DA82-F28B-3F46-980F-A973CE6C8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EEO311 – 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E8F4-CA39-DC18-F909-364D87AE4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Mills</a:t>
            </a:r>
          </a:p>
        </p:txBody>
      </p:sp>
    </p:spTree>
    <p:extLst>
      <p:ext uri="{BB962C8B-B14F-4D97-AF65-F5344CB8AC3E}">
        <p14:creationId xmlns:p14="http://schemas.microsoft.com/office/powerpoint/2010/main" val="19091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B6DDB-3EDD-A45B-1EE2-8BB80279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6" y="771154"/>
            <a:ext cx="507753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1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BA0DF-30E5-BC9E-EA03-35668C37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6" y="804496"/>
            <a:ext cx="5163271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3468E7-A000-847F-71D9-454B6B4C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" y="275785"/>
            <a:ext cx="5239481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A0FF3-4E87-580F-D1CF-22A5AF48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4" y="528232"/>
            <a:ext cx="5315692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1AC22-1DF9-D4A8-4186-EA136060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1" y="461548"/>
            <a:ext cx="5096586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7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95B5B-2E1A-9098-AB4F-FDD08C03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9" y="418680"/>
            <a:ext cx="5201376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A368B-3803-F8E2-ED67-09131DF0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8" y="301720"/>
            <a:ext cx="591585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8DA8D-0A22-2677-E693-704B63AA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8" y="442495"/>
            <a:ext cx="589679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41572-EAEB-B4D2-6F3D-D81A6837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3" y="852128"/>
            <a:ext cx="589679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94D75-0CF6-D6B1-8216-C890274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5" y="275785"/>
            <a:ext cx="5925377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EF7CE-8FEB-55D5-554C-B0AC67C8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671127"/>
            <a:ext cx="5858693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2B37A-42F3-852E-3E01-1A77ABEF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790206"/>
            <a:ext cx="589679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FB4C2-3C0A-429F-9E92-236762B3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1" y="94784"/>
            <a:ext cx="5153744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DB7E9-62CF-09FA-FF40-DFB7E9FC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9" y="714689"/>
            <a:ext cx="5106113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EEO311 – Homework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EEO311 – Quiz 1</dc:title>
  <dc:creator>Pete Mills</dc:creator>
  <cp:lastModifiedBy>Pete Mills</cp:lastModifiedBy>
  <cp:revision>5</cp:revision>
  <cp:lastPrinted>2024-02-17T00:39:22Z</cp:lastPrinted>
  <dcterms:created xsi:type="dcterms:W3CDTF">2024-02-06T23:11:47Z</dcterms:created>
  <dcterms:modified xsi:type="dcterms:W3CDTF">2024-02-17T16:47:11Z</dcterms:modified>
</cp:coreProperties>
</file>