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A273-F1B4-9D9C-8F03-8B435B436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CE0E-05EB-D66E-4764-DB63A0EE1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C1C4-82CB-5964-C114-9DE1B444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24E-8653-EC4E-FD2C-FA551B2B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7AC7-528A-0A35-AC29-C546FBC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5B9E-477F-393C-D86C-15007692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AC1F-A16A-6165-E471-66242895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1A68-2ECC-2D86-799D-E2C8C805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BC3C-332B-6136-3D42-5B950087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E0B2-2F44-C7AA-3944-4C5C55C8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17184-08C2-E6AD-06D0-C516A73D3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B9D39-11D9-9B6B-9267-2DDC7F6C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ED91-4D8D-4A2A-5FDD-A0A302C0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D9E8-CD22-AC4F-8E14-C70B46D8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5660-2089-DEC3-3B12-DF695080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1B6-F762-7C6A-6A08-0D99053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62A8-9515-F70C-FFBD-1E0DE2F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A7FF-A1F3-E27C-5921-3DA87EEC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5095-2B73-044A-D621-777903E5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79D3-08E2-4752-8715-C039F200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4F29-2AB4-B76D-16F8-B9F6549C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A386-36B5-B206-0022-B260F520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987B-77C3-1460-2661-B92B7835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2FB7-338B-C5BC-FB5A-7B421CE8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AA0F-7D20-F028-FCB7-0E0150A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9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9984-2BC6-B4B4-4981-0E8DC7B9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D054-0F4D-CBC5-D31D-706587E6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CA4C3-8B67-34D4-042D-7F05B22D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456C-2878-D268-A044-177E35B1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9B61-2EA0-B677-9C49-E4814DA7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789BB-F7EA-EDAA-71F1-1D1C5D3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4878-EADD-AB3C-A985-E9410EDE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2478-9944-AB32-4470-145B0883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20825-FD74-9658-89C1-DC722C3F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6254-1B19-C6CF-AD68-3C3C5067F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E9654-5D33-93AE-4F3D-C3FBD57B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F4CBF-0EFE-9D17-2084-136F8AC2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C8CE4-CD49-90F0-9BC8-05B5E6F9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606FF-53AE-7124-C86E-2EA7C395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8F93-98C8-64E9-762E-32A8336A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42B97-1ADD-6B9B-CCA2-2EEC5591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B13A4-4775-D76A-3943-EB287575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BDD45-0BA7-E137-A995-D269621E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5D941-DD10-34BE-19E2-FB1449EB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0BD53-9264-B34B-AC84-E6522F06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A3339-43BB-62A1-F93A-77528E4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922E-9B7A-5FE3-3F1A-1278D416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22A5-8A98-BE4F-9E8E-C444A5A3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11AAF-F0C1-B8A9-E23E-82C7C1C4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902F-2835-B056-AD3B-ED67FE4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6EB95-D9D4-016F-99CA-86AF5319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12F76-B6A2-AA4E-D286-4CF95494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71B2-C024-B85C-A448-B3B5F7B4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481D9-B201-E0C8-7267-267FD6FF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CBE91-4772-D196-8376-AEC43C99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CA5C-CBD7-D765-7BE0-56C01533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99681-B069-464B-25C4-B5888CE2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05DC1-B1BF-67B2-316A-BF6CBD71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746EC-2F3A-1974-AC9F-9B817EE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99FD-D48C-AB05-8C3A-2F8ECC8A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1ACF-D967-20B6-E4B7-9C9970C0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2A85-277A-425C-9418-5932D3BD8C41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3FFA-AAFD-4F1B-F098-F254BC54A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0A44-E3A5-FFF8-11C8-CCB3670B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51BF-03D5-4BD9-A350-273E8C40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CF61-0CB6-C5DA-9F6F-E022258A8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EEO311 – Quiz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21232-6020-1A8F-2B82-602C22AC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 Mills</a:t>
            </a:r>
          </a:p>
        </p:txBody>
      </p:sp>
    </p:spTree>
    <p:extLst>
      <p:ext uri="{BB962C8B-B14F-4D97-AF65-F5344CB8AC3E}">
        <p14:creationId xmlns:p14="http://schemas.microsoft.com/office/powerpoint/2010/main" val="45266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981D-CA38-35B2-A9A5-8EA7092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Question Reference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BBF05-298D-C085-087C-2BBA0084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64" y="1580091"/>
            <a:ext cx="5122606" cy="4351338"/>
          </a:xfrm>
        </p:spPr>
      </p:pic>
    </p:spTree>
    <p:extLst>
      <p:ext uri="{BB962C8B-B14F-4D97-AF65-F5344CB8AC3E}">
        <p14:creationId xmlns:p14="http://schemas.microsoft.com/office/powerpoint/2010/main" val="223053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8B6C-5635-09AE-4085-D4242297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Instructions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D89C22-43B5-FE53-4D4B-3F538F4AE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546" y="1253331"/>
            <a:ext cx="4708608" cy="5528196"/>
          </a:xfrm>
        </p:spPr>
      </p:pic>
    </p:spTree>
    <p:extLst>
      <p:ext uri="{BB962C8B-B14F-4D97-AF65-F5344CB8AC3E}">
        <p14:creationId xmlns:p14="http://schemas.microsoft.com/office/powerpoint/2010/main" val="84773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2B48-1FB7-A947-C4F7-1FE909C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DD8C-5447-C3A7-BB02-178766E3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arenR"/>
            </a:pPr>
            <a:r>
              <a:rPr lang="en-US" sz="1200" dirty="0"/>
              <a:t>The common gate amplifier is non-inverting. Only the common source amp is inverting</a:t>
            </a:r>
          </a:p>
          <a:p>
            <a:pPr lvl="1">
              <a:buAutoNum type="arabicParenR"/>
            </a:pPr>
            <a:r>
              <a:rPr lang="en-US" sz="1200" dirty="0"/>
              <a:t>Rin = (</a:t>
            </a:r>
            <a:r>
              <a:rPr lang="en-US" sz="1200" dirty="0" err="1"/>
              <a:t>ro</a:t>
            </a:r>
            <a:r>
              <a:rPr lang="en-US" sz="1200" dirty="0"/>
              <a:t> + RL)/Ao = (20k + 20k ) / (20k * 1mA ) = 2k ohm</a:t>
            </a:r>
          </a:p>
          <a:p>
            <a:pPr lvl="1">
              <a:buAutoNum type="arabicParenR"/>
            </a:pPr>
            <a:r>
              <a:rPr lang="en-US" sz="1200" dirty="0"/>
              <a:t>Rout = </a:t>
            </a:r>
            <a:r>
              <a:rPr lang="en-US" sz="1200" dirty="0" err="1"/>
              <a:t>ro</a:t>
            </a:r>
            <a:r>
              <a:rPr lang="en-US" sz="1200" dirty="0"/>
              <a:t> + Rs + Ao*Rs = 20k + 1k + 20*1k = 21k + 20k = 41k ohm</a:t>
            </a:r>
          </a:p>
          <a:p>
            <a:pPr lvl="1">
              <a:buAutoNum type="arabicParenR"/>
            </a:pPr>
            <a:r>
              <a:rPr lang="en-US" sz="1200" dirty="0"/>
              <a:t>DC voltage gain Av = RL / Rin = 20k / 2k = 10 </a:t>
            </a:r>
          </a:p>
          <a:p>
            <a:pPr lvl="1">
              <a:buAutoNum type="arabicParenR"/>
            </a:pPr>
            <a:r>
              <a:rPr lang="en-US" sz="1200" dirty="0"/>
              <a:t>Overall gain </a:t>
            </a:r>
            <a:r>
              <a:rPr lang="en-US" sz="1200" dirty="0" err="1"/>
              <a:t>Gv</a:t>
            </a:r>
            <a:r>
              <a:rPr lang="en-US" sz="1200" dirty="0"/>
              <a:t> = Av*Rin / </a:t>
            </a:r>
            <a:r>
              <a:rPr lang="en-US" sz="1200" dirty="0" err="1"/>
              <a:t>Rin+RS</a:t>
            </a:r>
            <a:r>
              <a:rPr lang="en-US" sz="1200" dirty="0"/>
              <a:t> = (10*2k) / (2k+1k) = 20k / 3k ~= 6.7</a:t>
            </a:r>
          </a:p>
          <a:p>
            <a:pPr lvl="1">
              <a:buAutoNum type="arabicParenR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042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113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EEO311 – Quiz 2</vt:lpstr>
      <vt:lpstr>Schematic Question Reference</vt:lpstr>
      <vt:lpstr>Quiz Instructions</vt:lpstr>
      <vt:lpstr>Quiz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EEO311 – Quiz 1</dc:title>
  <dc:creator>Pete Mills</dc:creator>
  <cp:lastModifiedBy>Pete Mills</cp:lastModifiedBy>
  <cp:revision>5</cp:revision>
  <dcterms:created xsi:type="dcterms:W3CDTF">2024-02-07T00:13:06Z</dcterms:created>
  <dcterms:modified xsi:type="dcterms:W3CDTF">2024-02-17T17:22:05Z</dcterms:modified>
</cp:coreProperties>
</file>