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1D0E3B-A1E3-4E02-9E7A-9825579D4F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0EA160-15C1-4863-8F0C-8C9B1B2426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C3C019-5B44-4003-BE2E-D79B66FF72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23DA6C-7CB9-4C92-9866-818504FDB2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51BABB-58A9-4D47-A568-1D6FF43BEA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33DA74-F9D9-46D6-B2CF-8FB2896966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4D9D5B-0573-4A67-B1D2-E820EB3908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C7C57B-E290-4DBB-9E5C-390ED4E4F9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90AC79-2C9A-4051-AEB2-1472D93050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8F9FE5-3E7B-4442-8B88-424F913011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1B0ECC-F022-4CE1-87B0-5BF7050EE5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DCE918-3B93-471E-B445-1AB4111242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0CA770-4F13-405E-BD80-B902527366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03C539-B321-4259-A9CE-5A0633AF16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0F0367-B954-4816-93A2-9945B3A919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E0E16A-3797-437E-9526-4F92802C19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1E1747-5083-46B6-8747-4F4FE58516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390211-33AA-497A-9B60-BFB01A38A4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204CFD-A79A-416D-87B0-7CB0907456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F410EB-9993-4587-8EAA-36D8023556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061210-FC8A-48B3-BF6E-5A2708B39B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ECD65E-0B37-44C7-A5EC-86F1D94E25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91D041-7760-479D-BBFC-728C23D98A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E45348-B794-4E8C-8911-D2BF1230A6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A09A8A-7580-4929-8BB8-EFBD93F469D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3CB09B-7DC5-4137-A6C9-2648C727D23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EEO311 – Quiz 3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Pete Mills</a:t>
            </a:r>
            <a:endParaRPr b="0" lang="en-CA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Schematic Question Reference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838080" y="1440000"/>
            <a:ext cx="8323920" cy="510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Quiz Instructions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080000" y="1690200"/>
            <a:ext cx="6840000" cy="493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Quiz Response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</TotalTime>
  <Application>LibreOffice/7.3.7.2$Linux_X86_64 LibreOffice_project/30$Build-2</Application>
  <AppVersion>15.0000</AppVersion>
  <Words>113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2024-02-07T00:13:06Z</dcterms:created>
  <dc:creator>Pete Mills</dc:creator>
  <dc:description/>
  <dc:language>en-CA</dc:language>
  <cp:lastModifiedBy/>
  <dcterms:modified xsi:type="dcterms:W3CDTF">2024-03-30T15:39:02Z</dcterms:modified>
  <cp:revision>6</cp:revision>
  <dc:subject/>
  <dc:title>EEO311 – Quiz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