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FD43-D8A9-DBB2-D7CE-5C7A27B84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D36AA-F6D9-3BC0-36C5-134BBC20B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5E7C-B424-B65F-E743-F704C111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D1-9B36-4135-8DA5-EA88BC45D66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A5D2-C556-666A-13BB-6BD67DEF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117D-AA44-2874-CFD9-16EEDE90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45F-C262-4EF3-BE5E-AC68A91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5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7BA2-F8FA-58D1-8825-5EC43821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6C43C-DFF3-FBB4-785A-FD1608832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29D38-AB6F-0B53-5C9D-445B02B1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D1-9B36-4135-8DA5-EA88BC45D66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2F39-7D97-94E6-B813-F9B0C86B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82314-37E1-295A-2C48-906246C1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45F-C262-4EF3-BE5E-AC68A91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C73F9-A1CD-0E7A-6AA1-A7CAFCF76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25177-2A97-028C-C3E1-BDAA2AF10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9F91-6EFB-BCFA-15C6-B18FC723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D1-9B36-4135-8DA5-EA88BC45D66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B050-7187-757C-5EB7-98D820A8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D7E4-3089-D0F5-8EFD-AB2DD2F6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45F-C262-4EF3-BE5E-AC68A91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4C6D-8000-E834-51B7-31241562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E981-94CD-CC30-7701-22541751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6341D-7A88-3F17-C11E-324B4BB6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D1-9B36-4135-8DA5-EA88BC45D66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63B8-25FE-77D3-7FAF-8904D916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DBE96-D3F5-FC0C-D8D2-5F5C641B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45F-C262-4EF3-BE5E-AC68A91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230E-B882-7D4E-7054-7962CDE3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B754F-14C6-B360-606F-27F9EB23A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D55D-F8F3-9348-7580-89EF3E97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D1-9B36-4135-8DA5-EA88BC45D66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27004-B5A3-A4DB-15AD-0C6EE814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D4B6-7626-9038-AC01-356DA819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45F-C262-4EF3-BE5E-AC68A91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BEEA-DD2B-472A-0F0E-7A9CBC30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C844-17ED-C579-A36F-26D37EC47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EAFC2-3CB8-05F7-16F3-1C0E6BB9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DC1D6-8931-29C0-4FDB-AA6CAF21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D1-9B36-4135-8DA5-EA88BC45D66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D47CD-8C4B-FD6D-FB3D-6639E8AF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C9DAC-98E1-ABB2-32DC-37B96D0A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45F-C262-4EF3-BE5E-AC68A91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23BD-9F07-D6B3-9171-3528F036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6E83-8135-6C56-B656-020ED3432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F355F-5170-E133-51AC-835309AA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9B967-1457-FBAE-05A2-1F871C463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B29CD-3DFF-B8AC-6D51-9914FC245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E961A-01D5-F0D5-39A0-49656B67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D1-9B36-4135-8DA5-EA88BC45D66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EF242-53EB-7B05-FAD1-107DB8A8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6136D-06A2-0556-4865-A895F637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45F-C262-4EF3-BE5E-AC68A91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0101-E2EE-3A9A-E820-03E49544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EC8C9-3F99-B402-203D-0EB88E8B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D1-9B36-4135-8DA5-EA88BC45D66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AF957-08A9-5D33-D089-D3775721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B90CE-731F-AF32-6064-67331D8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45F-C262-4EF3-BE5E-AC68A91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9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642CC-7156-A42F-AD42-3FFA10AF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D1-9B36-4135-8DA5-EA88BC45D66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D7BBC-4CF4-0509-3C25-E6CDECB7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749F8-69EB-3903-5B7C-4B45E1DF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45F-C262-4EF3-BE5E-AC68A91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D728-3272-88F2-6BF8-7970787B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27D7-31E9-0DFE-4AAA-4673939C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C5212-99DF-DD58-A578-F64A2C544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FA06-D3B5-6CE3-0971-2AD8B67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D1-9B36-4135-8DA5-EA88BC45D66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96ECA-E2A0-B552-2358-955655D3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96757-B057-AB94-8CA4-173C57D7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45F-C262-4EF3-BE5E-AC68A91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D652-9077-3108-D9D3-256A2C2C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7075E-D8ED-7C0C-ACE2-983FE2054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77AB3-221A-4775-236D-B84A26D86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9EB82-4886-C2E7-3B7B-19E89653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9D1-9B36-4135-8DA5-EA88BC45D66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FE25C-2C79-E902-BD3E-ED661796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F1F02-F794-C77B-0777-FAD6FF47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45F-C262-4EF3-BE5E-AC68A91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8BB8-5559-4B31-2285-C22729BE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867C-E295-8EE9-8CC2-769DDC32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2AE0-E572-CBC2-9A0B-9736F46F3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F9D1-9B36-4135-8DA5-EA88BC45D66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2E09-BD5A-CE9D-916D-724C021A9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7882-614E-8198-3488-C4841A8C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6245F-C262-4EF3-BE5E-AC68A91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5A92-B378-207D-0821-AB56CFE3A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EEO-311</a:t>
            </a:r>
            <a:br>
              <a:rPr lang="en-US" dirty="0"/>
            </a:br>
            <a:r>
              <a:rPr lang="en-US" dirty="0"/>
              <a:t>Quiz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03653-13DC-1495-CDF5-77C77B424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 Mills</a:t>
            </a:r>
          </a:p>
        </p:txBody>
      </p:sp>
    </p:spTree>
    <p:extLst>
      <p:ext uri="{BB962C8B-B14F-4D97-AF65-F5344CB8AC3E}">
        <p14:creationId xmlns:p14="http://schemas.microsoft.com/office/powerpoint/2010/main" val="34146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8A97C4-D8CC-5770-14A0-95C6BB1F3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90" y="5008360"/>
            <a:ext cx="3752432" cy="486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BD4D3B-D562-0B66-6CAE-9D800DEEF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490" y="5710890"/>
            <a:ext cx="1002799" cy="4269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696E97-D241-AF19-B1CA-7F96EADFE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661" y="5729955"/>
            <a:ext cx="1002799" cy="3581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CED0C2-A923-DD29-6C28-725DD99DC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330" y="6243309"/>
            <a:ext cx="2849269" cy="4832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24DCF1-C903-93FE-C1D4-109ECAAF3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0061"/>
            <a:ext cx="5982535" cy="64207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00AA70-3329-1356-4819-BCEB21F93B6A}"/>
              </a:ext>
            </a:extLst>
          </p:cNvPr>
          <p:cNvSpPr txBox="1"/>
          <p:nvPr/>
        </p:nvSpPr>
        <p:spPr>
          <a:xfrm>
            <a:off x="9114289" y="4462639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formulae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E0101-615C-09E1-F3AC-7F383BDC0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1669" y="262220"/>
            <a:ext cx="7105172" cy="39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EEO-311 Quiz 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EEO-311 Quiz 5</dc:title>
  <dc:creator>Pete Mills</dc:creator>
  <cp:lastModifiedBy>Pete Mills</cp:lastModifiedBy>
  <cp:revision>2</cp:revision>
  <dcterms:created xsi:type="dcterms:W3CDTF">2024-03-09T11:09:45Z</dcterms:created>
  <dcterms:modified xsi:type="dcterms:W3CDTF">2024-03-09T13:36:30Z</dcterms:modified>
</cp:coreProperties>
</file>