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58" d="100"/>
          <a:sy n="58" d="100"/>
        </p:scale>
        <p:origin x="634" y="3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3DB82-D3D3-B982-E913-613D764EB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3BAD0-41C2-32A5-A7AB-808A753BB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9CB96-48A6-A467-E3DD-3D31C9C30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7232-8DD1-4504-875E-FE136C250486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F91D9-A3DD-92E5-87C4-0CE9E0D5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EEF26-8C65-04ED-C4F8-F6E46B3A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C48A-DD3B-4A2D-9E76-8EBA9A0E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1E920-F015-0034-8513-600BB9E6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68719-014A-B3A0-53CC-55EB5AABF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07BE5-B7F3-7ADB-95F3-3936017C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7232-8DD1-4504-875E-FE136C250486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67CF8-1A19-EED8-26F4-69684F899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21236-42C1-8DB4-0704-71CCC7E6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C48A-DD3B-4A2D-9E76-8EBA9A0E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3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A90341-F226-03B8-07C7-6A73CDCD5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BCAF1-A93E-D7B0-31A5-BD419201E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6B48F-3904-63B4-88F7-E8024ED5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7232-8DD1-4504-875E-FE136C250486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03A8C-6BE0-2162-7572-2165E8BE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369D1-7D29-155E-5C21-DD07C4808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C48A-DD3B-4A2D-9E76-8EBA9A0E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8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2AC8-4539-F5F6-077F-48CC50F2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A167E-0E77-4992-2024-771782C16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F04DD-FD4A-3F1B-86E9-9DD163075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7232-8DD1-4504-875E-FE136C250486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38F58-7456-B471-A871-14C5B8BEF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6D1F1-5970-DB47-494A-2386BABB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C48A-DD3B-4A2D-9E76-8EBA9A0E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25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E2D7-AAA8-0028-111F-B82FC097F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8966C-A5D3-935C-1134-5011D8114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06A11-F54A-6721-B62F-979B7D5E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7232-8DD1-4504-875E-FE136C250486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7DDB4-D58F-8F54-B126-BDAC0588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6DB96-0160-64CB-811C-A44FD958C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C48A-DD3B-4A2D-9E76-8EBA9A0E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483B8-D6CF-7098-A590-2E130735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BD3DE-02BB-306D-B195-310BC25D2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4E58F-12AB-7C79-F50A-CC615C662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18474-96DF-A113-57F1-00B1A4B3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7232-8DD1-4504-875E-FE136C250486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0ECCF-3206-6908-A800-40F40223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641D8-0C70-E470-715D-2AB80D78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C48A-DD3B-4A2D-9E76-8EBA9A0E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8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7D859-202E-4AAD-216A-56C57855C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5600-B105-219C-E272-8AD5375FA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9E7FE-759A-F511-8E1B-DB5791526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78D2E-F651-A71C-6F1E-776E684F0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3B0C5C-77D3-BC55-BC85-7FFE1BFBE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EAB8B-790B-3408-0782-936E1633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7232-8DD1-4504-875E-FE136C250486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16E904-8938-D71E-E51D-622E0B2A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E3D8C-2151-615B-7295-15CC584A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C48A-DD3B-4A2D-9E76-8EBA9A0E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9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32719-B3FE-5F57-0613-3522BCF0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24206-4032-C859-E94C-53A3A864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7232-8DD1-4504-875E-FE136C250486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B8A76D-8CD2-5FA0-0461-01CD2470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B7BBD-7595-3AA7-BC3B-8321B916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C48A-DD3B-4A2D-9E76-8EBA9A0E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8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530EE0-34FF-2BE6-D964-91EA51765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7232-8DD1-4504-875E-FE136C250486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609E6A-A43C-12E3-D19F-89A6F331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43791-AE4D-A24B-7DCB-36537FBE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C48A-DD3B-4A2D-9E76-8EBA9A0E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9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A362-2EE2-67D8-68EA-8AF7C08DC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A088D-B7BB-D9C0-B987-93CF1D2B1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0021F-5A96-43D0-00B2-457BD1548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25FB7-CD32-2D88-DCF8-70DCFA98E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7232-8DD1-4504-875E-FE136C250486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C906D-139E-C2AF-AFAD-8DFAC202C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2A3D6-B7B9-17CF-1A06-782E37B9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C48A-DD3B-4A2D-9E76-8EBA9A0E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52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068F-FA26-4D54-4F1F-A16AC8462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E5F55-6557-BD9A-7B08-E587C225A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02915-6769-D8B9-5B06-6F39E1282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2316A-FB69-21CE-FE04-D98EDBD7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7232-8DD1-4504-875E-FE136C250486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D6012-F23F-4BA9-2059-EB51C2A4B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80305-9F2E-2655-B47D-1CE714DA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C48A-DD3B-4A2D-9E76-8EBA9A0E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8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7BB73-D370-FDB5-2F68-113137D75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44909-4594-4B14-2DE7-B5A006822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B6F11-EEA0-FAF9-FC76-E5E637C69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D7232-8DD1-4504-875E-FE136C250486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9C814-9259-D69A-D087-DE35116FE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32118-E1BB-5448-3F5F-4385B370D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8C48A-DD3B-4A2D-9E76-8EBA9A0E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1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BCE72C-9F45-563B-FE0C-00BCFF1CFA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69" t="14480" r="24471" b="22028"/>
          <a:stretch/>
        </p:blipFill>
        <p:spPr>
          <a:xfrm>
            <a:off x="2040561" y="1598814"/>
            <a:ext cx="7466207" cy="46761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BC8077-E50E-C798-41AF-95A95301019D}"/>
              </a:ext>
            </a:extLst>
          </p:cNvPr>
          <p:cNvSpPr txBox="1"/>
          <p:nvPr/>
        </p:nvSpPr>
        <p:spPr>
          <a:xfrm>
            <a:off x="1990543" y="298357"/>
            <a:ext cx="9656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Bonus  example: </a:t>
            </a:r>
          </a:p>
          <a:p>
            <a:r>
              <a:rPr lang="en-US" dirty="0"/>
              <a:t>gm/Id (the top plot) and drain current per um of the gate width (the bottom plot) </a:t>
            </a:r>
          </a:p>
          <a:p>
            <a:r>
              <a:rPr lang="en-US" dirty="0"/>
              <a:t>for a family of NMOS devices with L = 0.5, 1, 2, 3 and 4  um. 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FAB01-8E26-EC0B-5A54-E0F0A6CB2D29}"/>
              </a:ext>
            </a:extLst>
          </p:cNvPr>
          <p:cNvSpPr txBox="1"/>
          <p:nvPr/>
        </p:nvSpPr>
        <p:spPr>
          <a:xfrm>
            <a:off x="3489852" y="3029360"/>
            <a:ext cx="116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 =0.5 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509F4F-04FD-1C21-679A-9554413F04DD}"/>
              </a:ext>
            </a:extLst>
          </p:cNvPr>
          <p:cNvSpPr txBox="1"/>
          <p:nvPr/>
        </p:nvSpPr>
        <p:spPr>
          <a:xfrm>
            <a:off x="3642252" y="4096159"/>
            <a:ext cx="116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 =0.5 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B7C899-B3FC-20EA-6FD3-8A8C972CC483}"/>
              </a:ext>
            </a:extLst>
          </p:cNvPr>
          <p:cNvSpPr txBox="1"/>
          <p:nvPr/>
        </p:nvSpPr>
        <p:spPr>
          <a:xfrm>
            <a:off x="4886676" y="4662997"/>
            <a:ext cx="116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 =1 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76954-3129-AB98-129C-66ED06E5669C}"/>
              </a:ext>
            </a:extLst>
          </p:cNvPr>
          <p:cNvSpPr txBox="1"/>
          <p:nvPr/>
        </p:nvSpPr>
        <p:spPr>
          <a:xfrm>
            <a:off x="5243007" y="2743198"/>
            <a:ext cx="116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 =1 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1F1B4E-D1F6-607C-176B-A0994CF09BAD}"/>
              </a:ext>
            </a:extLst>
          </p:cNvPr>
          <p:cNvSpPr txBox="1"/>
          <p:nvPr/>
        </p:nvSpPr>
        <p:spPr>
          <a:xfrm>
            <a:off x="601934" y="251624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m/Id (1/V)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8D0D3B-1747-6627-AC36-E30C7A733835}"/>
              </a:ext>
            </a:extLst>
          </p:cNvPr>
          <p:cNvSpPr txBox="1"/>
          <p:nvPr/>
        </p:nvSpPr>
        <p:spPr>
          <a:xfrm>
            <a:off x="649086" y="467505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Id/W (A/um)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138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Dima Donetski</dc:creator>
  <cp:lastModifiedBy>Dima Donetski</cp:lastModifiedBy>
  <cp:revision>1</cp:revision>
  <dcterms:created xsi:type="dcterms:W3CDTF">2023-04-03T13:39:55Z</dcterms:created>
  <dcterms:modified xsi:type="dcterms:W3CDTF">2023-04-03T13:49:25Z</dcterms:modified>
</cp:coreProperties>
</file>