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notesMasterIdLst>
    <p:notesMasterId r:id="rId20"/>
  </p:notesMasterIdLst>
  <p:sldIdLst>
    <p:sldId id="256" r:id="rId2"/>
    <p:sldId id="315" r:id="rId3"/>
    <p:sldId id="308" r:id="rId4"/>
    <p:sldId id="311" r:id="rId5"/>
    <p:sldId id="312" r:id="rId6"/>
    <p:sldId id="309" r:id="rId7"/>
    <p:sldId id="304" r:id="rId8"/>
    <p:sldId id="293" r:id="rId9"/>
    <p:sldId id="303" r:id="rId10"/>
    <p:sldId id="302" r:id="rId11"/>
    <p:sldId id="307" r:id="rId12"/>
    <p:sldId id="313" r:id="rId13"/>
    <p:sldId id="295" r:id="rId14"/>
    <p:sldId id="314" r:id="rId15"/>
    <p:sldId id="299" r:id="rId16"/>
    <p:sldId id="282" r:id="rId17"/>
    <p:sldId id="300" r:id="rId18"/>
    <p:sldId id="30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D80F13-FBA0-4D92-8D94-8C8270107D52}" v="3" dt="2022-01-27T19:35:55.4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98" autoAdjust="0"/>
    <p:restoredTop sz="98846" autoAdjust="0"/>
  </p:normalViewPr>
  <p:slideViewPr>
    <p:cSldViewPr>
      <p:cViewPr varScale="1">
        <p:scale>
          <a:sx n="164" d="100"/>
          <a:sy n="164" d="100"/>
        </p:scale>
        <p:origin x="1413" y="8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55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7T21:01:09.072"/>
    </inkml:context>
    <inkml:brush xml:id="br0">
      <inkml:brushProperty name="width" value="0.1" units="cm"/>
      <inkml:brushProperty name="height" value="0.1" units="cm"/>
      <inkml:brushProperty name="color" value="#E71224"/>
    </inkml:brush>
  </inkml:definitions>
  <inkml:trace contextRef="#ctx0" brushRef="#br0">28 1 5587,'0'0'3201,"-6"9"-3329,4-7 128,0 0 32,0 0 96,0 0-96,-3 4-32,3-6-224,-4 2-1921</inkml:trace>
</inkml:ink>
</file>

<file path=ppt/ink/ink10.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18:14:15.765"/>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316 65,'-27'0,"27"0,0 0,0 0,-26-27,26 27,0 0,0 0,0 0,0 0,0 0,0 0,0 0,26 0,-26 0,0 0,0 0,0 0,27 0,-27 0,0 0,26 0,0-26,0 26,-26 0,27 0,-1 0,0 0,0 0,27 0,0 0,-1 0,1 26,-27-26,27 27,-53-27,0 26,26 0,-26-26,0 26,0 1,0-27,-26 26,26 0,0-26,-27 27,27-1,-26-26,0 26,26-26,-53 26,27-26,26 27,-26-27,-1 26,1-26,0 0,-1 0,1 26,0-26,0 0,-1 0,1 0,-26 0,52 26,-53-26,27 0,-1 0,-25 27,52-27,-53 0,27 0,26 0,-26 0,0 26,-1-26,27 0,0-26,0 26,0 0,0 0,0 0,0 0,27 0,25 0,-26 0,27-27,26 1</inkml:trace>
</inkml:ink>
</file>

<file path=ppt/ink/ink100.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19:51:20.781"/>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0 0,'0'0</inkml:trace>
</inkml:ink>
</file>

<file path=ppt/ink/ink101.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19:51:24.015"/>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105 767,'-26'0,"26"0,0 0,0 0,0 0,0 0,-26 0,26 0,0 0,0 0,0 0,-27 0,27 0,0 0,0 0,0 0,0 0,0 0,0 0,0 0,0 0,0 0,0 0,0 0,0 0,0 0,0 0,0 0,0 0,0 0,0 0,0 0,0 0,0 0,0 0,0 0,0 0,0 0,0 0,0 0,0 0,0 0,0 0,0 0,0 0,-26 0,26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0,26 0,1 0,-1 0,26 0,-25 0,25 0,-25 0,25 0,-26 0,53 0,-53 0,27 0,0 0,-27 0,0 0,27 0,-53 0,0 0,0 0,26 0,-26 0,0 0,0 0,0 0,0 0,0 0,0 0,0 0,0 0,0 0,0 0,0 0,0 0,0 0,0-26,0 26</inkml:trace>
  <inkml:trace contextRef="#ctx0" brushRef="#br0" timeOffset="2406">158 977,'0'0,"0"-26,0 26,0 0,0 0,0 0,0 0,0 0,0 0,-27 0,27 0,0 0,0 0,0 0,0 0,0 0,0 0,0 0,0 0,0 0,0 0,0 0,0-26,27 26,-27 0,0 0,52 0,-25 0,25 0,1-27,-1 27,27 0,-26 0,-27 0,26 0,-25-26,-27 26,26 0,-26 0,26 0,-26-26,0 26,0 0,0 0,0 26,0-26,0 0,0 0,0 0,0 0,0 0,0 0,0 0,0 0</inkml:trace>
  <inkml:trace contextRef="#ctx0" brushRef="#br0" timeOffset="3110">1393 557,'0'0,"0"0,0-26,0 26,0 0,0 26,0-26,0 0,0 0,0 26,0-26,0 26,0 1,0-1,26 26,-26-25,0-1,0 0,0-26,0 27,0-27,0 26,0-26,0 0,0 26,26-26,-26 0,0 0,0-26,-26 26</inkml:trace>
  <inkml:trace contextRef="#ctx0" brushRef="#br0" timeOffset="3422">1182 925,'0'0,"-26"0,26 0,26 0,-26 0,0 0,0 0,27 0,-1 0,0-27,53 27,-26 0,-1-26,1 0,-1 26,-25 0,-1-26,26 26,-52 0,27 0,-1 0,0 0,-26 26,0-26,0 0,0 0,0 0,0 26,-26 0,0-26</inkml:trace>
  <inkml:trace contextRef="#ctx0" brushRef="#br0" timeOffset="3719">1498 1135,'0'0,"0"26,-27-26,1 0,26 0,-26 0,26 26,-26-26,-1 0,27 27,-26-27,26 0,0 0,0 0,0-27,-26 27,26 0,0-26,0 26,26-26,-26 26,26-26,1-1,-1 1,-26 26,52-26,-25 0,-27 26,26 0,0 0,1 0,-27 26,0 0,0-26,0 26,0 1,0-1,-27 26,-25-25,25 25,-25 1,-1-1,1-25,-1-1,1 0,25 0,1 1,-26-27,52 0,-27 0,1-27,0 1,52 26,-26-26,26 0,1-1,-27 27,52-26,-26 26,-26-26,27 26,25 0,-52 26,0 0,27-26,-1 0,0 27,-26-1,26-26,1 26,-1-26,0 0,27 0,-27 26,27-26,-27 0,26 0,-52 0,53-26,-27 26,27-26,-1-27</inkml:trace>
  <inkml:trace contextRef="#ctx0" brushRef="#br0" timeOffset="4516">2286 741,'0'0,"0"-27,0 27,0 0,0 0,0 27,0-27,0 26,0 0,0 1,0 25,0-26,0 53,0-52,0 25,0-26,0 1,-26-1,26 0,0-26,0 26,0-26,0 0,0-26,0 26,0-26,26 0,-26-27</inkml:trace>
  <inkml:trace contextRef="#ctx0" brushRef="#br0" timeOffset="4828">2785 741,'-26'0,"26"26,0-26,-26 26,-1-26,1 27,0-1,0 0,-1 0,-25 1,-1-1,1 0,25-26,-25 27,26-1,-1 0,1-26,26 0,0 0,0 26,0-26,0 0,0 0,0 0,26 27,1-27,-1 0,0 26,0-26,1 0,-1 0,27 0,-53 0,0 0,0 0,26 0,-26 0,0 0,0 0,26 0,0 0,1 0,25 0,-26 0,27 0</inkml:trace>
  <inkml:trace contextRef="#ctx0" brushRef="#br0" timeOffset="5219">2943 1004,'0'0,"0"0,0 0,-26 0,26 0,0 0,0 26,0-26,0 26,0-26,0 26,0 1,0-1,0 0,0-26,0 26,0 1,0-27,26 0,-26 0,0 0,0 0,0-27,0 1,26 26,-26-26,26 26,1-26,-1-1,0 1,1 26,-1 0,0 0,-26 0,0 0,0 0,0 0,26 26,-26-26,0 0,0 27,0-1,27-26,-27 0,0 26,0 0,0 1,0-27,26 0,-26 0,0 0,0-27,0 1,0 26,0-26,26-27,-26 27</inkml:trace>
  <inkml:trace contextRef="#ctx0" brushRef="#br0" timeOffset="5735">3258 268,'0'0,"0"0,0-26,0 26,0 26,0-26,0 0,0 0,0 26,0-26,0 26,0 1,-26-1,26 0,0 0,0 1,0-1,0 0,0-26,0 27,-26-27,26 26,0-26,-27 26,27-26,0 0,0 26,27-26</inkml:trace>
  <inkml:trace contextRef="#ctx0" brushRef="#br0" timeOffset="6735">4020 531,'0'-27,"0"27,0 0,0 0,0 0,0 0,0 0,0 0,0 27,0-27,0 26,27 0,-27 0,0 27,26-27,0 27,-26-27,0 0,26 1,-26-1,27 0,-1 0,-26-26,0 27,0-27,26 0,-26 0,0 0,0 0,26-27,-26 27,0-26,27 0,-27 0,26-27,0 27,1-27,-1 27,0 0,-26-1,26 1,-26 26,0-26,0 26,0 0,0 0,0 0,0 0,0 26,0-26,0 26,0 1,0-1,0 0,27 0,-27 1,26-1,-26 0,26 1,-26-1,0 0,0 0,26-26,-26 0,27 0,-27 0,26 0,-26 0,0 0,0-26,26 0,1 0,-1-1,26 1,-25-27,52 27,-27 0,-26-27,27 27,-27 0,27 0,-27-1,-26 1,0 26,26 0,-26-26,0 26,0 0,0 26,0-26,0 0,0 26,-26-26,26 27,-26-1,-1 0</inkml:trace>
  <inkml:trace contextRef="#ctx0" brushRef="#br0" timeOffset="7516">3968 1161,'-27'0,"27"0,0 0,0 0,0 0,0 0,27 0,-27 0,26 0,0 0,-26 0,27 0,25 0,1 0,25 0,1-26,0 26,26 0,-26-26,0-1,0 27,-27-26,1 26,-27 0,0-26,1 26,-27-26,0 26,0 0,0 0,0 0,-27 0,27 0,0 26,-52-26,26 26</inkml:trace>
  <inkml:trace contextRef="#ctx0" brushRef="#br0" timeOffset="7891">4020 1371,'0'0,"0"0,0 0,0 0,0 0,-26 0,52 0,-26 0,0 0,0 0,0 0,0 27,0-1,0 0,0 0,-26 1,26-1,0 27,-26-27,26-26,-27 52,27-25,0-27,0 0,27 26,-27-26,26 0,-26 0,26 0,-26 0,53 0,-27 0,-26-26,53 26,-27 0,53 0,-27 0,1-27,26 27,-27 0,1-26,-27 26,27 0,-27 0,-26 0,26 0,-26 0,0 0,26 0,-26 0,0 0,0 0,0-26,0 26,-26 0,26 0,26 0</inkml:trace>
  <inkml:trace contextRef="#ctx0" brushRef="#br0" timeOffset="8578">5492 714,'0'-26,"0"26,0 0,0 0,0 0,0 26,0-26,0 0,0 27,0-27,0 26,0 27,26-27,-26 26,0-25,0 25,0-25,26 25,1-26,-27 27,26-53,-26 26,26 0,-26-26,26 27,-26-27,0 0,0 0,27 0,-27 0,0 0,0-27,0 27,0-26,26 0,0 0,0-1,-26 1,53-53,-27 53,27-27,-27 1,0 26,27-27,-53 27,26-1,0-25,1 26,-27-1,26 27,0-26,-26 26,27 0,-27 0,0 0,0 0,0 26,0 1,0-1,0 0</inkml:trace>
  <inkml:trace contextRef="#ctx0" brushRef="#br0" timeOffset="9110">6149 1056,'0'0,"0"0,0 0,-27 0,27 26,0-26,0 0,0 53,0-53,0 26,0-26,0 53,0-53,27 0,-27 26,0-26,26 26,0-26,0-26,-26 26,27-26,-1 26,0 0,-26-27,27 1,-27 0,0 0,0-1,0 1,-27 26,1 0,0-26,-1 26,1 26,0-26,0 0,26 0,0 26,-27-26,27 27,27-1,-27-26,0 0,52 0,-26 0,1 0,25 0,-25-26,25-1,-26 27,27-26,-1 26,-25-52,25 52,-52-27,27 27,-27 0,-27 0,27 27,-26-27,26 0,0 26,0 0,0-26,0 26,0 1,0-1,0 0,0 27,26-53,-26 26,27-26,-27 26,0-26,0-26,26 26,0 0,0-26,-26 26,0-53,53 53,-27-26,-26-27,53 53,-27-26,-26 0,0 0,0 26,0 0,0-27,0 27,0 0,0-52,0 25</inkml:trace>
  <inkml:trace contextRef="#ctx0" brushRef="#br0" timeOffset="9938">7016 58,'0'0,"0"26,0-26,0 0,0 26,0 0,0-26,0 27,-27-1,1-26,0 26,26-26,-26 0,-1 0,1 0,26 0,-26 0,26 0,-27 0,27-26,0 26,0-26,27-1,-1 1,-26 0,0 26,53-26,-27-1,-26 27,52-26,-25 26,-1 0,0 0,1 26,-1-26,0 27,0-27,-26 26,0 0,0 0,-26 1,0 25,0-25,-1 25,-25 1,-1-27,27 0,-27 0,27 1,-27-1,27-26,26 0,-26 0,26 0,26 0,-26-26,26 26,27-27,-53 27,53-26,-27 0,26 26,-25-26,25 26,-25 0,25 0,-26 0,1 0,-1 26,0-26,-26 0,53 26,-27-26,-26 0,0 0,53 26,-27-26,0-26,27 26,25-26,1 0,26-1,-26-25,0-1,-26 1,-27-1,0 27,-26 0,0-1,-26 1,0 26,26 0,-27 26,-25-26,52 27,-26-1</inkml:trace>
</inkml:ink>
</file>

<file path=ppt/ink/ink102.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20:08:52.406"/>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3837 105,'0'0,"0"0,0 0,0 0,0 27,0-27,0 0,0 0,0 0,-27 0,27 0,0 0,0 0,0 0,0 0,0 0,0 0,0 0,0 0,0 0,0 0,0 0,0 0,0 0,0 0,-26 0,26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0,-26 0,26 0,0 0,0 0,0 0,0 0,0 0,0 0,0 0,0 0,0 0,0 0,0 0,0 0,0 0,0 0,0 0,0 0,0 0,0 0,0 0,0 0,0 0,0 0,0 0,0 0,0 0,0 0,0 0,0 0,0 0,0 0,0 0,0 0,-27 0,27 0,0 0,0 0,0 0,0 0,0 0,0 0,0 0,0 0,0 0,0 0,0 0,0 0,0 0,0 0,0 0,0 0,0 0,0 0,0 0,0 0,0 0,0 0,0 0,0 0,0 0,0 0,0 0,0 0,0 0,0 0,0 0,0 0,0 0,0 0,0 0,0 0,0 0,0 0,0 0,0 0,0 0,0 0,0 0,0 0,0 0,0 0,0 0,0 0,0 0,0 0,0 0,0 0,0 0,0 0,0 0,0 0,0 0,0 0,0 0,0 0,0 0,0 0,0 0,0 0,0 0,0 0,0 0,0 0,0 0,0 0,0 0,0 0,0 0,0 0,0 0,0 0,0 26,0-26,0 26,0-26,-26 26,26-26,0 0,0 0,0 27,0-27,0 26,0-26,0 0,0 26,0-26,0 0,0 0,0 26,0 1,0-27,0 26,0-26,0 0,0 26,0 1,0-27,26 0,-26 0,0 26,0-26,0 0,0 0,0 0,0 26,0 0,0-26,0 27,0-27,27 26,-27 0,0-26,0 0,0 27,0-27,0 0,0 0,0 26,0 0,0-26,0 26,0-26,0 27,0-27,0 26,0-26,0 0,0 26,0-26,0 26,0-26,0 27,0-1,0-26,0 26,0 1,0-27,0 26,0-26,0 26,-27-26,27 0,0 26,-26-26,26 0,0 27,0-27,0 0,0 0,-26 0,26 0,0 0,0 26,0-26,0 0,0 0,0 0,0 0,0 0,0 0,0 0,0 0,0 0,0 0,0 0,0 0,0 0,0 0,0 0,0 0,0 0,0-26,0 26,0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0,-26 0,26 0,0 26,0-26,0 0,0 0,0 26,0 0,0 1,0-1,-27 27,27-27,-26 0,26-26,0 26,-26 1,26-27,0 26,-26-26,26 26,0 1,0-27,0 26,0-26,0 26,0-26,0 26,0-26,-27 27,27-27,0 26,0-26,0 0,0 26,0-26,0 26,0-26,0 0,0 27,0-27,0 0,0 26,0-26,0 26,0-26,0 0,0 27,0-27,0 26,0-26,0 0,0 0,0 26,0-26,0 0,0 26,0-26,0 0,0 27,0-27,0 0,0 0,0 0,0 0,0 0,0 0,0 0,0 0,0 0,0-27,0 27,0 0,0 0,0 0,0 0,0 0,0 0,0 0,0 0,0 0,0 0,0 0,-26 0,0 0,-1 0,-25 0,-1 0,1 0,-27 0,0 0,53 0,-27 0,1 0,25 0,1 0,26 27,-26-27,26 0,-26 0,26 0,0 0,0 0,0 0,0 0,0 0,26 0,-26 0,0 0,0 0,0 0,0 0,0 0,0 0,0 0,0 0,0 0,0 0,0 0,0 0,0 0,26 0</inkml:trace>
  <inkml:trace contextRef="#ctx0" brushRef="#br0" timeOffset="4844">2917 1498,'0'0,"0"0,26 0,-26 0,0-26,0 26,0 0,0 0,0 0,0 0,0 0,0 0,0 0,0 26,0-26,0 0,0 0,0 0,0 0,0 26,0-26,0 26,0 1,0-1,-26 0,26 27,0-53,0 52,0-25,0-27,0 26,0 0,0 0,0-26,0 0,0 0,0 0,0 0,0 0,0 0,0 0,0 0,0 0,0 0,0 0,0 0,0 27,0-27,0 26,0 0,0-26,0 27,0-1</inkml:trace>
  <inkml:trace contextRef="#ctx0" brushRef="#br0" timeOffset="5484">2891 2076,'0'0,"0"0,0 0,0 0,0 0,0 0,0 0,0 0,0 0,0 0,0 0,0 0,0 0,0 0,0 0,0 26,0-26,0 27,0-27,0 26,0 0,0 0,0 1,0-1,0 0,0 0,0 1,0-1,0 0,0-26,0 27,0-1,0-26,0 0,-27 26,27-26,0 0,0 0,0 0,0 0,0 0,0 0,0 0,0 0,0 0,0-26,0 26,0 0</inkml:trace>
  <inkml:trace contextRef="#ctx0" brushRef="#br0" timeOffset="6265">2943 2312,'0'0,"0"0,0 0,0 0,0 0,0 0,0 0,0 0,0 0,0 0,0 0,0 0,0 0,0 0,-26 0,26 0,0 0,0 0,0 0,0 0,0 0,0 0,0 0,0 0,0 0,0 0,0 0,0 0,0 0,0 0,0-26,0 26,0 0</inkml:trace>
  <inkml:trace contextRef="#ctx0" brushRef="#br0" timeOffset="6719">2733 2759,'0'0,"0"0,0 0,0 0,0 0,0 0,0 0,0 0,0 0,0 0,0 0,0 0,0 0,0 0,0 0,0 0,0 26,0-26,0 0,0 27,0-1,0 0,0 1,0-1,0 0,0 0,0-26,0 27,0-1,0 0,0 0,0-26,0 27,0-27,0 26,0-26,0 0,0 0,0 0,0 0,0 0,0 0,0 0,0-26,0 26,0 0,0-27,0 1,26 0</inkml:trace>
  <inkml:trace contextRef="#ctx0" brushRef="#br0" timeOffset="7547">2812 3022,'-26'0,"26"0,0 0,0 0,0 0,0 0,0 0,0 0,0 0,0 0,0 0,0 0,0 0,0 0,0 0,0 0,0 0,26 0,-26 0,0 0,52 0,1 0,-1 0,27 0,0 0,-26 0,-1 0,1 0,-27 0,27 0,-27 0,26 0,-52-26,27 26,-1 0,-26 0,0 0,26 0,-26 0,0 0,0 0,0 0,0 0,0 0,0 0,-26 0,26 0,0 0,0 0,0 0,0 0,0 0,0 0,0 0,0 0,0 0,0 26,0-26,-26 0,26 26,0-26,0 26,0-26,0 27,-27-1,27-26,0 26,0 1,0-1,0 0,-26 0,26 1,-26-1,26 26,-26-25,26-1,0 0,0 1,0-1,0 26,0-52,-27 27,27-1,0 0,0-26,0 27,0-27,0 26,0-26,0 0,0 0,0 0,0 0,0 0,0 0,0 0,0-26,0 26,0 0,0-27,0 27,27-52,-27-1</inkml:trace>
  <inkml:trace contextRef="#ctx0" brushRef="#br0" timeOffset="8687">2943 2391,'-26'0,"26"0,0 0,-26 0,26 0,0 0,0 0,0 0,0 0,-27 0,27 0,0 0,0 0,0 0,0 0,0 0,0 0,0 0,0 0,0 0,0 0,0 0,0 0,0 0,0 0,0 0,0 0,0 0,0 0,0 0,0 0,0 0,0 0,0 0,0 0,0 0,0 0,27 0,-27 0,26 0,26 0,-52-26,53 26,-27 0,27 0,-27 0,-26 0,26 0,1 0,-1 0,-26 0,53 0,-27 0,-26 0,52 0,-25 0,-1 0,26 0,-25 0,-1 0,0 0,1 0,-1 0,0 0,-26 0,26 0,1 0,-1 0,-26 0,26 0,0 0,1 0,-27 0,26 0,0 0,1 0,-27 0,26 0,0 0,0 0,1 0,-1 0,0 0,1 0,-1 0,0 0,-26 0,26 0,1 0,-1 0,-26 0,0-26,26 26,-26 0,26 0,1 0,-27 0,26 0,0 0,1 0,-1 0,0 0,0 0,1 0,-1 0,0 0,-26 0,0 0,26 0,1 0,-27 0,26 0,-26 0,0 0,0 0,0 0,0 0,26 0,-26 0,0 0,27 0,-27 0,0 0,26 0,-26 0,0 0,0 0,0 0,0 0,0 0,0 0,0 0,0 0,0 0,0 0,0 0,0 0,0 0,0 0,0 0,0 0,0 0,0 0,0 0,0 0,0 0,0 0,0 0,0 0,0 0,0 0,0 0,0 0,0 0,0 0,0 0,0 0,0 0,0 0,0 0,0 0,0 0,0 0,0 0,0-27,0 27,0 0,0 0,0 0,0 0,0 0,0 0,0 0,0 0,0 0,0 27,0-27,0 0,0 26,0 0,0-26,0 53,-26-27,-1 0,1 27,26-27,-26 0,-1 27,27-27,0 1,0-1,0 0,0 0,0 1,0-1,-26 27,26-27,0 0,0 0,0 1,0-1,0 0,0 0,0 1,0-1,0 0,0 1,0-27,0 26,0 0,0 0,0 1,0-1,0 0,0 0,0 1,0-1,0 0,0 1,0-1,0-26,0 52,0-52,-26 0,26 27,0-27,0 26,-26-26,26 26,0-26,0 0,0 0,0 0,-27 0,27 0,0 0,0 0,0 0,0 0,0 0,0 0,0 0,0 0,0 0,0 0,0 0,0 0,0 0,0 0,0-26,0 0,0-1</inkml:trace>
  <inkml:trace contextRef="#ctx0" brushRef="#br0" timeOffset="10922">3548 2181,'0'0,"-27"0,27 0,0 0,0 0,0 26,0-26,0 0,0 0,0 0,-26 0,26 0,0 0,0 0,0 0,0 0,0 0,0 0,0 0,0 0,0 0,0 0,0 0,0 0,0 0,0 0,0 0,0 0,0 0,0 0,0 0,0 0,26 0,-26 27,27-27,25 0,-52 0,53 26,-27 0,26-26,-25 26,-27-26,26 0,0 0,1 0,-27 0,0 0,0 27,0-27,26 0,-26 0,0 0,0 0,0 0,26 26,-26-26,0 0,0 26,0-26,-26 27,0-1,-27 0,0-26,1 53,-1-27,27 0,-26 0,25 1,-25-27,25 26,27-26,-26 26,26-26,-26 0,26 0,0 27,0-54,26 27,-26 0,26 0,-26-26,27 26,-1-26,0-1,53 1,-53 0,27 0,-1-27,1 27,0 0,-1-1,-26 27,27-26,-27 26,-26-26,27 26,-1-27,-26 27,0 0,0 0,0 0,0 0,0 0,-26 0,26 0,-27 0,27 0,0 0,0 0,0 0,-26 0,26 0,-26 0,-1 0,27 0,-26-26,0 26,0 0,-1-26,1 26,0-26,-1 26,1 0,0 0,-53-27,53-25,-27 52,53 0,-26-26,26 26,-26 0,26 0,0 0,0 0,0 0,26 0,-26 0,0 0,0 0,0 0,26 0,-26 0,0 0,27 0,-27 26,0-26,26 0,-26 0,0 0,0 0,0 0,26 0,-26 0,0 0,0 0,26 0,1 0,-1 26,26 0,-25-26,-1 27,0-27,1 26,-27 0,0 0,0-26,0 0,0 27,-27-1,27-26,-26 26,0-26,26 0,0 27,-27-1,-25 0,52-26,-26 26,-1 1,1-1,26-26,-26 26,0-26,-1 26,27-26,0 0,0 0,0 27,0-27,0 0,0 26,0-26,27 0</inkml:trace>
  <inkml:trace contextRef="#ctx0" brushRef="#br0" timeOffset="14031">4336 3574,'0'0,"0"0,0 0,-26 0,26 26,0-26,0 0,0 26,0-26,-27 0,27 27,0-1,0 0,27-26,-27 0,0 0,26 0,-26 0,26 0,0 0,-26 0,0-26,27 0,-27 26,26-27,-26 27,-26-26,26 0,-27 26,1 0,0 26,0-26,26 26,-27-26,1 27,0-1,26 0,0 0,0-26,26 53,0-53,1 0,-1 0,26-26,-52-1,53 27,-27-26,0-26,1 25,-1 1,-26 0,0-1,0 1,-26 26,-1-26,1 52,0-26,0 26,-1-26,27 27,-26-1,0 0,26 1,-26-1,26 0,0-26,-27 26,1-26</inkml:trace>
  <inkml:trace contextRef="#ctx0" brushRef="#br0" timeOffset="14765">3364 3784,'0'0,"-27"0,1 0,0 0,26 0,-26 0,26 0,-27 26,27 0,27-26,-27 27,26-27,-26 0,26 0,0-27,1 27,-27-26,26 0,0 26,-26-53,26 27,-52 26,26-52,-52 52,25 0,1 0,0 0,-27 0,27 0,26 0,-26 26,26 0,-27-26,27 26,0 27,0-53,0 26,27 0,-1-26,-26 27,26-54,27 27,-53-26,52 26,-25-26,-1 0,0-1,0 1,-26 26,0-26,-26 26,0-26,0 52,26-26,-53 0,27 26,26-26,-26 0,26 0,-27 26,27 1,0-1,0-26,0 26,0-26,27 0,-1 0,-26 0,26 0,0-26,1 26,-27 0,0 0,0-26,26 26,-26-27,0 27,0-26,-26 26,26 0,0 0,0 0,-27 0,27 0,0 0,-26 0,26 0,0 0,0 0,-26 0,26 0,0 0,0 0,0 0,0 0,0 26,0-26,-26 0,26 0,0 0,0 27,-27-1,27-26,-26 26,26 27,0-27,0 0,0 27,0-1,0-25,0 25,0-26,0 27,0-27,0 27,0-53,0 52,0-25,0-1,0 0,26 1,-26-1,0 0,0-26,0 26,0-26,0 27,-26-27,26 0,0 0,0 0,0 0,0 0,0 0,0 0,0 0,0-27,0 27,0-26</inkml:trace>
  <inkml:trace contextRef="#ctx0" brushRef="#br0" timeOffset="15922">2339 4520,'0'0,"0"0,0 0,0 0,0 0,0 26,0-26,0 0,0 0,0 0,0 0,0 0,0 0,0 0,52-26,1 26,0 0,25 0,1 0,26 0,-26 0,26 0,0-27,-26 27,0 0,0-26,0 26,-1-26,1 26,-26 0,-1 0,1-26,-27 26,27 0,-53 0,26 0,0 0,1 0,-27 0,0 0,0 0,0 0,0 0,-27 0,27 0,-26 0,0 0,26 0,-53 0,27 0,-27 0</inkml:trace>
  <inkml:trace contextRef="#ctx0" brushRef="#br0" timeOffset="16390">2891 4677,'0'0,"0"0,0 0,-27 0,27 27,0-27,0 0,0 0,0 0,0 0,27 0,-27 0,0 0,0 0,0 0,0 0,26 0,-26 0,26 0,0 0,27 0,0 0,-1 0,1 0,-27-27,27 27,-1 0,1 0,-53 0,52 0,-26 0,-26 0,0-26,27 26,-27 0,-27 0,27 0,0 0,-26 0,26 0,-26 0,0 26,-1-26</inkml:trace>
  <inkml:trace contextRef="#ctx0" brushRef="#br0" timeOffset="16781">2969 4835,'0'0,"0"0,-26 0,26 0,0 0,0 0,0 0,0 0,26 0,-26 0,0 0,0 0,0 0,0 0,0 0,27 0,-1 0,0 0,-26 0,27 0,-1 0,0 0,27 0,-27-26,27 26,-27 0,26 0,-25 0,-27 0,52 0,-52 0,26 0,-26 0,0 0,0 0,27 0,-27 0,0 0,-27-27,27 27,0 0,0 0,0 0,0 0,0 0,0 0,0 0,0 27,0-27,-26 0,26 0</inkml:trace>
  <inkml:trace contextRef="#ctx0" brushRef="#br0" timeOffset="18609">2654 1708,'0'0,"0"-26,0 26,0 0,0-26,0-1,0 27,0-26,0 26,0-26,0 26,0-27,-26 27,26 0,0 0,0 0,0-26,0 26,0 0,0 0,0 0,0 26,0-26,0 0,0 0,0 27,0-27,0 26,0 0,0 27,0-27,0 27,0-27,-26 26,26-25,0 25,0 27,0-53,0 27,0 26,-27-27,27-25,0 51,0-25,-26 26,26-53,-26 53,26-27,0 1,-26 0,26-27,0 0,0 27,0-27,0-26,0 26,0 1,0-27,0 0,0 26,0-26,-27 0,27 0,0 0,0 0,0 0,0 0,0 0,0 0,0 0,0 0,-26 0,26 0,0 0,0-26,0 26,0-27</inkml:trace>
  <inkml:trace contextRef="#ctx0" brushRef="#br0" timeOffset="19672">2523 1997,'0'0,"0"0,0 0,26 0,-26 0,0 0,0 0,0 0,0 0,0 0,0 0,0 0,0 0,0 0,0 0,0 0,0 0,0 0,0 0,0 0,0 0,0 0,0 0,0 0,0 0,0 0,0 0,0 0,0 0,0 0,0 0,0 0,0 0,0 0,0 0,0 0,0 0,0 0,0 0,0 0,0 0,0 0,0 0,0 0,0 0,0 0,0 0,0 0,0 0,0 0,0 0,0 0,0 0,0 0,0 0,0 0,0 0,0 0,0 0,-26 0,0 0,-1 0,-25 0,-27 0,26 0,-26 0,1 0,25 0,-26 0,27 0,-27 0,53 0,-27 0,1 0,-1 0,0 0,1 0,26 0,-27 0,27 0,-1 0,-25 0,52 0,-26 0,26 0,-27 0,27 0,-26 0,26 0,0 0,0 0,0 0,0 0,0 0,0 0,0 0,0 0,0 0,0 0,0 0,0 0,0 0,0 0,0 0,0 0,0 0,0 0,0 0,0 0,0 0,0 0,0 0,0 0,0 0,0 0,0 0,0 0,0 0,0 0,0 0,0 0,0 0,0 0,0 0,0 0,0 0,0 0,0 0,0 0,0 0,0 0,0 0,0 0,0 26,0 1,0-1,0 27,0-27,0 26,-26-25,26 25,0-26,-26 1,26 25,-27-52,27 27,0-1,0 0,0-26,0 0,0 0,0 0,0 26,0-26,0 0,0 0,0 0,0 0,0 0,0 0,0 0,0 0,0 0,0 0,0 0,0 0,0 0,0 0,0 0,0 0,0 0,0 0</inkml:trace>
  <inkml:trace contextRef="#ctx0" brushRef="#br0" timeOffset="21125">27 2628,'0'-27,"-27"27,27 0,0 0,0 0,0 0,0 0,0 0,0 0,0 0,0 0,0 0,0-26,0 26,0 0,0 0,0 0,0 0,27 0,-27-26,26 26,-26 0,26 0,27 0,-1 0,1 0,-1 0,27-26,0 26,-26 0,25 0,1 0,0 0,26 0,-26 0,0 0,0 0,-1 0,1 0,0-27,0 27,0 0,0-26,-1 26,1 0,-26 0,-1 0,1 0,-1 0,-25 0,-1 0,27 0,-53-26,26 26,-26 0,0 0,26 0,-26 0,0 0,0 0,0 0,0 0,0 0,0 0,0 0,0 0,-26 0,26 0,0 0,0 0,0 0,0 0,0 0</inkml:trace>
  <inkml:trace contextRef="#ctx0" brushRef="#br0" timeOffset="21828">999 2812,'0'0,"0"0,0 0,0 0,-26 0,26 0,0 0,-27 0,27-27,0 27,0 0,0 0,0 0,0 0,0 0,27 0,-1 0,-26 0,79 0,-53-26,53 26,-27 0,27-26,0 26,-27 0,1 0,0-26,-27 26,0 0,0 0,-26 0,0 0,0 0,0 0,0 0,-26 0,0 0,0 0,-27 0,0 26,1-26,-27 0,0 0,0 0,27-26,-1 26,1 0,52 0,-26 0,-1-27,27 27,0 0,27 0,-1 0,-26 0,26 0,0 0,1 0,-1 27,0-27,0 0,27 0,-27 0,27 0,-27 0,0 26,1-26,-27 0,26 0,-26 0,-26 0,26 0,-27 0,1 0,26 0,-26 0,-27 0,27 0,-27 0,1 0,-1 0,27-26,0 26,26 0,0 0,0 0,0 0,0 0,26 0,0 0,1 0,25 0,-26 0,53 0,0 0,-26 0,25 0,-25 0,0 0,-27 0,0 0,0 0,-26 0,0 0,-26 0,0 0,0 0,-1 0,-25 0,-1 0,-26 0,27 0,-27 0,26 0,-25 0,25 0,27 0,26 0,-26 0,-1 0,27 0,0 0,0 0,0 0,0 0,27 0,-1 0,-26 0,26 0,0 0,1 0,25 0,1 0,-1 0,27 0,-53 0,27 0,-27 0,0 0,1 0,-27 0,0 0,0 0,0 0,-27 0,1 0,0-27,0 27,-27 0,27 0,-27 0,27 0,-27 0,27 0,-26 0,25 0,1 0,26 0,-26 0,26 0,0 0,0 0,0 0,0 0,26 0,0 0,1 0,-1 0,26 0,-25 0,25 0,27 0,-53 0,27-26,-27 26,-26 0,26 0,-26 0,0 0,0 0,0 0,-26 0,26 0,-26 0,26 0,-26 0,-27 0,27 0,-27 0,27 26,-27-26,53 0,-26 27,0-27,0 0,26 0,0 26,0-26,0 0,0 0,26 0,-26 26</inkml:trace>
  <inkml:trace contextRef="#ctx0" brushRef="#br0" timeOffset="23297">1367 2759,'-27'0,"27"-26,-26 26,26 0,0 0,0 0,0 0,0 0,0 0,0 0,-26 0,26 0,0 0,0 0,0 0,0 0,0 0,0 0,0 0,0 0,0 0,-26 0,26 0,0 0,0 26,0 0,0-26,0 53,0-27,0 1,0-1,0 0,26 0,-26 1,0 25,0-26,0 1,0-1,0 0,0 1,0-1,0 0,0 0,0 1,0-1,0 0,0 0,0 1,0-27,0 26,0-26,0 26,0-26,0 27,0-1,0-26,0 52,0-52,0 27,0-1,0 0,0-26,0 0,0 0,0 27,0-27,0 0,0 0,0 0,0 0,-26 26,26-26,0 26,0-26,0 0,0 0,0 0,0 0,0 26,0-26,0 0,0 0,0 0,0 0,0 0,0 0,0 0,0 0,0 0,0 0,0 0,0 0,0 0,0 0,0 0,0 0,0 0,0-26,26 0,0-27,0 1</inkml:trace>
  <inkml:trace contextRef="#ctx0" brushRef="#br0" timeOffset="24328">710 2050,'0'-27,"0"27,0-26,0 26,0 0,0 0,0 0,0 0,0 0,0 0,0 0,0 0,0 0,0 26,0-26,0 53,0-53,0 53,0-27,-27 26,27-25,0 25,0-26,0-26,0 27,0-1,27-26,-27 0,0 0,0 0,0 0,0 0,0-26</inkml:trace>
  <inkml:trace contextRef="#ctx0" brushRef="#br0" timeOffset="24656">447 2260,'-53'0,"27"0,0 0,0 0,26-26,0 26,0 0,26 0,-26 0,26 0,-26 0,26 0,1 0,-1 0,27 0,-27 0,26 0,-25 0,25 0,-26 0,27 0,-27 0,1-27,-1 27,0 0,-26 0,0 0,0 0,0 0,0 0,0 0,0 0,0 0,0 0,0 27,0-27</inkml:trace>
  <inkml:trace contextRef="#ctx0" brushRef="#br0" timeOffset="25172">289 3153,'0'0,"0"0,0 0,0 0,0 0,-26-26,26 26,0 0,26 0,-26 0,0 0,0 0,0 0,0 0,0 0,0 0,27 0,25 0,-26 0,27 0,-27 0,27 0,26 0,-27 0,-26 0,27-26,-27 26,27 0,-27-27,-26 27,0 0,0 0,0 0,0 0,0 0,0 0,0 0,0 0,0 0,0 0,0 0,0 0,0 0,0 0,0 0,0 0,0 27,0-27,0 26</inkml:trace>
  <inkml:trace contextRef="#ctx0" brushRef="#br0" timeOffset="38422">3679 79,'0'0,"0"0,0 0,0 0,0 0,0 0,0 0,0 0,0 0,0 0,0 0,0 0,0 0,0 0,0 0,0 0,0 0,-26 0,26 0,0 0,0 0,0 0,0 0,0 0,0 0,0 0,0 0,0 0,0 0,0 0,0 0,0 0,0 0,0 0,0 0,0 0,0 0,0 0,0 0,0 0,0 0,0 0,0 0,0 0,0 0,0 0,0 0,0 0,0 0,0 0,0 0,0 0,0 0,0 0,26 0,0 0,27 0,26 0,-1 0,1 0,26 26,0-26,-26 0,-26 0,26 27,-1-27,-25 0,26 0,0 0,26 0,-26 0,26-27,0 27,-26 0,52-26,-26 26,-26 0,26 0,0-26,0 26,-26 0,0 0,-27 0,1 0,0 0,-1 0,-26 0,27 26,-27-26,1 0,-1 0,0 0,-26 0,0 0,26 0,-26 0,0 0,27 0,-27 0,0 0,26 0,-26 0,0 0,0 0,26 0,-26 0,26 0,1 0,-27 0,26 0,27 0,-53 0,26 0,0 0,0 0,1 0,-1 0,0 0,-26 0,26 0,1 0,-1 0,-26 0,0 0,26 0,1 0,-27 0,0 0,26 0,-26 0,0 0,0 0,0 0,0 0,0 0,0 0,26 0,-26 0,26 0,-26 0,27 0,-27 0,0 0,0 0,0 0,0 0,0 0,26 0,-26 0,0 0,0 0,26 0,-26 0,27 0,-27 0,52 0,-26-26,1 26,-1 0,0 0,0 0,1-27,-1 27,-26 0,0-26,26 26,-26 0,0 0,0 0,0 0,0 0,0 0,0 0,0 0,0 0,0 0,0 0,0 0,0 0,0 0,0 0,0 0,0 0,0 0,0 0,0 0,0 0,0 0,0 0,0 0,0 0,0 0,0 0,0 0,0 0,0 0,0 0,0 0,0 26,0 1,0-27,0 26,0 27,27-27,-27 26,0 27,0-26,-27-1,27 1,0-1,-26 27,26-52,0 51,0-25,-26-1,26 1,0 26,-27-27,27 1,-26 26,26-27,0 1,0-1,-26 1,26 0,0-1,-26 1,26-27,0 26,-27-25,27-1,0 0,0 1,0-1,0 0,-26-26,26 53,0-53,0 0,0 26,-26-26,26 0,0 26,0-26,0 0,0 0,0 0,0 0,0 0,0 0,0 0,0 0,0 0,0 0,0 0,0 0,0 0,0 0,0 0,0-26</inkml:trace>
  <inkml:trace contextRef="#ctx0" brushRef="#br0" timeOffset="40812">6149 1945,'-26'0,"26"0,-27 0,1 0,26 0,-26 0,26 0,0 0,0 0,0 0,0 0,0 0,0 0,0 0,0 0,0 0,0 0,0 0,0 0,26 0,0 0,1 0,25 0,27 0,0 0,26 0,26 0,1-27,-1 27,27 0,-1 0,-25-26,-1 0,0 26,1 0,-27 0,-26 0,-27 0,-25 0,-1 0,0 0,0 0,-26 0,0 0,0 0,0 0,0 0,0 0,0 0,-26 0,26-27,0 27,-26 0,0 0,26 0,-53 0,27 0,-53 0,53 0,-27 0,-26 27,27-27,-1 0,1 0,-27 0,0 0,0 0,0 0,1 0,-1 0,-26 0,-1 0,28 26,-27 0,26-26,26 0,1 0,-1 0,27 27,-27-27,53 0,0 0,0 0,0 0,27 0,25 0,-52 0,53 0,-27 0,0 0,27 0,-27 0,27 0,-27 0,26 0</inkml:trace>
  <inkml:trace contextRef="#ctx0" brushRef="#br0" timeOffset="41812">6990 2050,'0'0,"0"0,-27 0,1 0,0 0,26 0,-26 0,-1 0,1 0,26 0,0 26,-26-26,-1 0,27 0,-26 0,26 0,0 0,0 0,26 0,-26 0,27 0,-27 0,26 0,27 0,-27 0,53 0,0 0,-1 0,1 0,0 0,-26 0,-27-26,0 26,0 0,-26 0,0 0,-26-27,0 27,26 0,-53 0,27 0,-53 0,27 0,-1 27,-26-27,27 0,-27 26,53-26,-27 0,53 0,-26 0,26 0,0 0,0 0,26 0,-26 0,53 26,-27-26,26 27,-25-27,52 0,-53 0,26 0,27 0,-53 0,27 0,-53 0,26 0,-52 0,26 0,0 0,-26 0,-27 26,27-26,-27 0,-25 0,25 0,27 0,-53 0,53 0,-1 0,27 0,0 0,0 0,0 0,27 0,-1 0,-26 0,26 0,27 0,-1 0,1 0,-1 0,27 0,-26 0,-1 0,1 0,-53 0,26 0,-26 0,0 0,0 0,-26 0,26 0,-26 0,-27 0,53 0,-79 0,53 0,-27 0,1 0,-1 0,1 0,25 0,27 0,-26 0,26 0,26 0,1 0,-1 0,0 0,1 0,25 0,-26 0,27 0,-27 0,53 0,-79 0,26 0,1 0,-27 0,0 0,-27 0,27 0</inkml:trace>
  <inkml:trace contextRef="#ctx0" brushRef="#br0" timeOffset="42922">7069 2234,'0'0,"0"-27,0 27,0 0,0 0,-27 0,27 0,0 0,-26 0,26 0,0 0,0 0,0 0,-26 27,26-27,0 0,0 52,-27-26,1-26,0 53,26-27,0 27,-26-27,-1 27,1-1,26 1,0-27,-26 27,26-1,-27 1,27-27,0 27,-26-27,26 26,0-25,0 25,0-26,-26 27,26-27,-26 27,-1-27,27 27,0-27,0 0,-26 0,26-26,0 27,0-1,0-26,0 0,0 26,0-26,0 0,0 0,0 27,0-27,-26 0,26 0,0 26,0-26,0 0,0 0,0 0,0 0,0 0,0 0,0 0,0 0,0 0,0 0,0 0,0 0,0 0,0 0,0 0,0 0,0 0,0 0,0 0,0 0,-26 0,26 0,0 0,0 0,0 0,0 0,0 0,0 0,0 0,0 0,0 0,0 0,0 0,0 0,0 0,0 0,0 0,0 0,0 0,0 0,0 0,0 0,0 0,0 0,0 0,0 0,0 0,0 0,0 0,0 0,0 0,0 0,-27 0,-25 0,25 26,-25-26,-1 0,27 0,-53 0,27 26,-1-26,1 0,-1 0,0 0,27 0,0 0,26 0,0 0</inkml:trace>
  <inkml:trace contextRef="#ctx0" brushRef="#br0" timeOffset="44203">6674 1393,'27'0,"-27"0,0 0,0 0,0 0,0 0,0 0,0 0,0 26,0-26,0 26,0 1,0-1,0 0,-27 0,27 27,0-27,0 1,-26-1,26-26,0 26,0-26,0 0,0 0,0 0,0 0,0-26</inkml:trace>
  <inkml:trace contextRef="#ctx0" brushRef="#br0" timeOffset="44500">6543 1603,'-26'0,"26"0,0 0,0 0,0 0,0 0,0 0,0 0,0 0,0 0,0 0,0 0,26-26,27 26,-53 0,52 0,-26 0,27 0,-27 0,0 0,27 0,-53 0,26 0,-26 0,0 0,0 0,0 0,-26 0,26 26,-26-26</inkml:trace>
  <inkml:trace contextRef="#ctx0" brushRef="#br0" timeOffset="44922">6017 2470,'0'0,"-26"0,26 0,0 0,0 0,0 0,0 0,0 0,0 0,26 0,-26 0,0 0,27 0,-27 0,52 0,-25 0,51 0,-25 0,26 0,-53-26,53 26,-53 0,0 0,1 0,-27 0,0-26,0 26,0 0,0 0,0 0,0 0,0 0,0 0,0 0,-27 0,27 26,-26-26,26 0,0 0</inkml:trace>
  <inkml:trace contextRef="#ctx0" brushRef="#br0" timeOffset="52781">8330 499,'0'-26,"0"0,0 26,0 0,0-26,26 26,-26 0,0-27,0 27,0 0,0 0,0 0,0 0,0 0,0 0,0 27,0-27,0 0,0 26,0-26,26 52,-26-25,0-1,27 27,-27-1,26-26,-26 27,26-27,0 27,-26-27,0 0,27 1,-27-1,26 0,0-26,-26 0,0 0,0 0,0 0,0 0,0 0,0-26,0 26,0-26,27-1,-1-25,0 25,-26-25,53 26,-27-27,0 1,27-1,-27 0,0 1,1 26,25-27,-26 27,-26-27,27 53,-1-26,-26 26,0 0,0 0,0 0,0 0,0 26,-26-26,26 26,0 1,0-1,0-26,26 26</inkml:trace>
  <inkml:trace contextRef="#ctx0" brushRef="#br0" timeOffset="53781">9249 762,'0'0,"0"0,-26-26,26 26,0 0,0 0,0 0,0 0,0 0,0 26,0-26,-26 26,26 1,0 25,-26 1,-1-1,1 1,26-1,-26-25,26 25,-27-25,1-1,26 0,0 0,0-26,0 27,0-27,0 0,0-27,0 27,0-26,0 0,0 0,0-1,0 1</inkml:trace>
  <inkml:trace contextRef="#ctx0" brushRef="#br0" timeOffset="54094">9118 867,'0'-26,"0"26,0-26,0 26,0 0,0-27,0 27,0 0,0 0,26 0,-26 0,0 0,27 0,-27 0,26 0,-26 27,0-27,0 0,0 26,26-26,27 26,-27 1,27-1,-53 26,52-25,-26-1,-26 0,-26 27,0-27,0 0,-27 1,27-1,-27 0,1 0,-1 1,0-27,27 0,-26 26,25-26,27 0,0 0,-26 0,26 0,0-26,0 26,26 0,-26 0,0 0,27 0,25-27,1 27</inkml:trace>
  <inkml:trace contextRef="#ctx0" brushRef="#br0" timeOffset="54609">9959 867,'0'0,"0"0,0 0,0-26,0 26,0 0,0 0,0 0,0 0,0 0,0-26,0 26,0 0,-26 0,26 0,0 0,0 0,-27 0,27 26,-26-26,0 0,-1 26,-25-26,26 27,-1-1,1 0,26 0,-26 1,26-27,0 26,0-26,0 26,26-26,-26 0,26 0,1 0,-27 0,26 0,0 0,0 26,-26-26,27 0,-1 0,-26 0,26 0,-26 0,0 0,0 0,0 0,0 0,27 27,-27-27,26 26,-52 0,26-26,-27 27,1-1,-27-26,1 26,26-26,-27 0,27 0,0 0,-27 0,53 0,-26 0,-1 0,27 0,0 0,-26-26,26 26,0 0,0 0,0 0,0 0,0 0,26 0,-26 0,27 0,-1 0</inkml:trace>
  <inkml:trace contextRef="#ctx0" brushRef="#br0" timeOffset="60094">10589 447,'0'0,"-26"0,0 0,26 0,0 0,0-26,0 26,-26 0,26 0,0-27,-27 27,27 0,0-26,0 26,0 0,0 0,0 0,0 0,0 0,0 0,0 0,0 0,0 0,0 0,0 0,0 0,0 0,0 0,0 0,0 0,27 0,-1 0,-26 0,26 26,27-26,-27 27,27-27,-27 0,26 0,1 26,-27-26,1 0,-1 0,0 0,-26 0,0 26,26-26,-26 0,0 26,-26-26,26 0,0 27,0-27,-26 0,-27 26,27 0,-27 1,27-1,-26 26,-1-25,0-1,1 0,26 0,-27 1,27-27,-27 26,53-26,-26 26,26-26,-26 0,26 0,0 0,0 0,0 0,0 0,0 0,0 0,26-26,-26 26,26 0,-26 0,53-26</inkml:trace>
  <inkml:trace contextRef="#ctx0" brushRef="#br0" timeOffset="66219">11299 237,'0'-27,"0"27,0 0,0 0,0 0,0 0,0 0,0 0,0-26,0 26,0 0,0 0,0 0,0 0,0 0,0 0,0 0,0 0,0 0,0 0,0 0,0 0,0 0,0 0,0 0,0 26,0-26,0 0,0 0,0 0,0 27,0 25,0-26,0 27,0 0,0-27,0 53,0-53,0 27,0-1,-26-26,26 27,0-27,-27 0,27 1,0-1,0 0,0-26,0 27,0-27,0 26,27-26,-27 0,0 0,0 0,0 0,0 0,0 0,0 0,0-26,0 26,0 0,26-27,-26 1,26 26,-26-53,26 27,27 0,-27 0,27-27,-1 1,1 25,0-25,-1-1,1 1,-1-1,1 27,-27-27,0 27,1 26,-1-26,-26-1,0 27,0 0,0 0,0 0,0 0,-26 0,26 27,-27-1,27-26,-26 26,26 0,0 1,-26-1</inkml:trace>
  <inkml:trace contextRef="#ctx0" brushRef="#br0" timeOffset="67015">11746 788,'0'0,"-27"0,27 0,0 0,0 0,0 27,0-27,0 0,0 26,0-26,-26 26,26-26,-26 27,26-1,0 0,0-26,-26 26,26 1,26-27,-26 26,0-26,26 0,0 0,-26 0,27 0,-1-26,-26 26,26-27,0 27,1-52,-1 26,0-1,1-25,-1 25,-26 1,0 0,-26 0,-1-1,1 27,-27 0,27 0,0 0,0 27,-1-1,1-26,0 26,26 0,-26 1,26-1,0 0,26-26,0 27,0-27</inkml:trace>
  <inkml:trace contextRef="#ctx0" brushRef="#br0" timeOffset="67500">12297 683,'0'0,"0"-26,-26 26,26 0,0 0,0 0,0 0,0 0,0 0,0 0,0 0,0 0,0 0,0 0,0 0,0 0,0 26,0-26,-26 27,26-1,0 0,-26 0,26 1,0-1,0 0,-27 1,27-1,0-26,27 26,-27-26,0 0,0 0,0 0,0 0,0 0,26 0,-26 0,0 0,0 0,0-26,0 26,26-26,-26-1,53-25,-27 25,27 1,-1-26,1 25,-27 1,26-26,-25 25,-1 1,0 0,-26 26,0-27,0 27,0 0,0 0,-26 27,26-27,-26 0,-1 26,27 0,-26 1,0-27,0 26,26 0</inkml:trace>
</inkml:ink>
</file>

<file path=ppt/ink/ink103.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20:11:07.890"/>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466 105,'-26'-27,"26"1,0 26,0-26,0 26,26 0,-52-26,26 52,0-26,0 26,0-26,-26 53,26-27,0 27,0-1,-26 1,26-1,0 1,0-1,0-25,0-1,0 0,0 0,26-26,-26 27,0-54,26 27,-26 0,26-26,-26 0,0-27,0 27,27-27,-1 1,0-1,1 1,-1-1,0 27,-26 0,0 26,0-27,0 27,0 27,0-27,0 26,0 0,0 1,0-1,0 26,0-25,0 25,26-26,-26 27,27-27,-27-26,26 27,-26-27,0 26,26-26,-26-26,26 26,1 0,-27-27,26 1,0 0,1-1,25 1,-26 0,27 26,-27-26,1-1,25 27,-52 0,0 0,0 0,26 0,-26 0,0 0,0 0,27 0,-27 0,0 27,0-27</inkml:trace>
  <inkml:trace contextRef="#ctx0" brushRef="#br0" timeOffset="703">20 840,'-27'0,"27"0,0 0,0 0,27 0,-27 0,52 0,-25 0,25 0,-26 0,27 0,26 0,0 0,-1 0,28-26,25 26,-26 0,0 0,0 0,-52 0,-1-26,1 26,-53 0,0 0,0 0,0 0,0 0,-26 0,-27 0,27 0</inkml:trace>
  <inkml:trace contextRef="#ctx0" brushRef="#br0" timeOffset="1047">493 972,'-27'0,"27"0,0 0,0 0,0 0,0 0,0 26,-26 0,26 1,-26 51,0-51,-1 25,1 27,0-26,-27 26,27-53,-27 26,27-25,26 25,-26-26,26-26,0 0,26 0,-26 0,26 0,1 0,-1-26,27 0,-27 0,26 26,-25 0,25-27,-26 27,53 0,-52 0,25 0,-26 0,27 0,-53 0,26 0,0 0,1 0,-1 0,0-26,1 0,-1 26,26-53,27 27,-26-53</inkml:trace>
  <inkml:trace contextRef="#ctx0" brushRef="#br0" timeOffset="1516">1754 657,'0'0,"0"0,0 0,0 0,0 0,0 0,26 26,-26-26,0 0,27 0,-27 0,0 0,26 0,26 0,-52 0,27 0,25 0,-52 0,26 0,1 0,-1 0,-26 0,53 0,-27 0,-26 0,0 0,0 0,0 0,0 0</inkml:trace>
  <inkml:trace contextRef="#ctx0" brushRef="#br0" timeOffset="1797">1675 893,'26'0,"1"0,-27 0,26-26,27 26,-27 0,0 0,0 0,27-27,-27 27,0 0,27 0,-27-26,27 26,-27 0,27-26,-27 26</inkml:trace>
  <inkml:trace contextRef="#ctx0" brushRef="#br0" timeOffset="2156">2779 446,'0'0,"0"0,-27 27,27-27,0 0,0 26,0 0,-26-26,0 26,0-26,26 27,-27-27,1 0,0 0,0 0,-1 0,1-27,26 27,0-26,0 0,26 0,1-27,-1 27,26-27,-25 53,25-26,-26 26,1 26,-1-26,0 26,-26 1,27 25,-27-25,-27 51,27-25,-79 26,27 0,-27-27,-26 27,26 0,0-53,0 27,1-27,25 0,27-26,0 0,26-26,26 0,-26 26,79-53,-27 27,1-27,-1 27,27 0,-26 26,-1 0,1 0,-27 0,0 26,1-26,-1 26,-26 1,26-1,0-26,-26 26,27 0,25 1,-52-27,53 0,-27-27,27 1,-1 0,1 26</inkml:trace>
  <inkml:trace contextRef="#ctx0" brushRef="#br0" timeOffset="2750">3383 630,'0'0,"0"0,-26 27,26-27,-26 0,26 0,-27 26,27-26,0 26,0 0,-26 1,26-27,-26 26,26 0,0 0,0 1,0-1,0-26,0 26,0 1,26-1,0-26,-26 0,0 0,53 0,-27 0,0 0,27 0,-27-53,27 53,-27-26,27-27,-27 27,0-26,-26-1,26 1,-52 25,0-25,0 25,-1 1,1 26,0-26,-1 26,-25 0,52 26,-26-26,-1 26,1 1,26-1,0 0,0 1,0-27,0 26,26-26</inkml:trace>
</inkml:ink>
</file>

<file path=ppt/ink/ink104.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20:10:07.343"/>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946 240,'0'0,"-27"-27,27 27,0 0,0 0,0 0,-26 0,26 0,0 0,0 0,0 0,0 0,0 0,-26 27,26-1,0 27,-27-1,1-26,0 27,26 0,0-1,-26-26,26 27,0-27,-27 0,27 27,-26-27,26 1,0-1,0 0,0-26,0 26,-26-26,26 27,0-27,0 0,0 0,-27 0,27 0,0 0,-26 0,26 0</inkml:trace>
  <inkml:trace contextRef="#ctx0" brushRef="#br0" timeOffset="391">157 1002,'-52'0,"25"0,27 0,-26 0,0 0,26 0,-26 0,26 0,0 0,0 0,26 0,-26 0,26 0,-26 0,26 0,-26 0,0 0,53 0,-27 0,53 0,-26 0,52 0,-26 0,26 0,-27 0,1 0,-26 0,26 0,-53-27,27 27,-53 0,26-26,-26 26,26 0,-26 0,0 0,0 0,0-26,0 26,-26-26,26-1,0 1</inkml:trace>
  <inkml:trace contextRef="#ctx0" brushRef="#br0" timeOffset="813">289 266,'-53'0,"53"0,0 0,-26 0,26 0,0 0,0 0,0 0,26 0,-26 0,0 0,26 0,27 0,-27 26,27-26,52 0,0 0,0 0,0-26,27 26,-54 0,1-26,0-1,0 27,-53-26,27 26,-53 0,26 0,-26 0,0 0,0 0,0 26,-26-26,26 27,0 25,-27-25</inkml:trace>
  <inkml:trace contextRef="#ctx0" brushRef="#br0" timeOffset="1188">1261 818,'26'0,"-26"-26,0 26,0 0,0 0,0 0,0 26,0-26,0 0,0 0,0 0,0 0,0 26,-26 0,26 1,-26-1,-27 0,53 27,-53-27,27 0,26 27,-26-27,26 0,-26-26,26 27,0-27,-27 0,27 0,0 0,27 0,-27 0,0-27,26 27,0-52,-26 26,0-27,26 27,1-27,-1 27</inkml:trace>
  <inkml:trace contextRef="#ctx0" brushRef="#br0" timeOffset="1469">1208 844,'27'0,"-1"0,-26-26,0 26,26 26,-26-26,26 0,1 0,-1 0,0 26,-26-26,26 0,-26 27,0-27,0 26,0 0,0 0,0 1,0-1,0 0,-26 1,-26-1,52 0,-53 0,27-26,-27 27,27-27,0 0,-1 0,1 0,26-27,0 27,26-52</inkml:trace>
  <inkml:trace contextRef="#ctx0" brushRef="#br0" timeOffset="1922">1944 450,'0'0,"0"0,0 0,0 0,0 0,-26 0,26 0,0 0,0 0,0 0,0 0,0 0,0 0,0 0,0 0,0 0,0 0,0 0,0 0,0 0,0 0,0 0,0 0,0 0,0 0,0 0,0 0,0 0,0 0,0 0,0 0,0 0,0 0,26 0,0 0,1 0,25 0,27 0,0 0,0 0,-27 0,-26 0,27 0,-53 0,26 0,-26 0,0 0,-26 0,26 0,0 0,0 0,0 0,0 0,0 0,0 0,0 0,0 0,26 0</inkml:trace>
  <inkml:trace contextRef="#ctx0" brushRef="#br0" timeOffset="2594">3021 82,'-26'0,"26"0,0 0,0-26,0 26,0 0,0 0,0-26,0-1,0 27,0 0,0 0,26 0,1 0,-1 0,26 0,-25 0,52 0,-53 0,26 0,-25 0,-1 0,0 0,-26 27,26-27,-26 26,0-26,-26 26,26 0,-26 27,-27-27,27 0,-26 27,25-27,-25 1,-1-1,27 0,-53 0,53 1,-1-1,1-26,26 26,-26-26,26 0,-26 0,26 0,0 0,0 0,-27 27,27-27,0 0,0 0,0 26</inkml:trace>
  <inkml:trace contextRef="#ctx0" brushRef="#br0" timeOffset="3063">2811 739,'0'0,"0"26,0-26,0 0,0 0,0 27,0-27,0 0,0 0,0 0,0 0,0 26,0-26,0 0,0 0,0 0,0 0,0 0,0 0,0 0,-26 0,26 0,0 0,0 0</inkml:trace>
</inkml:ink>
</file>

<file path=ppt/ink/ink105.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20:11:13.468"/>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394 0,'0'0,"0"0,0 26,0-26,0 26,-26 0,26 27,-27-1,1 27,-26 0,-1 0,27 0,-53 0,53-27,-1 1,1-1,26-25,-26-1,26 0,0 0,26-26,-26 0,0 0,26-26,1 0,-1 26,0 0,27-26,-27 26,27 0,-27 0,26 0,1 0,-1 0,1 0,0 0,-27 0,0 0,0 0,1 0,-27 0,0 0,26-27,-26 27,52-26,-52 0,53-1</inkml:trace>
  <inkml:trace contextRef="#ctx0" brushRef="#br0" timeOffset="469">1077 341,'0'0,"0"0,0 0,26 0,-26 0,0 0,0 0,27 0,-27 0,0 0,0 0,26 0,-26 0,26 0,0 0,1 0,25 0,1 0,-1 0,1 0,26 0,-53 0,27 0,-53 0,0 0,0 0,0 0</inkml:trace>
  <inkml:trace contextRef="#ctx0" brushRef="#br0" timeOffset="766">1130 551,'0'0,"0"0,26 0,26 0,-52 0,27 0,25 0,-52 0,27 0,25 0,-52 0,53 0,-27 0,26-26,-25 26,-1 0,0 0,1 0,-27 0,26 0</inkml:trace>
  <inkml:trace contextRef="#ctx0" brushRef="#br0" timeOffset="1219">2391 289,'0'0,"-53"26,27 0,0 0,-27 27,27-27,0 53,-1-53,27 1,0-1,27 0,-1 0,0 1,0-27,27 0,-27 0,27-27,26 1,-27 0,1 0,-1-27,27 1,-53-1,27 0,-27 1,1-27,-27 53,-27-27,1 27,26 0,-53 26,27 0,-53 0,53 26,-26 0,-27 0,26 27,1 0,-1-1,27 1,-1-1,1 27,52-53,1 1,-1-1</inkml:trace>
  <inkml:trace contextRef="#ctx0" brushRef="#br0" timeOffset="1641">2943 551,'0'0,"0"27,-27-27,27 26,0-26,0 0,0 26,0-26,0 26,0 1,27-27,-27 0,0 0,0-27,0 1</inkml:trace>
  <inkml:trace contextRef="#ctx0" brushRef="#br0" timeOffset="1860">3205 183,'-26'0,"26"0,0 0,0 27,0-27,-26 0,26 26,0-26,26 0,-26 26,0-26,0 27,26-27,27 26,-27-26,27 26,-27 0,27-26,25 0,-51 27,25-27,-25 0,-1 26,0 0,-26-26,0 0,-26 27,0-27,-1 26,-25 0,25-26,-51 26,25 1,27-1,-53-26,79 0,-53 0,53 0,-26-26</inkml:trace>
  <inkml:trace contextRef="#ctx0" brushRef="#br0" timeOffset="2219">3232 157,'0'0,"26"0,-26-26,53 26,-27-26,26 26,-25 0,51-27,-51 27,25-26,-25 26,25 0,-52 0,26 0,-26 0,27 0,-27 0,0 0,26 0,-26 26</inkml:trace>
  <inkml:trace contextRef="#ctx0" brushRef="#br0" timeOffset="2563">3468 1313,'-26'27,"26"-27,0 0,0-27,26 27,0-26,-26 26,27-52,25 25,-25-25,25 25,27-25,-27-27,1 26,0-25,25-1,1 0,0 0,-26 0,-1 1,1-1,-27 26,27 1,-53-1,0 27,0 26,0 0,0 0,-27 26,27 0,-26 27,0-1,26-25,-27 25,27 1,0-27,27 27,-27-27,0-26,52 26,-25-26,-1-26,26 26,-25-53,25 27,-26 0,27-27,-27 1,27 25,-53-25,26 26,0-27,1 53,-27-26,0 26,-27 0,1 26,26 0,-26 1,26-1,-26 26,26-25,0 25,0-52,0 53,0-27,26 0,-26-26,52 27,-25-54,-1 27,0 0</inkml:trace>
  <inkml:trace contextRef="#ctx0" brushRef="#br0" timeOffset="3157">5018 289,'0'0,"0"0,0 0,0 26,0-26,0 26,27 0,-27 1,0 25,0-25,0-1,-27 0,27 0,0-26,-26 0,26 27,0-54,26 27,-26 0,0-26,27 26,-27-52,26 25,0 1,27-27,-27 27,27 0,-1 0,-26-1,-26 27,27 0,-27 0,0 27,26-27,-26 26,0 0,0 0,-26 1,26 25,-27-52,27 27,0 25,0-52,0 26,0-26,0 0,0 0,0 0,0 0,0-26,0 26,27-52,-27 25,52 27,-52-52,79 25,-53-25,27 26,0-1,-27 1,-26 26,26 0,0 0,-26 0,0 0,0 26,0-26,-26 27,26-1,0 0,-26 0,26 1,0 25,-26-52,26 53,-27-27,27 0,0-26,0 27,0-1,0-26,-26 0,26 0,0 0,26 0,-26 0,0 0,0 0,0 0,0 0,0 0,-26 0,26 0,0 0</inkml:trace>
</inkml:ink>
</file>

<file path=ppt/ink/ink106.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20:10:21.890"/>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7 368,'0'0,"0"0,0-26,0 26,0 0,0 0,0-27,0 27,0 0,0 0,0-26,0 26,0 0,0 0,0-26,0 26,0 0,0 0,0 0,0 0,0 0,0 0,0 0,0 0,0 0,0 0,0 0,0 0,0 0,0 0,0 26,0-26,0 26,0 27,0-27,0 27,0-1,0-25,0 25,0 1,0-27,0 0,0 27,0-27,26-26,-26 26,0-26,26 27,-26-27,0 0,0 0,27 0,-27 0,0 0,0-27,0 27,0-26,0 26,0-26,26 0,0-27,1 27,-1-27,26 1,-25-1,25 1,1-1,-27 0,53 1,-53-1,27 1,-27 25,0-25,0 26,-26-1,27 1,-27 26,0 0,0 0,0 0,0 26,-27 1,27-1,-26 0,0 27</inkml:trace>
  <inkml:trace contextRef="#ctx0" brushRef="#br0" timeOffset="735">454 710,'0'0,"26"0,-26 0,0 0,0 0,0 0,0 0,0 26,-26-26,26 26,0 0,0 1,0-1,0-26,-27 26,27 0,0 1,27-1,-27-26,0 26,26-26,-26 0,0 0,0 0,26-26,-26 26,26-26,1-1,-1 1,0 0,0-27,-26 27,27 0,-27 0,-27-1,27 1,0 26,-26 0,-26 0,52 0,-27 26,1-26,0 27,26-1,-26-26,26 26,-27 0,27 1,0-1,0-26,27 0,-1 0,0 0</inkml:trace>
  <inkml:trace contextRef="#ctx0" brushRef="#br0" timeOffset="1188">927 683,'0'0,"-27"-26,27 26,0 0,0 26,0-26,0 0,0 0,27 27,-27-27,0 26,0 0,0 0,0 27,0-27,0 0,0-26,0 27,0-27,0 26,0-26,0 0,26 0,-26-26,0 26,0-27,26 1,27-26,-27 25,26-25,1 26,-27-27,27 27,-27-1,-26 1,0 26,0-26,0 26,0 0,0 0,0 26,0-26,0 0,0 26,0-26,26 0</inkml:trace>
  <inkml:trace contextRef="#ctx0" brushRef="#br0" timeOffset="1750">1925 342,'0'0,"-26"0,26 0,0 0,0 0,0 0,0 0,-27 26,27-26,27 0,-27 0,0 0,0 0,0 0,26 0,0 0,1 0,25 0,1 0,-1 0,1 0,-1-26,1 26,-53 0,52 0,-25 0,-27 0,0-27,0 27,26 0,-26 0,-26 0,26 0,0 0,0 27</inkml:trace>
  <inkml:trace contextRef="#ctx0" brushRef="#br0" timeOffset="2094">1715 578,'-26'0,"52"0,-26 0,0 0,26 0,-26 0,0 0,26 0,1 0,-1 0,-26 0,52 0,-25 0,25-26,1 26,-1 0,1 0,-1 0,1 0,0-26,-27 26,26 0,-25 0,-27 0,0 0,0 0,0 0,0 0,0 0,0 0,0 0,-27 0,1 0,26 26</inkml:trace>
</inkml:ink>
</file>

<file path=ppt/ink/ink107.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20:10:26.015"/>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28 71,'0'0,"0"0,0 0,0 0,0 0,0 0,0 0,0 0,0 26,0-26,0 53,0-27,0 27,0 25,0-25,0 26,0-27,0 1,0 0,-26-1,26 1,26-27,-26 26,0-25,0-27,0 26,0-26,0 0,0 0,0 0,0 0,0-26,0-1,0 1,26 0,1-27,-1 27,26-26,-25-1,52 0,-1 1,-25-1,0-26,-1 27,27-27,-53 53,27-27,-27 27,0-27,1 53,-27-26,0 26,26 0,-26 0,0 26,26-26,-26 0</inkml:trace>
  <inkml:trace contextRef="#ctx0" brushRef="#br0" timeOffset="516">1211 413,'0'26,"0"-26,0 0,0 0,26 0,-26 0,26 0,-26 0,0 0,0-26,0 26,0 0,0 0,-26-27,0 27,26 0,-27 0,-25 0,-1 0,-26 0,0 27,1-1,-1 0,26 0,1 27,25-27,1 27,0-27,26 0,0 1,26-1,27-26,-27 26,27-26,-27 0,26 0,-25-26,25 26,-26 0,27-26,-53 26,26-27,1 27,-1-26,-26 26,0-26,-26 26,-1 0,1 0,-27 0,27 0,-26 0,25 0,1 0,0 0,26 0,-26 0,52 0,-26 0,26 0,0 0,-26 0,27 0,-1 0,0 0,-26 0,26 0,27 0,-53 0,26 0,1 0,-27 26,0-26,0 26,-27-26,1 53,26-27,0 0,-26 27,26-53,-27 26,27-26,27 0,-1 0,-26 0,26-26</inkml:trace>
  <inkml:trace contextRef="#ctx0" brushRef="#br0" timeOffset="1203">1683 413,'0'0,"0"0,0 0,0 0,0 0,0 0,0 0,-26 0,0 0,0 0,-27 26,27 0,-27 0,27 1,-53-27,79 26,-26 0,0 1,26-27,0 0,0 26,26-26,0 0,-26 26,26-26,1 0,-1 0,-26 26,53-26,-27 0,-26 0,26 27,0-27,1 0,-27 26,26-26,-26 0,-26 26,26-26,-27 26,1-26,0 27,-27-1,27-26,-27 0,27 0,26 26,-26-26,26 0,0-26,26 26,-26-26,0 26,53-27</inkml:trace>
  <inkml:trace contextRef="#ctx0" brushRef="#br0" timeOffset="1672">1999 439,'0'0,"0"-26,0 26,26 0,0 0,1 0,-27 0,52 0,-26 0,27 0,-27 0,27-27,-27 27,0 0,27 0,-53 0,52 0,-25 0,-27 0,26 0,-26 0,26 0,-26 0,0 0,0 0,0 0,0 0</inkml:trace>
</inkml:ink>
</file>

<file path=ppt/ink/ink108.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20:10:28.203"/>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0 53,'0'0,"0"-27,0 27,26-26,-26 26,0 0,0 0,0 0,0 26,0-26,0 0,0 27,0 25,0-26,0 53,0-26,0-1,0 1,0 26,0-27,0 1,0-27,0 0,0 1,0-1,0-26,27 26,-27-26,26 0,-26 0,26-26,-26 26,0-26,26-27,27 27,0-27,-1 1,1-27,26 53,-1-53,1 26,-53 27,27-27,-27 27,1 26,-1-26,-26 0,0 26,0 0,0 0,0 26,0 0,-26 0,-1-26,27 53,0-27,0 27</inkml:trace>
  <inkml:trace contextRef="#ctx0" brushRef="#br0" timeOffset="515">946 526,'0'0,"0"0,0 0,26 0,-26 0,0 0,-26 0,26 26,-26-26,-1 26,27 0,-52 1,26 25,-1-25,-25-1,52 0,-26 0,-1 1,27-1,27-26,-27 26,26-26,-26 0,52 0,-25-26,-1 0,0 26,0-27</inkml:trace>
  <inkml:trace contextRef="#ctx0" brushRef="#br0" timeOffset="828">421 526,'26'0,"-26"0,26 0,0 0,1 0,25-27,-26 27,27 0,26 0,-27 0,1 0,-1 0,1-26,-27 26,1 0,25 0,-52 0,26 26,1-26,-1 0,0 0</inkml:trace>
  <inkml:trace contextRef="#ctx0" brushRef="#br0" timeOffset="1078">1261 631,'0'0,"0"0,0 26,0-26,0 0,0 26,0-26,0 27,0-27,0 26,0-26,0 26,-26-26,26 26,0-26,0 27,0-27,0 0,0 26,0-26,0-26,0 26,0 0,0-27,26 27,-26-26,27 26,-27-26,26 26,0 0,0-26,-26 26,27 0,-1 0,-26 0,26 0,-26 0,0 0,0 26,0-26,0 0,0 0,0 26,0-26,0 26,0 1,0-1,-26-26,26 26,0 0,26-26,-26 0,27-26</inkml:trace>
</inkml:ink>
</file>

<file path=ppt/ink/ink109.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20:10:29.984"/>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29 0,'0'0,"-26"0,26 0,0 0,0 0,0 0,0 0,0 27,0-27,0 0,0 0,0 0,0 0,0 0,26 0,-26 0,27 0,-1 0,53 0,-27 0,27 0,0 0,0 0,-53 0,53 0,-79 0,26 0,0 0,-26 0,-26 0,0 0,26 0,-53 0</inkml:trace>
  <inkml:trace contextRef="#ctx0" brushRef="#br0" timeOffset="297">82 184,'0'0,"0"0,0 0,0 27,0-27,0 0,26 0,0 0,1 0,-1 0,0 0,1-27,25 27,-26 0,27 0,-27 0,27 0,-27 0,-26 0,26-26,-26 26,0 0,0 0,0 0</inkml:trace>
</inkml:ink>
</file>

<file path=ppt/ink/ink11.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18:14:16.578"/>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657 53,'0'0,"0"0,0 0,0 0,0 0,0 0,0 0,26 0,-26 0,0 0,0 0,0 0,0 0,0 0,0 0,0 0,0 0,0 0,0 0,-26-27,26 27,0 0,-27 0,1 0,26 0,0 0,-53 0,27 0,26-26,-26 26,0 0,-1 0,27 0,-26 26,0-26,-1 0,1 0,0 27,0-27,-1 26,27 0,-26 1,26-27,0 26,0-26,0 26,26-26,-26 0,27 0,-27 26,0-26,26 0,0 0,0 0,1 27,-1-27,0 0,1 0,-1 0,0 0,0 26,27-26,-53 0,26 0,1 0,-1 0,-26 0,26 26,-26-26,0 0,0 0,0 27,0-27,0 0,0 26,0-26,-26 0,26 0,0 26,0-26,-26 0,-1 26,1-26,0 0,-1 27,1-27,-26 26,25-26,-25 26,-1-26,1 0,25 0,-25 0,26 0,-1 0,1 0,26 0,-26 0,26 0,-27-26,1 26,26 0,0-26,0 26,0 0,-26 0,26 0,0 0,0 0,0 0,0 0,0 0,0 0,0 0,0 0,-26 0,26 0</inkml:trace>
</inkml:ink>
</file>

<file path=ppt/ink/ink110.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20:10:30.890"/>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342 193,'0'0,"0"0,0-26,0 26,0 0,0 0,0 0,0 26,0-26,0 0,0 27,-27-1,1 27,0-27,0 53,-27-27,53 1,-53-1,27 1,0-1,0 1,-1-1,27-25,0-1,0 0,-26-26,26 27,0-27,0 0,0 0,26 0,-26 0,0 0,53-27,-27 1,0 0,27-1</inkml:trace>
  <inkml:trace contextRef="#ctx0" brushRef="#br0" timeOffset="360">499 640,'0'0,"0"0,0 0,0 0,0 0,0 0,0 0,0 0,27 0,-27 0,26 0,-26 0,26 0,-26 0,0 0,53 0,-27 0,53 0,0 0,-1 0,1 0,-26 0,-1 0,-25 0,-1 0,-26 0,0 0,0-26,0 26,26 0,-26 0</inkml:trace>
  <inkml:trace contextRef="#ctx0" brushRef="#br0" timeOffset="781">1813 272,'-26'0,"26"27,-26-27,26 26,-27-26,1 52,0-25,-27 25,27-26,0 27,-1-27,1 27,26-27,0 0,0 1,0-1,0-26,26 0,1 26,-1-52,26 26,-25 0,52-26,-27-1,1 1,-1-26,27 25,-53-52,27 53,-27-26,0 25,1-25,-27 26,0-27,-27 53,-25-26,52-1,-53 27,1 27,-1-1,1-26,-1 53,1-27,-1 0,27 27,-1-27,1 26,26-52,26 53,1-27,25-26</inkml:trace>
  <inkml:trace contextRef="#ctx0" brushRef="#br0" timeOffset="1219">2312 640,'0'0,"0"0,0 0,0 26,0 1,0-27,0 26,0-26,0 0,0 26,0 0,0-26,0 0,0 0,0 0,27 0,-1 0,0-26</inkml:trace>
  <inkml:trace contextRef="#ctx0" brushRef="#br0" timeOffset="1453">2759 272,'0'-26,"0"26,0 0,26 0,-26 0,27 0,-1 0,0-26,27 26,-1-27,1 27,-27 0,27 0,-53 0,52 0,-26 0,-26 0,27 0,-27 0,0 0,0 0,0 27,0-1,-27-26,27 0,-26 53,0-27,0 0,-1 0,1 1,0 25,26-26,-27 1,27-1,0 0,-26-26,26 53,0-53,0 0,0 0,26 26,-26-52,0 26,0 0,0 0,0-26</inkml:trace>
  <inkml:trace contextRef="#ctx0" brushRef="#br0" timeOffset="1860">2706 482,'0'0,"0"-26,0 26,27 0,-1 0,0 0,1 0,-1 0,0 0,27 0,-27 0,53 0,-53 0,27 0,-27 0,26 0,-25 0,25 0,-25-26,25 26</inkml:trace>
  <inkml:trace contextRef="#ctx0" brushRef="#br0" timeOffset="2203">3915 299,'-26'0,"26"0,0 0,0 0,0 0,0 0,0 0,0 0,0 0,0 0,0 0,26 0,0 0,-26 0,27 0,-1 0,0 0,1 0,-1 0,0 0,0 0,-26 0,27 0,-27 0,26 0,0 0,-26 0,0 0,0 0</inkml:trace>
  <inkml:trace contextRef="#ctx0" brushRef="#br0" timeOffset="2485">3731 430,'26'0,"1"0,-1 0,0 0,27 0,-1 26,-25-26,52 0,-53 0,26 0,1 0,-1 0,1 0,-27 0,27 0</inkml:trace>
  <inkml:trace contextRef="#ctx0" brushRef="#br0" timeOffset="2766">4940 220,'-26'26,"26"-26,0 0,-27 26,1 27,0-53,0 52,-27-25,53 25,-26-26,-1 27,27-27,0-26,0 0,27 27,-1-27,0 0,27-27,-1 27,-25-26,51 26,-51-53,25 27,27-26,-53 25,27-25,-53 26,26-27,-26 0,0 27,0 0,-26 0,26-1,-53 27,27 0,-26 0,-1 27,0 25,1-52,-1 26,1 27,52 0,-26-27,26 0,26 27,-26-53,79 0</inkml:trace>
  <inkml:trace contextRef="#ctx0" brushRef="#br0" timeOffset="3156">5544 482,'0'0,"0"0,0 0,0 53,0-53,0 26,0-26,0 53,0-53,0 26,0-26,0 0,0 26,0-26,0-26,27 26,-1 0,0 0</inkml:trace>
  <inkml:trace contextRef="#ctx0" brushRef="#br0" timeOffset="3406">5860 88,'0'0,"26"-26,0 0,0 26,27-27,-27 27,53 0,-53 0,27 0,-53 0,26 0,0 0,-26 0,27 0,-27 27,-27-27,27 26,-26 0,0 1,-27-1,1 0,-1 0,1 1,25-1,-25-26,26 0,26 26,0 1,0-27,0 0,0 0,26 0,0 0,0 0,-26 0,53 26,-27-26,53 0,-53 26,27 0,-1-26,-25 27,-1-27,-26 26,26 0,-26-26,-26 26,0-26,26 0,-53 27,27-1,-53-26,53 0,-27 26,27-26,-27 0,53 0,-26 0,26 27,0-54,26 27,-26 0,27 0,25 0</inkml:trace>
  <inkml:trace contextRef="#ctx0" brushRef="#br0" timeOffset="3953">6674 193,'0'0,"0"0,0-26,26 26,-26 0,0 0,0 26,0-26,0 0,0 27,0-1,-26-26,26 53,0-27,-26 26,26-25,0 25,0-26,0 1,0-1,0 0,26-26,-26 0,0 27,26-27,-26 0,27 0,-27-27,26 27,0 0,0-26,1-27,25 27,27-26,-26 25,26-25,-27 26,1-1,-53 1,26 26,-26 0,0 0,0 0,0-26,0 26,0 0,0 0,0 26,0-26,0 0,0 0,-26 0,26 0,0 0,-27 0,-25 0</inkml:trace>
</inkml:ink>
</file>

<file path=ppt/ink/ink111.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20:10:38.140"/>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578 115,'0'0,"-26"0,26 0,-26 0,26 27,0-1,0 0,-27 27,1-27,0 27,26 25,-27-25,1 0,0 25,26-25,-26-1,-1 27,1-26,26-27,0 27,0-53,0 26,26-26,1 26,-27-26,26 0</inkml:trace>
  <inkml:trace contextRef="#ctx0" brushRef="#br0" timeOffset="1000">420 63,'-26'0,"0"0,0 0,-1 0,1 0,26 0,0 0,0 0,0 0,0 26,0-52,26 26,-26 0,27 0,-1 0,26 0,27 0,-26 0,26 0,-1 0,-25 0,26 0,-27-26,-25 26,25 0,-25 0,25 0,-26 0,1 0,-27 0,0 0,0 0,-27 0,27 26,-26 0</inkml:trace>
  <inkml:trace contextRef="#ctx0" brushRef="#br0" timeOffset="1391">26 877,'0'-26,"0"26,-26 0,26 0,0 0,26 0,-26 0,0 0,0 0,0 0,0 0,0 0,27 0,-27 0,0 0,26 0,0 0,27 0,-1 0,27 0,-26 0,25 0,1 0,0-26,0 26,-27 0,1 0,-53 0,26 0,1 0,-27 0,0-26,0 26,0 26,-27-26,27 0,0 0,-26 0,26 0,0 0,0 0,0 0</inkml:trace>
  <inkml:trace contextRef="#ctx0" brushRef="#br0" timeOffset="2578">972 772,'0'-26,"-26"26,26 0,0-26,0 26,0 0,0 0,-26 26,26-26,0 26,0 27,-27-27,1 27,0 25,26-51,0-1,0 0,-26-26,26 27,0-27,0 0,0 0,26-27,-26 27,0-26,0 0,0-1</inkml:trace>
  <inkml:trace contextRef="#ctx0" brushRef="#br0" timeOffset="2828">867 746,'26'0,"1"0,-1-26,0 26,1 0,-1 26,26-26,-52 26,27-26,-27 53,26-53,-26 52,-26-25,26 25,-27-26,1 53,0-52,0 25,-53-52,52 26,1 27,0-53,0 0,26 0,0 0,0 0,26-53,-26 27,52-26</inkml:trace>
  <inkml:trace contextRef="#ctx0" brushRef="#br0" timeOffset="3188">1524 562,'0'26,"0"-26,26 0,-26 0,0 0,53 0,-27 0,27 0,-27 0,53 0,-27 0,1 0,-1 0,1-26,-27 26,1 0,-1 0,0 0,-26 0,0 0,0 0,0 0,-26 0,26 0,-53 0</inkml:trace>
  <inkml:trace contextRef="#ctx0" brushRef="#br0" timeOffset="3438">1393 825,'0'0,"0"0,0 0,0 0,26 0,0 0,0 0,1 0,25 0,-52 0,53 0,-27 0,0 0,27 0,-53 0,53 0,-27 0,-26 0,0 0,0 0,26-26,0 26,-26 0</inkml:trace>
  <inkml:trace contextRef="#ctx0" brushRef="#br0" timeOffset="5141">2969 89,'0'0,"0"0,0 0,0 26,0-26,0 0,0 27,0-1,0 0,0 0,26 1,-26-1,0 0,0 1,-26-27,26 26,0 0,-26 0,26-26,-26 0</inkml:trace>
  <inkml:trace contextRef="#ctx0" brushRef="#br0" timeOffset="5391">2654 510,'0'0,"0"0,0 0,0 0,0 0,26 0,-26 0,26 0,1-27,25 27,-25 0,51 0,1-26,-26 26,-1-26,1 26,-1 0,-25-27,-27 27,26 0,-26 0,26 0,-26 0,0 0,-26 0</inkml:trace>
  <inkml:trace contextRef="#ctx0" brushRef="#br0" timeOffset="5719">2812 772,'0'0,"0"0,26 0,-26 27,0-27,0 0,0 26,0-26,-26 0,26 0,0 0,0 0,0 0,0 0,0 0,0 0,-27 0,27 0,-26 0,26 0,-26-26,26-1,0 27,0-26,26 0,0-1,1 1,-1 0,26 26,-25 0,25 26,-26-26,27 26,-53 1,26-1,-26 0,-26 27,0-27,-27 27,-26 25,1 1,-1-52,-26 25,26 1,26-27,-26 27,53-53,-26 0,52 0,0 0,0-53,0 53,26-53,26 27,-25 26,25-52,-25 52,25-27,-26 27,27 0,-53 27,52-27,-25 26,25 0,-25-26,25 0,-26 0,1 26,25-26,-52 0,26 0,-26 0,27 0,-1 0,-26 0,26-26,27 26,-1-26</inkml:trace>
  <inkml:trace contextRef="#ctx0" brushRef="#br0" timeOffset="7141">3705 457,'0'-26,"0"26,0 0,0 0,0 0,0 0,0 0,0 0,0 0,0 0,0 0,0 26,0-26,0 0,0 0,0 0,0 0,0 0,0 26,0-26,26 0</inkml:trace>
  <inkml:trace contextRef="#ctx0" brushRef="#br0" timeOffset="7906">4572 194,'0'-26,"0"26,0 0,0 0,0 0,0 0,0 0,0 26,0-26,-26 0,26 26,0-26,0 27,0-27,-27 0,1 0,0 0,26 0,0 0,-26-27,26 27,0-26,0 0,26 0,-26-1,0 1,52 0,-25 0,-27 26,26 26,0 0,1 0,-1 1,-26-1,26 0,-52 27,0-1,26 1,-53-1,0 1,1 0,-27-27,27 26,-1-52,0 27,27-27,0 0,0 0,26-27,0 27,0-26,0 0,26 26,-26-26,26 26,0 0,-26 0,27 26,-1-26,0 26,27-26,-27 26,0-26,27 27,-27-27,0 0,1 0,25 0,1 0,-1-27,27 1</inkml:trace>
  <inkml:trace contextRef="#ctx0" brushRef="#br0" timeOffset="8485">5019 326,'0'26,"-27"-26,27 26,0 0,-26 1,52-1,-26 0,0 1,27-1,-27-26,26 26,0-26,1 0,-27 0,26 0,0 0,0-26,-26 26,27-26,-27-1,26 1,-26 0,0-1,-26-25,-1 26,27-1,-26 1,0 26,0-26,26 26,-27 0,1 26,26-26,-26 26,26-26,0 27,0-27,26 0,-26 26,26-26,1 0</inkml:trace>
  <inkml:trace contextRef="#ctx0" brushRef="#br0" timeOffset="8860">5702 247,'-26'0,"26"0,0 26,0-26,0 0,-27 0,27 26,0 1,0-1,0 0,0 0,0 1,0-1,0 0,0 1,0-1,27 0,-1-26,0 26,-26-26,26 0,1 0,-1-26,-26 26,26-26,27 0,-53-1,26 1,-26 0,26-27,-52 27,0-27,26 27,-53 0,27-1,0 1,-1 0,1 26,0 0,0 0,-1 0,27 0,0 26,-26-26,26 26,-26 1,26-1,-26 0,26-26</inkml:trace>
  <inkml:trace contextRef="#ctx0" brushRef="#br0" timeOffset="11860">6438 352,'0'0,"0"0,0 0,0 0,-27 0,27 0,-26 0,26 26,-26-26,26 0,0 26,0-26,0 0,0 0,0 0,0 0,0 0,0 0,0 0,0 0,0 0,0 0,0-26</inkml:trace>
  <inkml:trace contextRef="#ctx0" brushRef="#br0" timeOffset="13969">7173 142,'0'0,"0"0,0 0,-26 0,26 0,0 0,0 0,0 0,0 0,-26 0,0 0,-1 0,27 0,-26 0,0 0,26 0,-27 0,27 0,0-27,0 27,0-26,27 0,-1 0,0-1,1 27,-1 0,0 0,-26 27,26-27,1 26,-1 0,-26 27,-26-1,-1 1,1-1,-53 1,27-1,-27 1,26 0,-26-27,27 0,-1 0,27-26,0 0,26 0,0 0,0-26,26 0,-26 0,53 26,-27-27,26 1,1 26,0-26,-27 26,26 26,-25-26,-1 26,0-26,1 27,25-27,-52 26,26-26,-26 0,27 0,-1 0,-26 0,26 0,27 0,-1-26,1-1</inkml:trace>
  <inkml:trace contextRef="#ctx0" brushRef="#br0" timeOffset="14578">7751 168,'0'0,"27"0,-27 0,0 0,0 0,0 0,0 0,0 0,0 0,0 0,0 0,0 0,0 0,0 0,0 0,0 0,0 0,0 0,0 0,0 0,0 0,0 0,0 0,0 0,-27 0,27 0,0 0,0 0,0 0,0 0,0 0,0 0,0 26,-26 0,0 1,26-1,-26 0,-1 27,27-27,-26 0,26 1,26-1,1-26,-1 26,-26-26,52 0,-25 0,-1 0,27-26,-53 0,52 26,-26-27,27-25,-27 26,-26-27,26 27,-26-27,0 27,-26-27,0 27,0 0,-1 0,1 26,0 0,0 0,26 0,-27 0,1 0,0 26,26-26,0 26,0-26,0 26,26-26,0 0</inkml:trace>
  <inkml:trace contextRef="#ctx0" brushRef="#br0" timeOffset="16844">8513 326,'0'0,"-26"0,26 0,0 26,0-26,0 0,0 26,0 0,0-26,0 27,0-1,0-26,0 0,0 26,0-26,0 0,0-26,0 26,0 0</inkml:trace>
</inkml:ink>
</file>

<file path=ppt/ink/ink112.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20:10:55.406"/>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184 287,'-27'0,"27"0,0 0,0 0,-26 0,0 52,0-26,-1 27,1 0,0-1,26 1,0-27,0-26,0 26,0-26,26 0,27-26,-27 26,26-53,-52 27,79-26,-52 25,-1-25,0-27,0 26,-26 1,0 26,-26-27,26 27,-26 26,-27-27,53 27,-52 27,25-1,1 0,-26 1,52 25,0-26,0 1</inkml:trace>
  <inkml:trace contextRef="#ctx0" brushRef="#br0" timeOffset="375">552 497,'0'0,"0"0,0 26,0-26,0 0,0 0,26 26,-26-26,0 27,0-27,0 0,0 26,0-26,0 0,0 0,-26 0,52-26</inkml:trace>
  <inkml:trace contextRef="#ctx0" brushRef="#br0" timeOffset="625">972 234,'-26'0,"26"26,-27 1,27 25,0-26,-26 1,52 25,-26-25,27-1,-1-26,0 0,1 0,25 0,-26 0,27-26,-27-1,0 1,27 0,-53-1,0-25,0 26,0-27,0 27,-26-27,-1 27,1 26,0-26,0 26,-1 0,-25 26,26 0,-1 1,1-1,26 0,0 0,26-26</inkml:trace>
  <inkml:trace contextRef="#ctx0" brushRef="#br0" timeOffset="969">1918 155,'26'-26,"0"0,-26-1,0 27,27-26,-27 0,26 26,-52-26,-1 26,1 0,-26 26,-1-26,-26 26,27 0,-1 1,-26 25,53-25,-27 25,53-26,0 1,27-1,-1-26,0 0,27 0,-1-26,1-1,26 27,-53-26,27 0,-27 26,0-26,0 26,-26 0,0 0,0 0,0 0,0 0,0 26,0-26,0 26,0 27,0-27,0 0,-26 27,26-1,0 1,0-27,0 0,0 1,-26-1,26-26,0 26,0-26,-26 0,26 0,0 0,0-26,-27 26,27 0</inkml:trace>
</inkml:ink>
</file>

<file path=ppt/ink/ink113.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20:10:57.203"/>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157 34,'0'0,"0"0,-26 0,26 0,0 0,0 0,0 0,0 0,0 0,0 0,0 0,26 0,-26 0,53 0,-1 0,1 0,26 0,0 0,0 0,-27 0,-26 0,27-27,-27 27,-26 0,0 0,0 0,0 0,-26 0,0 0,-1 0</inkml:trace>
  <inkml:trace contextRef="#ctx0" brushRef="#br0" timeOffset="281">0 244,'0'-26,"0"26,26 0,0 0,1 0,25 0,-26 0,27 0,-27 0,53 0,-53-27,27 27,26 0,-53 0,27 0,-53 0,26 0,0 0,0 0,-26 0,53 0</inkml:trace>
</inkml:ink>
</file>

<file path=ppt/ink/ink114.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20:11:00.156"/>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106 148,'0'0,"0"0,0 52,0-26,0 1,-26-1,26 26,0 1,-27-27,1 27,26-27,0 0,-26 1,26-1,0-26,0 26,0-26,26 0,-26-26</inkml:trace>
  <inkml:trace contextRef="#ctx0" brushRef="#br0" timeOffset="281">658 148,'-27'0,"1"0,26 0,-26 0,26 26,0-26,0 26,0 0,0 1,0-1,26 26,0-25,1 25,-1-25,0 25,1-26,25 1,-26-1,1 0,-27 0,26-26,-26 27,-26-1,-1-26,1 26,-26-26,-27 27,0-27,0 26,26-26,1 0,-1 0,27 0,0 0,26-26,0 26,0-27,52 27,-25-26,25 0,1-27,-1 27,1-27,26 27,-53 0,27-27,-1 27,-26-27,1 27,-1 0,-26 0,26-1,-52 27,26-26,-26 26,-1 0,27 0,0 0,-26 26,26-26,0 27</inkml:trace>
  <inkml:trace contextRef="#ctx0" brushRef="#br0" timeOffset="828">1367 305,'0'0,"0"0,0 0,0 0,0 26,-26-26,26 27,-26-27,26 26,-27 27,27-27,0 0,0 0,0 27,0-53,0 26,27 0,-1-26,0 0,-26 0,26 0,1-26,-1 26,0-26,1 0,-1-1,-26 1,26 0,-26-27,0 27,0-27,-26 27,26 0,-53 0,27 26,26-27,-26 27,-1 0,1 0,26 27,0-27,-26 26,0-26,26 26,-27-26,54 26</inkml:trace>
  <inkml:trace contextRef="#ctx0" brushRef="#br0" timeOffset="1406">1788 1382,'-27'0,"27"0,0 27,-26-27,26 0,0 0,0 0,26 0,-26 0,0-27,27 27,-27 0,26-52,0 26,0-27,27 27,-27-27,0-26,1 27,25-27,-25 27,-1-27,0 0,0 26,1 1,-27-1,0 1,0 25,0 1,0 26,-27 0,27 0,0 26,-26-26,26 27,0-1,0 0,0 0,26-26,-26 27,27-1,25-26,-52 0,53 0,-27 0,0-26,1 26,-1-27,0 1,0 0,1 0,-27 26,26-27,0 1,1 26,-27 0,0 0,0 26,0-26,0 27,0-27,0 26,0 0,0-26,0 26,26 1,0-27,0 26,1-26,-1 0,0 0,27-26</inkml:trace>
  <inkml:trace contextRef="#ctx0" brushRef="#br0" timeOffset="2000">2865 804,'0'0,"0"0,0 0,0 0,0-26,26 26,0-26,1 0,-27-1,79-25,-53-1,26-26,27 27,-26-27,-27 26,27-25,-27 25,0 1,0-27,1 52,-27 1,0 0,0 26,0 0,0 26,0 0,0 1,-27 25,27-25,-26 25,26 1,26-1,-26 1,27-27,-27 27,26-27,-26 26,26-25,-26-1,26 0,-26 0,0-26,0 27,0-27,-26 26</inkml:trace>
  <inkml:trace contextRef="#ctx0" brushRef="#br0" timeOffset="2406">3023 594,'0'0,"0"0,26 0,0-26,0 26,-26 0,53 0,-27 0,27 0,-1 0,1 0,-1 0,-25 0,25 0,-26 0,-26 0,53 0,-27 0,1 0,25 0,-52 0,26 0,1 0,-27 0,0 0,0 0,-27-26,1 26,26 0</inkml:trace>
</inkml:ink>
</file>

<file path=ppt/ink/ink115.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20:09:05.328"/>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29 296,'0'0,"-26"0,26 0,0 0,0 0,0 0,0 0,0 0,0 0,0 0,0-26,26 26,-26 0,0 0,27 0,-1 0,0 0,27 0,-27-26,27 26,25 0,-25 0,26-26,-27-1,1 27,26 0,-27-26,1 26,-1 0,27 0,-53 0,27 0,0 0,-27 0,53 0,-53 0,27 0,-27 0,26 0,1 0,-27 0,53-26,-53 26,27 0,26 0,-27-26,1 26,-1 0,27 0,-53 0,27 0,0 0,-1 0,1 0,-1 0,1 0,-1 0,27-27,-26 27,-1 0,1 0,26 0,-27 0,1-26,-1 26,27-26,-26 26,-27 0,53 0,-53 0,27 0,-1 0,-26 0,27 0,-27 0,0 0,27 0,-27 0,1 0,-1 0,26 0,-25 0,25 0,-25 0,25 26,1-26,-1 0,-26 0,27 0,0 0,-1 0,1 0,-1 0,-26 0,53 0,-52 0,25-26,27 26,-53 0,27 0,-1 0,-25 0,51 0,-51 0,25 0,1 0,-27 0,0 0,27 0,-53 0,26 0,0-27,1 27,-27 0,0 0,0 0,0 0,-27 0,1 0,0 0,0 0,-27 0,1 0,-1 0,-52 0</inkml:trace>
</inkml:ink>
</file>

<file path=ppt/ink/ink116.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20:09:20.281"/>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28 43,'0'0,"-26"0,26 0,0 0,0 0,0 0,0 0,0 0,0 0,0 0,0 26,0 1,0-27,0 26,0 26,0-25,0 25,0 1,0-27,26 27,0-1,1 1,-27-1,0-25,26 25,0-26,-26 1,26-27,-26 26,0-26,0 0,0 0,0 0,0 0,0-26,27 26,-27-27,26 1,-26 0,26 0,-26-1,26-25,1 25,-1-25,0 26,1-27,-1 27,0-27,0 1,1 25,-1-25,0 26,-26-1,26 1,-26 0,0 26,0 0,0 0,0-27,0 27,0 27,0-27,0 0,0 26,0 0,27 1</inkml:trace>
  <inkml:trace contextRef="#ctx0" brushRef="#br0" timeOffset="594">843 385,'0'0,"26"-27,-26 27,0 0,0 0,0-26,0 26,0 0,26 0,-26 0,-26 0,26-26,0 26,0 0,0 0,-26 0,26 0,-27 0,1 0,26 0,-53 0,27 26,-26-26,25 53,1-27,-27 26,53-25,0 25,0-25,0 25,0-26,53 1,-27-27,-26 26,53-26,-27 26,0-26,1 0,-1-26,-26 26,26 0,1 0,-27-26,26 26,-26-27,0 27,0-26,0 26,0-26,-26 26,-1-26,1 26,26 0,-26 0,26 0,-27 0,27 0,0 0,0 0,0 0,0 0,27 0,-27 0,0 0,26 0,-26 0,0 0,26 0,1 0,-1 0,-26 0,0 0,0 0,26 26,-26 0,0 0,0 1,0-1,0 26,-26-25,26-1,0-26,0 26,0-26,0 0,26-26,-26 26,0 0,26-26,-26-1</inkml:trace>
  <inkml:trace contextRef="#ctx0" brushRef="#br0" timeOffset="1390">1394 332,'0'0,"0"0,27 0,-27 0,0 0,0 0,0 0,0 0,0-26,26 26,-26 0,0-27,0 27,0-26,0 26,0 0,0 0,-26 0,26 0,0 0,0 0,0 0,-27 0,1 0,0 0,26 26,-53 1,27-1,0-26,-1 53,1-53,26 26,0 0,0 0,0-26,0 27,0-27,0 0,26 0,1 26,-1-26,-26 0,26 0,0 0,1 26,-27-26,0 0,26 0,27 0,-53 0,52 0,-26 0,-26 0,27 0,-1 27,-26-27,0 0,-26 0,-1 26,27 0,-52 0,26 1,-1-1,-25 0,25-26,-25 26,52-26,-26 0,-1 0,1 0,26-26,0 26,-26 0,26 0,-26-26,26 26,0 0,0 0,0 0,0 0,0 0,0 0,0 0,0 0,26 0</inkml:trace>
</inkml:ink>
</file>

<file path=ppt/ink/ink117.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20:09:23"/>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0 397,'0'0,"0"0,0 0,0 0,0 0,0 0,0 0,0 0,0 0,0 0,0 0,0 0,0 0,0 0,0 0,26 0,-26 0,26 0,1 0,25 0,-26 0,27 0,-27 0,27-26,-53 26,26 0,0 0,-26 0,0 0,0-26,0 26,0 26,0-26,-26 0,26 0,0 0,-26 0</inkml:trace>
  <inkml:trace contextRef="#ctx0" brushRef="#br0" timeOffset="359">0 555,'0'0,"0"0,0 0,0 0,0 0,0 0,0 0,26 0,-26 0,0 0,26 0,-26 0,0 0,0 0,27 0,-1 0,0 0,-26 0,53-26,-27 26,0 0,27 0,-53 0,26 0,0-27,1 27,-27 0,0 0,0 0,0 0,0 0,0 0,-27 27,27-27,0 0,0 0</inkml:trace>
  <inkml:trace contextRef="#ctx0" brushRef="#br0" timeOffset="906">683 29,'0'0,"0"0,0-26,0 26,-26 0,26 0,0 0,0 0,0 0,0 26,0-26,0 27,0-1,0 0,0 27,-27-27,27 27,-26-1,26 1,0-1,0 1,0-27,-26 27,26-27,-26 0,26 0,0 1,0-27,0 0,0 26,0-26,0 0,0 0,0 0,0 0,0-26,0 26,0 0,26 0</inkml:trace>
  <inkml:trace contextRef="#ctx0" brushRef="#br0" timeOffset="1296">762 397,'0'0,"0"-26,26 26,-26 0,0 0,0 26,0-26,0 0,0 0,0 0,0 0,0 0,0 26,0 1,0-1,0-26,0 53,-26-27,26 0,0 0,0 1,0-1,0 0,0 1,0-27,0 0,0 0,0 0,0 0,0 0,26 0,-26 0,0 0,0-27,0 27,0-26,26 0,1-1,-27 1,26 0,0 0,0 26,1-53,-27 53,26-26,-26 26,0 0,26-27,-26 27,0-26,0 26,0 0,0 0,0 0,0 0,0 0,0 0,0 0,0 0,0 0,0 26,0-26,0 0,-26 27</inkml:trace>
</inkml:ink>
</file>

<file path=ppt/ink/ink118.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19:57:02.921"/>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2970 1854,'0'0</inkml:trace>
  <inkml:trace contextRef="#ctx0" brushRef="#br0" timeOffset="2250">2470 1696,'0'0,"-26"0,0 0,26 0,-26 27,26-27,0 0,0 0,0 0,0 0,0 0,0 0,0 0,0 0,26 26,-26-26,0 0,0 0,0 26,0-26,0 0,0 0,0 0,0 0,0 0,26 0,-26 27,0-27,0 26,26 0,-26-26,0 26,0-26,0 27,0-1,0-26,0 0,0 26,0 0,0-26,0 27,0-27,0 0,0 0,0 0,0 0,0 0,0 0,0 0,0 0,0 0,0 0,0 0,0 0,0 0,0 0,0 0,0 0,0 0,0 0,0 0,0 0,0 0,0 0,0 0,0 0,0 0,0 0,0 0,0 0,0 0,0 0,0 0,0 0,0 0,0 0,0 0,0 0,0 0,0 0,0 0,0 0,0 0,0 0,0 0,0 0,0 0,0 0,0 0,0 0,0 0,0 0,0 0,0 0,0 0,0 0,0 0,0 0,0 0,0 0,0 0,0 0</inkml:trace>
  <inkml:trace contextRef="#ctx0" brushRef="#br0" timeOffset="6157">2576 1013,'0'0,"0"0,0 0,0 0,0 0,0 0,0 0,0 0,0 0,0 0,0 0,0 0,0 0,0 0,0 0,0 0,0 0,0 0,0 0,0 0,0 0,0 0,0 27,0-27,0 26,0 0,0 0,0 1,0-1,0 0,0 0,0-26,0 27,0-1,0 0,0-26,0 27,0-27,0 26,0-26,0 26,0-26,0 0,0 26,0-26,0 0,0 0,0 0,0 0,0 0,0 0,0 0,0 0,0 0,0 0,0 0,0 0,0 0,0 0,0 0,0 0,0 0</inkml:trace>
  <inkml:trace contextRef="#ctx0" brushRef="#br0" timeOffset="10797">2234 1539,'0'0,"0"-27,0 27,0 0,0 0,0 0,0 0,0-26,0 26,0 0,0 0,0 0,26 0,-26-26,0 26,0 0,0 0,0 0,0-26,0 26,0 0,0 0,0 0,0 0,0 0,0 0,0 0,0 0,27 0,-27 0,0 0,0 0,0 0,0 0,0 0,0 0,0 0,0 0,0 0,0 0,0 0,0 26,0-26,0 26,0-26,0 26,0 1,0-1,0-26,0 26,0-26,0 27,0-27,0 26,0-26,0 0,0 0,0 26,0-26,0 26,0-26,0 0,0 27,0-27,0 26,0-26,0 26,0-26,26 0,-26 0,0 27,0-27,0 0,0 26,0 0,0-26,0 0,0 0,0 26,0-26,0 27,0-1,0-26,0 0,0 0,0 26,0-26,0 0,0 26,0 1,0-27,0 26,0-26,0 26,0 1,0-27,0 0,0 26,0-26,0 26,0 0,0-26,0 0,0 27,0-1,0-26,0 26,0-26,0 26,0 1,-26-27,26 0,0 26,0-26,-27 0,27 0,0 0,0 0,0 0,0 0,0 0,0 0,0-26,0 26,0 0,0-27,27 1,-1 0</inkml:trace>
  <inkml:trace contextRef="#ctx0" brushRef="#br0" timeOffset="12157">2576 1775,'0'0,"0"0,0 0,0 0,0 0,0 0,0 0,0 0,0 0,0 0,0 0,0 0,0 0,0 0,0 0,0 0,0 0,0 0,-27 0,27 0,0 0,0 0,0 0,0 27,0-27,0 26,0 0,0 0,0-26,0 53,0-53,0 26,0-26,0 26,0 1,0-27,0 0,0 0,0 0,0 26,0-26,0 0,0 0,0 0,0 0,0 26,0 1,0-27,0 0,0 26</inkml:trace>
  <inkml:trace contextRef="#ctx0" brushRef="#br0" timeOffset="12657">2470 2353,'0'0,"0"0,0 0,0 0,0 0,0 0,0 0,0 0,0 0,0 0,0 0,0 0,0 0,0 0,0 0,0 0,0 0,0 0,0 0,0 0,0 27,0-27,0 26,0-26,0 52,0-25,0 25,0-25,0 25,0-26,0 1,0-1,0-26,0 26,0-26,0 0,0 0,0 26,0-26,0 0,0 0,0 0,0 0,0-26,0 26,0 0,0 0,0 0,27-26,-27 26,26-26</inkml:trace>
  <inkml:trace contextRef="#ctx0" brushRef="#br0" timeOffset="15438">2523 1854,'0'0,"0"0,0 0,0 0,0 0,0 0,0-26,0 26,0-26,0 26,0-27,0 27,0 0,0 0,0-26,0 26,0 0,26 0,-26 0,0 0,0 0,0 26,0-26,0 0,0 27,0 25,0-26,0 27,0-27,0 27,0-53,0 26,0 0,0-26,0 27,0-27,0 0,0 0,0-27,0 27,0-26,0 26,0-26,0 26,0-27,0 1,0 0,-26 0,26-1,0 1,0 0,0 0,-26 26,26-27,0 27,0 0,-27 0,27 0,0 0,0 27,0-27,0 26,0 0,0-26,0 53,0-27,27 0,-27 0,0 1,0-27,0 26,26-26,-26 0,0 0,0 0,0-26,0 26,0 0,0 0,0-53,0 27,0 26,0-53,0 27,-26 0,26 0,0-1,0 27,-27 0,27 0,0 0,0 0,0 0,0 0,0 27,0-27,0 52,0-52,0 26,0 27,27-27,-27 0,0 1,0-27,0 26,0-26,0 0,26 0,-26 0,0-26,0 26,-26 0,26-27,0 1,0 26,0-26,0 0,0-1,0 1,0 0,-27 0,27-1,0 27,0 0,0 0,0 0,0-26,0 26,-26 0,26 26,0-26,0 0,0 0,0 27,26 25,-26-26,0 27,0-27,0 0,0 1,27-1,-27-26,0 26,0 1,26-27,-26 0,0 0,0-27,0 27,0-26,-26 26,26-26,0-1,0 1,0 0,0 0,0-1,-27 1,27 0,0 0,0 26,0-27,0 27,0 0,0 0,0 0,-26 0,26 0,0 0,0 0,0 0,0 27,0-1,0 0,26 0,-26 1,0-1,0 0,0 0,0 1,0-27,27 26,-27-26,0 0,0 0,0 0,0 0,0 0,0-26,0 26,0 0,0-27,-27 1,27 0,0 0,0-1,0 1,-26 26,26-52,-26 52,26-27,0 27,-26 0,26 0,0 0,0 0,0 0,0 0,0 0,0 0,0 0,0 0,0 27,0-1,0 0,26 0,-26 27,26-27,-26 27,26-53,-26 26,0 0,0 1,0-27,0 0,0 0,0 0,0 0,0 0,0 0,0 0,0-27,0 1,0 0,0 26,0-27,0 1,0 0,-26 0,26-1,0 1,-26 26,26-26,0 0,-26 26,26 0,0-27,0 27,0 0,0 0,0 27,0-27,0 0,0 52,0-52,0 26,26 27,-26-53,0 52,0-25,26-1,-26-26,0 26,26 1,-26-27,0 0,0 0,0 0,0 0,0 0,0 0,0 0,0-27,0 1,0 26,0-26,0-1,0-25,0 52,0-53,-26 27,26 26,0-52,0 52,0-27,0 27,0 0,0-26,0 26,0 0,0 0,0 0,0 26,0-26,0 0,0 27,26-1,-26 0,0 0,0 27,0-27,0 0,0 1,0-1,0 0,0 1,0-27,0 0,0 0,0 0,0 0,0 0,0 0,0 0,0 0,0 0,0-27,0 27,0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inkml:trace>
  <inkml:trace contextRef="#ctx0" brushRef="#br0" timeOffset="19235">2576 1145,'0'-27,"-27"27,27-26,0 26,0-26,0 26,0-26,0 26,0 0,0 0,0 0,0 0,0 0,0 0,0 0,0 0,0 26,0-26,0 26,0 0,0 27,0-27,0 27,0-27,0 0,0 1,0-27,0 26,0-26,0 0,0 0,0 0,0 0,0 0,0-26,0 26,0-27,0 1,0 0,0-27,0 27,0 0,0-1,0 1,-26 26,26-26,0 26,0 26,-26-26,26 26,0-26,-27 27,27 25,0-26,0 27,-26-27,0 1,26 25,0-26,0-26,0 27,0-27,0 0,0 0,0 0,0 0,0-27,0 27,0-26,0 0,0 0,0-27,26 27,-26-27,0 27,26 0,-26-27,0 53,0-26,0 26,0-26,0 26,0 26,0-26,0 26,0 0,0 1,0 25,0-26,0 27,0 0,0-27,0 26,0-25,0-27,0 26,27-26,-27 26,0-26,0-26,0 26,0-26,0 26,0-27,0 1,0 0,-27-27,27 27,0-27,0 1,0 26,0-1,0 1,0 0,0 26,0-26,0 26,0 26,0-26,27 26,-27-26,0 26,26 27,-26-27,0 0,26 27,-26-27,0 1,0-1,0 0,0 0,0-26,-26 27,26-27,-26 26,26-26,0 0</inkml:trace>
  <inkml:trace contextRef="#ctx0" brushRef="#br0" timeOffset="20391">2234 1618,'0'0,"0"-27,0 27,0-26,0 26,-26-26,26-1,0 27,-27-26,27 26,0 0,0-26,0 26,0 0,0-26,0 26,0 0,0 0,27 0,-27 26,0-26,0 0,0 26,0 0,26 27,-26 0,0 25,0-25,26 0,1 25,-27-25,26 26,-26-53,0 27,0-27,0 0,0 0,0-26,0 0,0 0,0 0,0 0,0 0,0-52,0 26,-26 26,26-53,0 0,0 1,0-27,-27 27,27-1,0 0,0-25,0 51,-26-25,26 25,0 1,0 0,0 0,26-1,-26 27,0 0,0 0,0 0,0 27,0-1,0 0,0 27,0-1,0 1,0 26,0 0,27-27,-27 27,0 0,26-27,-26 1,0-1,0-25,0-1,0 0,0-26,0 26,0-26,0 0,0 0,0 0,0-26,0 26,0 0,0-26,0-27,0 53,0-52,0 26,0-1,0 1,0 0,0-27,0 27,0 26,0-53,0 53,0-26,0 26,0 0,0 0,0 0,0 0,0 0,0 0,0 0,0 0,0 0,0 26,0-26,0 0,0 0,0 27,0-1,0-26,0 0,0 0,0 0,0 26,0-26,0 0,-26 0,26 0,0 0,0 0,0 0,0 0,0 0,0 0,0 0,0 0,0 0,0 0,0 0,0 0,0 0,0 0,0 0,0 0,0 0,0 0,0 0,0-26,0 26,0 0,0 0,0 0,0 0,0 0,0 0,0 0,0 0,0 0,0 0,0 0,0 0,0 0,0 0,0 0,0 0,0 0,0 0,0 0,0 0,0 0,0 0,-27 0,1 0,-27 0,1 0,-53 0,0 0,-27 26,27-26,0 0,0 0,26 26,0 1,27-27,-1 0,53 0,-26 0,0 0,26 0,0 0,0 0,0 0,0 0,26 0,-26 0,0 0,0 0,0 0,0 0,0 0,0 0,0 0,0 0,0 0,26 0,-26 0,0 0,0 0</inkml:trace>
  <inkml:trace contextRef="#ctx0" brushRef="#br0" timeOffset="23500">2602 2458,'0'0,"0"0,0-26,0 26,0-26,0 26,0 0,0 0,0-26,0 26,26 0,-26-27,0 27,0-26,0 26,0 0,0 0,0 0,0 0,0 0,0 0,0 0,0 0,0 0,0 26,0 1,-26-1,26 26,0-25,-26 52,26-27,-27-26,27 27,0-53,0 26,0-26,0 0,0 0,0 0,0 0,0-26,0 26,0-26,0-1,0-25,0 26,0-1,27-25,-27 25,26-25,0 52,-26-26,0-1,0 27,0 0,0 0,0 27,0-27,0 26,0-26,26 52,-26-52,0 27,27-1,-27 0,0-26,0 27,0-27,0 26,0-26,0 26,0-26,0 0,0 0,0 0,0 0,0 0,0 0,0 0,0 0,0 0,0 0,0 0</inkml:trace>
  <inkml:trace contextRef="#ctx0" brushRef="#br0" timeOffset="24250">2681 2564,'0'0,"-27"0,1 0,26 0,0 0,-26 0,26 0,-26 0,26 0,-27 0,27 0,0 0,0 0,0 0,0 0,0 0,0 0,0 0,0 0,0 0,0 0,0 0,0 0,0 0,0 0,0 0,0 0,0 0,0 0,0 0,0 0,0 0,0 0,0 0,0 0,0 0,0 0,0 0,0 0,0 0,0 0,0 0,0 0,0 0,0 0,0 0,0 0,0 0,0 0,0 0,0 0,53 0,-1 0,1 0,52 0,0 0,0 0,0 0,0 0,-26 0,0 0,-26 0,25 0,-25 0,0 0,-27 0,0 0,0 0,1 0,-27 0,0 0,0 0,0 0,0 0,0 0,-27 0,1 0,0 0,26 0,0-27</inkml:trace>
  <inkml:trace contextRef="#ctx0" brushRef="#br0" timeOffset="25172">2549 1302,'0'0,"0"0,0-26,0 26,0 0,0 0,0-26,0 26,0 0,0 0,0 0,0-27,0 27,0 0,0 0,0 0,0 0,0 0,0 0,0 0,0 0,0 0,0 0,0 0,0 0,0-26,0 26,0 0,0 0,0 0,0 0,0 0,0 0,0 0,0 0,27 0,25 0,-26 0,27 0,26 0,-27 0,1 0,26 0,-27 0,27 0,-53 0,27 0,-1 0,-25 0,25 0,-25 0,-1 26,0-26,0 0,1 0,-27 0,26 0,0 0,-26 0,0 0,0 0,0 0,0 0,0 0,0 0,0 0,0 0,0 0,0 0,0 0,0 0,0 0,0 0,0 0,0 0,0 0,0 0,0 0,26 0,-26 0,0-26,0 26,0-26,0 0,0-1,27 1,-27-26,0-1,0 27,26-27,-26 1,0-1,0 27,0-27,26 1,-26-1,0 27,0-27,-26 53,26-26,0 26,0-26,0 26,0 0,0 0,0 0,0 0,0 26,0-26,0 26,0-26,0 53</inkml:trace>
  <inkml:trace contextRef="#ctx0" brushRef="#br0" timeOffset="26313">2681 1933,'-27'0,"27"-26,0 26,0 0,-26 0,26 0,0 0,0 0,0 0,0 0,-26 0,26-27,-26 27,26 0,0 0,-27 0,27 0,0 0,0 0,0 0,0 0,0 0,0 0,0 0,0 0,0 0,0 0,0 0,0 0,0 0,27 0,-1 0,26 0,1 0,26 0,26 0,0-26,0 26,0 0,27-26,-27 0,26 26,-26-27,27 27,-27 0,26 0,-26 0,0-26,0 26,-26-26,26 26,-26 0,26 0,-26-27,0 27,-27 0,27 0,-26 0,-1 0,-25 0,25-26,-26 26,1 0,-27 0,26 0,-26 0,0 0,0 0,0 0,0 0,0 0,0 0,0 0,0 0,-26 0,-1 0,27 0,-52 0,26 0,-27 0,0 0</inkml:trace>
  <inkml:trace contextRef="#ctx0" brushRef="#br0" timeOffset="27172">3338 1775,'0'0,"26"-26,-26 26,26-26,-26 26,26 0,-26 0,0-27,0 27,0 0,0 0,0 0,0 0,0 0,0 0,0 0,0 0,0 0,0 0,0 0,0 0,0 0,0 0,0 0,-26 0,0 0,0 27,-53-27,26 26,1 0,-27 1,26-1,-26 0,27 0,-1-26,1 53,25-53,-25 0,52 0,-26 26,26-26,-27 0,27 0,0 0,0 0,0 0,0 0,0 0,0 0,0 0,0 0,27 0,-27 0,0 0,0 0,0 0,0 0,0 0,0 0,0 0,0 0,26 0,-26 0,0 0,26 26,27-26,-27 0,27 27,25-27,-25 0,26 0,-27 0,1 26,-1-26,-25 0,25 26,-25-26,-1 27,26-27,-52 0,27 0,-27 0,26 0,-26 0,26 0,-26 0,0 0,0 0,0 0,0 0,-26 0,26 0,0 0,0 0,-26 0,26 0,-27-27,27 27,0-26,-26 0,0-1,26 1,-26 0,26-27,0 27,26-26,-26 25,26 27,-26-52,26 52,-26-27,0 27,0 0,0 0,0 0,0 0,0 0,0 0,0 0,0 27,0-27,-26 26,0 0,0-26,-53 27,26 25,-26-26,27 1,-1-1,1-26,25 26,1-26,26 0,-26 0,26 0,26 0,-26 0,26-26,1 26,-1 0,0-26,27-1,-27 1,0 26,1 0,-1-26,-26 26,0 0,26 26,-26-26,26 0,1 0,-27 0,0 26,26-26,0 27,1-1,-27-26,26 26,0-26,0 26,-26 1,27-27,-1 26,0-26,-26 0,0 0,0 0,0 0,0 0,-26 0,26 0,-26 0,-1 0,1-26,-26 26,25 0,-25-27,-27 1,0 26,0-26,27 26,-1 0,1-26,-1 26,27 0,26 0,-27-27,1 27,26 0,0 0,0 0,26 0,-26 0,0 0,27 0,-27 0,52 0,-25-26,25 26,1 0,26-52,-27 25,27 27,0-52,0 52,-27-27,1 1,-1 0,-26 26,1-26,-27 26,26 0,-26 0,-26 0,26 26,-53-26,53 26,-79 0,27-26,-1 27,-26-1,1 0,-1 1,0-1,0 0,0-26,27 26,-1-26,27 0,0 27,-1-27,27 0,0 0,27 0,-1 0,-26-27,52 27,-25 0,52-26,-27 26,27-26,0 0,0-1,-1 1,1 0,-26-1,-1 27,-25 0,-1-26,0 26,-26 0,0 0,0 0,-26 26,0-26,-1 0,-25 0,-1 27,1-1,-27 0,0 1,0-1,27 0,25-26,-25 26,26-26,-1 27,27-27,-26 0,26 0,0 0,0 0,26 0,-26 0,27 0,-27 0,0 26,26-26,0 0,0 0,-26 0,27 0,25 0,-25 26,25-26,-26 0,27 26,-1 1,-25-27,25 0,-25 0,-1 0,0 0,0 0,-26 0,0 26,0-26,0 0,0-26,-26 26,0 0,0 0,26 0,0 0,-27 0,1 0,26 0,-26 0,26-27,-27 1,-25 0,52 26,-26-53,-1 27,1 26,26-26,0 0,0 26,0 0,0 0,0 0,0 0,26-27</inkml:trace>
  <inkml:trace contextRef="#ctx0" brushRef="#br0" timeOffset="30907">3705 2564,'0'0,"0"0,-26 0,26 0,0 0,0 0,0 0,0 0,0 0,-26 0,26 0,0 0,0 0,0 0,0 0,0 0,0 0,0 0,0 0,0 0,0 0,0 0,0 0,0 0,0 0,0 0,0 0,0 0,0 0,0 0,0 0,0 0,0 0,0 0,0 26,0 26,0 1,0 26,0 0,0-1,26 1,-26 0,0 0,26-27,-26 1,27 0,-27-1,0 1,0-27,0 0,0-26,26 26,-26-26,0 0,0 0,0 0,0 0,0 0,0 0,0 0,0 0,0 0,0 0,-26-26,26 26,0 0,0-26,0 0</inkml:trace>
  <inkml:trace contextRef="#ctx0" brushRef="#br0" timeOffset="34125">552 1197,'0'0,"0"0,0 0,0 0,0 0,0 0,0 0,0 0,0 0,0 0,0 0,0 0,0 0,0 0,0 0,0 0,0-26,0 26,0 0,-26 0,26 0,0 0,0 0,0 0,-26-26,26 26,0 0,0-27,0 27,-27 0,27 0,0 0,-26-26,26 26,-26 0,0 0,-27 0,53 0,-52 0,25 0,-25 0,25 0,1 26,0-26,0 27,-1-27,27 26,-26-26,26 26,-26-26,26 26,0 1,0-27,0 26,-26 0,26 1,0-1,0-26,0 26,26 0,-26 1,0-27,0 26,0 0,26 0,0-26,1 27,-27-27,26 26,0-26,0 26,-26-26,27 0,25 0,-25 0,25 0,1 0,-1-26,1 0,-1 26,-25-27,-1 1,0 0,0 26,-26-26,0 26,0 0,-26-27,26 27,-26 0,0 0,-1-26,1 26,0 0,-1 0,-25 0,52 0,-53 0,27 0,0 26,-27-26,53 0,0 0,0 0,0 0,0 0,0 0,0 0,27 0,-27-26,26 26,0 0,0 0,1 0,-1 0,26 0,-25 0,25 0,-25-26,-1 26,0 0,0 0,-26 0,0 0,0 0,0 0,0 0,0 0,0 0,0 0,0 0,0 0,0 0,0 0,0 0,0 0,0 26,0-26,0 0,0 26,0 1,0-1,0 0,0 0,0 1,0-1,0 0,0-26,0 27,0-1,0-26,0 26,0 0,0-26,0 0,0 0,0 0,0 0,0 0,0 0,0 0,27-26</inkml:trace>
  <inkml:trace contextRef="#ctx0" brushRef="#br0" timeOffset="37469">4520 41,'0'0,"-26"-26,26 26,0 0,0 0,0 0,0 0,0 0,0 0,0 0,0 0,0 0,0 0,-27 26,27 0,0-26,0 27,0 25,0-26,0 27,0-53,0 53,0-27,0 26,0-52,0 27,0-27,0 26,0-26,0 26,0-26,0 0,0 0,0 0,0-26,0 26,0-26,0 26,0 0,0-27</inkml:trace>
  <inkml:trace contextRef="#ctx0" brushRef="#br0" timeOffset="37875">4283 67,'0'0,"0"0,-26 0,26 0,-26 0,26-26,0 26,0 0,-26 0,26 0,0 0,0 0,0 0,26 0,0-26,0 26,-26 0,53 0,-27 0,1 0,25 0,-26 0,27 0,-27 0,27 0,-1 0,-25 0,-1 0,26 26,-52 0,27-26,-1 0,0 27,-26-27,0 26,0 0,0 0,0 1,0-1,-26 27,0-27,-1 26,27-25,-26-27,0 26,0 0,-1-26,-25 0,26 26,-27-26,0 0,27 0,0 0,-27 0,53 0,-26-26,26 26,-26 0,26 0,0 0,0 0,0 26,0-26,0 0,0 0,26 0,-26 27</inkml:trace>
  <inkml:trace contextRef="#ctx0" brushRef="#br0" timeOffset="38844">5413 1696,'0'0,"27"0,-27 0,0 0,0 0,0-26,0 26,0 0,0 0,0 0,0 0,0 0,0 0,0 0,0 0,0 0,0 0,0 0,0 0,0 0,0 0,0 0,0 0,0 0,0 0,0 0,0 0,0 0,0 0,0 0,0 0,0 0,0 26,0-26,0 0,0 27,0-1,-27 0,27 27,0-27,-26 27,26-1,0 1,0-1,0 1,-26-1,26 27,0-26,-26 26,26-27,0 27,26-26,-26 25,0 1,0 0,0 0,26-27,-26 53,0-26,0 0,-26 0,26 26,0-26,0 26,-26 0,26-26,-27 52,27-52,0 0,0 52,0-52,0 26,0-26,27 26,-27-26,0 0,26 26,-26-26,0 0,0-1,26 28,-26-28,0 1,0-26,0 26,0-27,0 1,0-1,0-25,0-1,0 0,26 0,-26-26,0 27,0-27,0 26,0-26,0 0,0 0,0 0,0 0,0 0,0 0,0 0,-26 0,26 0,0 0,0 0,0-26,0 26,0-27,-26 1</inkml:trace>
  <inkml:trace contextRef="#ctx0" brushRef="#br0" timeOffset="41594">4546 3168,'0'0,"0"0,0 0,0 0,0 0,0 0,0 0,0 0,0 0,0 0,0 0,0 0,0 0,0 0,-26 0,26 0,0 0,0 0,0 0,0 0,0 0,-26 0,-1 0,1-26,-26 26,-1 0,0 0,1 0,26 0,-27 26,27-26,26 26,-26 0,26-26,0 27,0-27,0 26,0-26,26 26,-26-26,0 0,26 0,27 0,-53 0,52 0,-26 0,27 0,0-26,-1 26,27 0,-26 0,-27 0,26 0,-25 0,-27 26,26-26,0 27,0-27,-26 26,0-26,0 26,0-26,0 26,-52 1,26 25,-1-26,-25 1,-1-1,27 0,-27 27,27-53,-26 0,25 0,-25 0,25 0,1 0,-26-26,52-1,-27 27,1-26,0 26,26-26,0 26,0 0,0 0,0 0,0 0,0 0,0 0,0 0,0 0,26 0,0 0,1 26,-1-26</inkml:trace>
  <inkml:trace contextRef="#ctx0" brushRef="#br0" timeOffset="114688">5939 4692,'0'0,"0"0,0 0,0 0,0 0,0 0,0 0,0 0,0 0,0 0,0 0,0 0,0 0,0 0,0 0,0 0,0 0,0 0,0 0,0 0,0 0,0 0,0 0,0 0,0 0,0 0,0 0,0 0,0 0,0 0,0 0,0 0,0 0,0 0,0 0,0 0,0 0,0 0,0 0,0 0,0 0,0 0,0 0,0 0,0 0,0 0,0 0,0 0,0 0,0 0,0 0,0 0,0 0,0 0,0 0,0 0,0 0,0 0,0 0,0 0,0 0,0 0,0 0,0 0,0 0,0 0,0 0,0 0,0 0,0 0,0 0,0 0,26 0,0 0,1 0,-1 0,27 0,-27 0,26 0,-52 0,53 0,-27 0,-26 0,26 0,1-26,-1 26,-26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inkml:trace>
  <inkml:trace contextRef="#ctx0" brushRef="#br0" timeOffset="115969">7042 4350,'0'-26,"0"26,0-26,0-1,0 27,0 0,0 0,0 0,0 27,0-27,0 26,0 0,0-26,0 53,0-1,0 1,0-1,27 27,-27-26,0-1,0 1,0 0,26-1,-26-26,26 1,-26-1,0 0,0 0,0-26,0 0,0 0,27 0,-27-26,0 26,0-26,0-27,26 27,-26-26,26-1,0 0,1-25,-1 25,0 0,27-25,-27 25,0 1,1-1,-27 0,26 53,0-52,-26 26,26 26,-26 0,0 0,0 0,0 0,0 0,0 0,0 0,0 0,0 26,0 0,0-26,27 26,-1-26</inkml:trace>
  <inkml:trace contextRef="#ctx0" brushRef="#br0" timeOffset="116563">7883 4560,'0'0,"0"0,0 0,0-26,0 26,-26 0,26 0,0-26,-26 26,26 0,0 0,0 0,0 0,-27 0,-25 26,52-26,-53 26,27 1,-26-1,25 0,1 1,26-27,0 26,0-26,0 26,26-26,-26 0,27 26,25-26,-52 0,53 0,-27 0,0 0,27 0,-53 0,52 0,-25 0,-1 0,26 0,-52 0,27 0,-27 0,0 27,0-27,-27 0,27 26,-26-26,-26 26,25 1,-25-1,25 0,-25-26,52 0,-26 26,-1-26,27 0,-26 0,26 0,0 0,0 0,0-26,26 26,-26 0,27 0,-1-26</inkml:trace>
  <inkml:trace contextRef="#ctx0" brushRef="#br0" timeOffset="117141">8672 4429,'-27'0,"27"0,0 0,0 0,0 0,-26 0,26 0,0 0,0 0,0-26,-26 26,26 0,-27 0,1 26,0-26,-27 0,27 0,-26 53,25-53,1 26,0 0,26-26,-27 26,27-26,0 27,0-27,27 26,-27-26,0 0,26 0,0 26,1-26,-1 0,26 0,-52 0,53 0,-27 0,-26 0,26 0,1 0,-1 0,0 27,1-27,-1 0,-26 0,0 0,0 26,0-26,-53 0,27 26,0 0,-27 1,1-1,-1 0,1-26,-1 27,27-27,-27 0,27 0,26 0,-26 0,-1 0,1 0,26 0,0 0,0 0,0 0,0 0,-26 0,26 0,0 0,0 0,0 0,0 26,-27-26,27 0</inkml:trace>
</inkml:ink>
</file>

<file path=ppt/ink/ink119.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19:57:58.656"/>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186 13,'0'0,"0"-26,0 26,0 0,0 0,0 0,0 26,0-26,0 27,0-27,0 52,0-25,27 25,-1 1,0-1,-26 1,0-27,0 0,0 1,0-1,0-26,0 26,0 0,0-26,0 0,0-26,0 0,0 26,0-26,0 26,0-27</inkml:trace>
  <inkml:trace contextRef="#ctx0" brushRef="#br0" timeOffset="297">29 119,'0'0,"0"0,0 0,0 0,0 0,-27-27,27 27,0-26,27 26,-27 0,0 0,0 0,26 0,0 0,1-26,-1 26,26 0,-25 0,25 0,-26 0,27 26,0-26,-1 0,1 26,25 1,-51-27,25 0,-25 26,-1-26,-26 52,0-52,0 53,-26-27,-1 27,-25-27,25 27,-25-27,26 26,-53-25,53-27,-27 26,0-26,27 26,0-26,-27 0,53-26,0 26,0 0,0 0,-26 0,26 0,0 0,26 0,-26 26,0-26,0 0,0 27,0-27,27 52</inkml:trace>
</inkml:ink>
</file>

<file path=ppt/ink/ink12.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18:14:49.593"/>
    </inkml:context>
    <inkml:brush xml:id="br0">
      <inkml:brushProperty name="width" value="0.15875" units="cm"/>
      <inkml:brushProperty name="height" value="0.05292" units="cm"/>
      <inkml:brushProperty name="color" value="#FFFFFF"/>
      <inkml:brushProperty name="fitToCurve" value="1"/>
    </inkml:brush>
  </inkml:definitions>
  <inkml:trace contextRef="#ctx0" brushRef="#br0">0 114,'114'0,"-114"0,0 0,0-114,0 114,0 0,0 0,0 0,0 0,-114 0,114 0,0 0,0 0,0 0,0 0,0 0,0 0,0 0,0 0,0 0,0 0,0 0,0 0,0 0,0 0,0 0,0 0,0 0,0 0,0 0,0 0,0 0,0 0,0 0,0 0,0 0,0 0,0 0,0 0,0 0,0 0,0 0,0 0,0 0,0 0,0 0,0 0,0 0,0 0,0 0,0 0,0 0,0 0,0 0,0 0,0 0,0 0,0 0,0 0,0 0,0 0,0 0,0 0,0 0,0 0,0 0,0 0,0 0,0 0,0 0,0 0,0 0,0 0,0 0,0 0,0 0,0 0,0 0,0 0,0 0,0 0,0 0,0 0,0 0,0 0,0 0,0 0,0 0,0 0,0 0,0 0,0 0,0 0,0 0,0 114,0-114,0 0,0 119,0 110,0-229,0 233,0-119,0 115,0-111,0-3,114-1,-114 5,118 109,-118-113,0 3,114-3,-114-1,0 5,0 109,0-113,0 3,0-3,0-1,0 0,0 5,0-5,0 1,0-115,0 118,0-3,0-115,0 0,0 0,0 114,0-114,0 0,113 0,-113 0,0 0,0 0,0 0,0 0,0 0,0 0,0 0,0 0,0 0,0 0,0 0,0 0,0 0,0 0,0 0,0 0,0 0,0 0,0 0,0 0,0 0,0 0,0 0,0 0,0 0,0 0,0 0,0 0,0 0,0 0,0 0,0 0,0 0,0 0,0 0,0 0,0 0,0 0,0 0,0 0,0 0,0 0,0 0,0 0,0 0,0 0,0 0,0 0,0 0,0 0,0 0,0 0,0 0,0 0,0 0,0 0,0 0,0 114,0-114,0 0,114 0,-114 0,0 119,0-119,0 0,118 0,-118 0,0 0,0 114,0-114,0 0,0 0,0 0,0 0,0 0,0 0,0 0,0 0,114 0,-114 0,0 0,0 0,0 0,0 0,0 0,0 0,0 0,0 0,0 0,0 0,0 0,0 0,0 0,114-114,-1-5,119-109,0-5,109 4,5-118,-115-1,115 120,-5-120,5 115,-228 5,109 109,-113-110,4 111,-4 118,-114-115,0 115,0 0,0 0,0 0,0 0,0 0,0 0,0 0,0 0,0 115,0-115,0 0,0 0,0 0,0 0,0 0,0 0,0 0,0 0,0 0,0 0,0 0,0 0,0 0,0 0,0 0,0 0,0 0,0 0,0 0,0 0,0 0,0 0,0 0,0 0,0 0,0 0,0 0,0 0,0 0,0 0,0 0,0 0,0 0,0 0,0 0,0 0,0 0,0 0,0 0,0 0,0 0,0 0,0 0,0 0,0 0,0 0,0 0,0 0,0 0,0 0,0 0,0 0,0 0,0 0,0 0,0 0,0 0,0 0,0 0,0 0,0 0,0 0,0 0,0 0,0 0,0 0,0 0,0 0,0 0,0 0,0 0,0 0,0 0,0 0,0 0,0 0,0 0,0 0,0 0,0 0,0 0,0 0,0 0,0 0,0 0,0 0,0 0,-114 0,114 0,0 0,0 0,0 0,0 0,0 0,0 0,0 0,0 0,0 0,0 0,0 0,0 0,0 0,0 0,0 0,0 0,0 0,0 0,0 0,0 0,0 0,0 0,114 0,-114 0,0 0</inkml:trace>
</inkml:ink>
</file>

<file path=ppt/ink/ink120.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19:58:07.015"/>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3629 53,'-26'0,"26"-26,0 26,0 0,-26 0,26 0,0-27,0 27,0 0,0 0,0 0,0 0,0 0,0 0,0 0,0 0,0 0,0 0,26 0,-26 0,0 0,0 0,0 0,0 0,0 0,0 27,0-27,-26 0,26 26,0 0,0 1,0-1,0 0,0 27,0-27,-27 26,27-25,0-1,0 0,0 27,0-27,0 0,0 1,0-1,0 0,0 0,0 1,0-1,-26 0,26-26,0 27,0-1,0-26,-26 0,26 26,0-26,0 0,0 0,0 0,0 0,0 0,0 0,0 0,0 0,0 0,0 0,0 0,0 0,0 0,0 0,0 0,0 0,0 0,0 0,0 0,0 0,0 0,0 0,0 0,0 0,0 0,0 0,0 0,0 0,0 0,0 0,0 0,-26 0,26 0,-27 0,-25 0,-1 0,-26 0,-26 26,26-26,-52 27,26-1,-26 0,25 1,28-27,-27 26,26 0,26-26,-26 0,27 0,26 26,-27-26,27 0,26 0,0 0,0 0,0 0,0 0,0 0,0 0,0 0,0 0,0 0,0-26,0 26,0 0,0 0,0 0,0 0,0 0,0 0,0 0,0 0,26 0,27 0</inkml:trace>
  <inkml:trace contextRef="#ctx0" brushRef="#br0" timeOffset="1156">2132 631,'0'0,"0"0,0 0,0 0,0 0,0 0,0-26,0 26,0 0,0 0,0 0,0 0,0 0,0 0,0 0,0 0,0 0,0 26,0 0,0 1,0 25,0 27,-27 0,27-27,0 27,0 0,0 0,0 0,0-1,0-25,0 0,0-1,0 27,0-53,27 27,-27-53,0 26,0 0,0-26,0 0,0 0,0 0,0-26,0 0,0 26,0-26,0-1,0 1,0 0,0-27,0 53</inkml:trace>
  <inkml:trace contextRef="#ctx0" brushRef="#br0" timeOffset="1735">1659 762,'0'0,"0"0,0 0,0 0,0 0,0 0,0 0,0 0,0 0,0 0,0 0,0 0,0 0,0 0,0 0,0 0,0 27,0-1,0 0,0 27,0-1,0 27,0-26,0 52,0-26,-27-27,1 27,26 0,-26 0,26 0,0-27,0 1,0-1,-27 1,27-1,0-52,0 53,0-53,0 26,0-26,0 0,0 0,27 0,-27 0,0 0,0 0,0-26,0 26,0-26,26-1,27 1</inkml:trace>
  <inkml:trace contextRef="#ctx0" brushRef="#br0" timeOffset="2438">2132 1656,'0'0,"0"0,0 0,0 0,0 0,0 0,0 0,0 0,0 0,0 0,0 0,0 0,0 0,0 0,0 0,0 0,0 0,0 0,0 0,0 0,0 0,0 0,0 0,0 0,0 0,26 0,0 0,0 0,53 0,0 0,0 0,26 0,0-26,0 26,-26 0,0 0,0-27,-1 27,-25-26,-27 26,27 0,-27 0,-26 0,26 0,1 0,-27 0,26 0,-26 0,0 0,0 0,0 0,0 0,0 0,0 0,0 0,0 0,0 0,0 0,0 0,0 0,-26 0,26 0,0 0,0 0,0 0,0 0,0 0,0 0,0 0,0 0,0 0,0 0,0 0,0 0,0 0,0 0,0 0,0 0,0 0,0 0,0 0,0 0,0 0,0 0,0 0,0 0,0 0,0 0,0 0,0 0,0 0,0 26,0 1,0-1,0 53,0-27,-27 27,1-26,26 25,0 1,0 0,0 0,0 0,0 0,0-1,0-25,26 26,1-27,-27 1,26-27,-26 0,0 1,0-1,0-26,0 0,0 0,0 0,0 0,0 0,0 0,0-26,0 26,0-27,0 1,-26 0,-1 0,1-27</inkml:trace>
  <inkml:trace contextRef="#ctx0" brushRef="#br0" timeOffset="3735">1580 1419,'0'0,"0"0,0 0,0 0,0 0,0 0,0 0,0 0,0 0,0 0,0 0,0 0,0 0,0 0,0 0,0 0,0 0,0 0,0 0,0 0,0 0,0 0,0 0,0 0,0 0,0 0,0 0,0 0,0 0,0 0,0 0,0 0,0 0,0 0,0 0,0 0,0 0,0 0,0 0,0 0,-27 0,1 0,0 0,-53 0,0 0,-52 0,-1 0,1 0,0 0,-1 27,1-27,52 26,-52 0,26-26,26 0,26 26,1-26,25 0,1 0,26 0,0 27,0-27,0-27,0 27,0 0,0 0,0 0,0 0,26 0,1 0,-1 0,0 0,27 0,-1 0,27-26,0 26</inkml:trace>
  <inkml:trace contextRef="#ctx0" brushRef="#br0" timeOffset="5875">949 289,'0'0,"0"-26,-26 26,0 0,-1 0,27-26,-52 26,25 0,1 0,0 0,0 0,-27 26,1-26,-1 26,-26 1,0-1,27 0,25 1,-25 25,26-26,26 27,-27-27,27 27,27-1,-27-25,26-1,0 0,0 0,27 1,0-27,-1 0,27 0,-26 0,-1 0,1-27,25 1,-51 0,25 0,-25-1,-1 27,0-26,-26 26,0-26,-26 26,-27 0,27 0,-27 0,27 0,-26 0,25 0,-25 0,52 0,0 0,-26 0,26 0,26 0,-26 0,0 0,26 0,27 0,-53-27,26 27,26 0,-25 0,-1 0,0 0,1 0,-1 0,0 0,-26 0,0 0,0 0,0 0,0 0,0 0,0 27,0-1,-26 0,26 27,0-27,0 27,0-27,0 0,0 1,0-1,0-26,0 26,0-26,0 0,0 0,0 0,0 0,0 0,0 0,0-26,26 0</inkml:trace>
  <inkml:trace contextRef="#ctx0" brushRef="#br0" timeOffset="7500">2263 1630,'0'0,"0"0,-26 0,26 0,0 0,0 0,0 26,0-26,0 0,0 0,0 0,0 0,0 0,0 0,0 0,0 0,0 0,-27 0,27 0,0 0,0 0,0 0,0 0,0 0,0 0,0 0,0 0,0 0,0 0,0 0,0 0,0 0,0 26,0 0,0 1,0-1,0 0,0 0,-26-26,26 27,0-27,0 26,-26-26,26 0,0 0,0 0,0 0,0 0,0 0,0 0,0-26,0 26,0-27,0 27,26 0</inkml:trace>
</inkml:ink>
</file>

<file path=ppt/ink/ink121.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19:57:48.531"/>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3363 26,'0'0,"0"0,0 0,0 0,0 0,0 0,0 0,0-26,0 26,0 0,0 0,0 0,0 0,0 0,-26 0,26 0,0 0,0 0,0 0,0 0,0 0,0 0,0 0,0 0,0 0,0 0,0 0,0 0,0 0,0 0,0 0,0 0,0 26,-27-26,27 26,0-26,0 53,0-27,0 0,0 1,-26 25,26-25,0-1,0 0,0 0,0 1,0-1,26 0,-26 1,0-1,0 0,0 0,27-26,-27 27,0-1,0-26,0 0,0 0,0 26,0-26,0 0,0 0,0 0,0 0,0 0,0 0,0 0,0 0,0 0,0 0,0 0,0 0,0 0,0 0,0 0,0 0,0 0,0 0,0 0,0 0,0 0,0 0,-27 0,27 0,0 0,-26 0,26 0,-79 0,27 0,-1 0,-26 26,0-26,1 27,-1-27,26 26,-26 0,1-26,25 27,0-1,1-26,-1 0,27 0,-26 0,25 0,27 0,0 0,-26 0,26 0,0 0,-26 0,26 0,0 0,0 0,0 0,0 0,-27 0,27 0,0 0,0 0,0 0,0 0,27 0,-27 0,0 0,0 0,0 0,0 0,0 0,0 0,0 0,0 0,0 0,0 0</inkml:trace>
  <inkml:trace contextRef="#ctx0" brushRef="#br0" timeOffset="1234">2233 420,'0'0,"0"0,0 0,0 0,0 0,0 0,0 0,0 0,0 0,0 0,0 0,0 0,0 0,0 0,0 0,0 0,0 0,0 0,0 0,0 0,0 0,0 0,0 0,0 0,0 0,0 0,0 0,0 0,0 0,0 0,0 0,0 0,0 0,0 0,0 0,0 27,0-27,0 26,0 0,0 27,0-27,0 26,0-25,0 25,0 1,26-27,-26 27,0-27,0 26,0-25,0 25,27-25,-27 25,0 1,0-27,0 53,0-53,0 27,0-1,0-26,0 27,0-27,0 27,0-27,0-26,-27 53,27-27,0-26,0 52,0-25,0-27,0 26,0-26,0 26,0-26,0 0,0 27,0-27,0 0,0 0,0 0,0 0,0 0,0 0,0 0,0 0,0 0,0 0,0 0,0 0,0-27,0 27,27 0,-1-26,0 0</inkml:trace>
  <inkml:trace contextRef="#ctx0" brushRef="#br0" timeOffset="2062">2469 1603,'-26'0,"26"0,-26 0,26 0,0 0,0 0,-26 0,26 0,0 0,-27 0,27 0,0 0,0 0,0 0,-26 0,26 0,0 0,0 0,0 0,0 0,0 0,0 0,0 0,0 0,0 0,0 0,0 0,0 0,0 0,0 0,0 0,0 0,0 0,0 0,0 0,26 0,1 0,-1 0,53-27,0 27,-1-26,1 26,0 0,-26 0,-1 0,1 0,26-26,-27 26,1 0,-1 0,-26 0,1 0,-1 0,0 0,-26-26,27 26,-27 0,0 0,0 0,0 0,0 0,0 0,0 0,0 0,0 0,0 0,0 0,0 0,0 0,0 0,0 0,0 0,0 0,0 0,0 0,0 0,-27 0,27 0,0 0,0 0,0 0,0 0,0 0,0 0,0 0,0 0,-26 0,26 0,0 0,0 0,0 0,0 0,0 0,0 0,0 0,0 0,0 0,0 0,0 0,0 0,0 0,0 0,0 0,0 0,0 0,0 0,0 0,0 0,0 0,0 0,0 0,0 26,0-26,0 0,0 26,-26 0,-1 27,27-1,-26 1,26 0,-26-1,26 1,-26-1,26 1,0-1,-27 27,27-26,0-1,0 1,0-1,0-25,0 25,0-26,0-26,0 27,-26-27,26 0,0 0,0 0,0 0,0 0,0 0,0 0,0 0,26 0,-26 0,0 0,0 0,0 0,0 0,0 0,0 0,0-27,0 27,0-52</inkml:trace>
  <inkml:trace contextRef="#ctx0" brushRef="#br0" timeOffset="3547">1681 657,'0'-27,"0"27,0 0,0-26,0 26,0 0,-26 0,26 0,0 0,0 0,0-26,0 26,0 0,0 0,0 0,0 0,0 0,0 0,0 0,0 0,0 26,0-26,0 0,0 26,0 1,0-1,0 27,26-27,-26 53,26-27,-26 1,0 26,0-27,27 27,-27 0,0-27,0 27,-27-53,27 53,0-26,0-27,-26 27,26-27,-26 26,0-25,26-1,0 0,0 1,0-27,0 26,0-26,0 0,0 0,0 0,0 0,0 0,0 0,0 0,0 0,0 0,0 0,0 0,0 0,0 0,0 0,0 0,0-26,0 26</inkml:trace>
  <inkml:trace contextRef="#ctx0" brushRef="#br0" timeOffset="4375">1786 1182,'0'0,"0"0,0 0,0 0,0 0,0 0,0 0,0 0,0 0,0 0,0 0,0 0,0 0,0 0,0 0,0 0,0 0,0 0,0 0,0 0,0 0,0 0,0 0,0 0,0 0,0 0,0 0,0 0,0 0,0 0,0 0,0 0,0 0,0 0,0 0,0 0,-26 0,0-26,-27 26,1 0,-27 26,-26-26,0 0,-1 27,-51-27,52 26,-27-26,54 26,-54 0,53 1,0-27,27 0,-1 26,53 0,-26-26,0 0,26 0,0 0,0 0,0 0,0 0,0 0,0 0,0 0,0 0,0 0,0 0,0 0,0 0,26 0,0 0,-26 0,53 0,-1-26,1 0</inkml:trace>
  <inkml:trace contextRef="#ctx0" brushRef="#br0" timeOffset="5344">814 105,'0'0,"0"0,0 0,0 0,0 0,-26-26,26 26,0 0,0 0,0 0,-26 0,26 0,0 0,-27-27,-25 27,25 0,-25 0,-27 0,0 27,27-27,-1 26,1-26,-27 52,26-25,27-1,-27 0,27 27,26-27,-26 27,26-27,-26 27,52-27,-26 26,26-25,-26-1,0 0,53 0,-27 1,0-1,27-26,-1 0,-25 0,25 0,-26 0,1 0,-1-26,0 26,27-27,-27 1,0 26,27-26,-53 0,0 26,0-27,26 27,-26-26,-26 26,26-26,0 26,0-26,-26 26,-27-27,53 27,-26 0,-1 0,1 0,26 0,-26 27,0-27,-1 0,1 0,0 26,0-26,26 0,0 0,0 0,0 0,26 0,0 0,0 0,-26 0,27 0,-1 0,0 0,27 0,-27 0,27 0,-27 0,0-26,0 26,1 0,-27 0,0 0,0 0,0 0,0 0,0 26,0-26,0 0,0 0,-27 0,27 26,-26 0,26 1,-26-1,26 0,0 0,0 1,0-1,-26 0,26-26,0 0,0 27,0-27,0 26,0-26,26 0,-26 0,0 0,0 0,0 0,0 0,26 0</inkml:trace>
  <inkml:trace contextRef="#ctx0" brushRef="#br0" timeOffset="6906">2995 1392,'-26'0,"26"0,0 0,0 0,0-26,0 26,0 0,0 0,0 0,0 0,-27 0,27 0,0 0,-26 0,26 0,-26 0,26 0,0 0,0 0,-26 0,26 0,-27 0,1 0,26 0,0 0,-26 0,26 0,-27 0,1 0,26 0,0 0,0 0,0 0,0 0,0 0,0 0,0 0,0 0,0 0,0 0,0 0,0 0,0 0,0 0,0 0,0 0,0 0,26 0,-26 0,27 26,-1-26,0 0,27 0,-53 27,26-27,0 26,1-26,-27 0,26 0,0 0,1 0,-1 26,26-26,-52 0,27 0,-1 0,0 0,-26 27,0-27,0 26,-26-26,26 26,-26-26,-1 53,27-27,-26-26,-26 0,52 52,-53-25,27-27,-27 26,27 0,0-26,-1 27,1-27,26 0,0 26,0-26,0 0,0 0,0-26,26 26,1 0,-1-27,-26 27,26-26,0 0,1 26,25-53,-25 27,25 0,-26-27,27 53,-27-26,-26 26,26-26,1-1,-27 27,0 0,26 0,-26 0,0 0,0 0,0 0,-26 0,26 0,0 0,0 0,-27 0,27 27,0-27,-26 0,26 26,0-26,0 0,0 0,0-26,0 26,0 0,0 0,-26 0,26-27,0 27,0 0,-26 0,-1 0,1 0,-26-26,25 26,-25-53,-1 53,27-26,-27 0,27 0,0 26,-1 0,1 0,26-27,0 27,0 0,0 0,0 0,0 0,0 0,0 0,0 0,0 0,0 0,26 0,1 27,-1-27,0 0,27 0,-1 0,1 26,0 0,25-26,-25 0,-27 26,0-26,1 0,-1 0,-26 0,0 0,0 0,0 0,0 0,0 27,0-27,0 0,0 0,0 26,-26-26,-1 0,1 26,26-26,-26 0,-27 27,53-1,-26-26,-26 26,25-26,1 53,0-27,-27-26,27 26,26 0,-53 1,27-1,26-26,0 26,-26-26,26 0,0 0,0 0,26 0,-26 0,0-26,26 26,1 0,-1-26,0-1,27 1,-1 0,-25 0,51-1,-51 1,-1 26,0 0,-26-26,26 26,-26 0,-26 0,26 26,0-26,-26 0,0 0,-1 26,1 1,-26-1,25 0,-25 0,25 1,-25-1,52-26,-26 26,26-26,0 0,0 0,0 0,26-26,-26 26,0 0,26-26,0 26,1-27,-1-25,27 52,-27-26,0-27,0 53,-26-26,27 26,-27-26,26 26,-52-27,26 27,-27 0,27 0,-26 0,0-26,0 26,-1 0,-25-26,25-1,1 27,0 0,0 0,-1 0,1 0,26 0,-26 0,-1 0,27 0,0 0,0 0,0 0,27 0,-27 0,26 0,-26 0,0 0,26 0,1 0,-1 0,-26 0,26 27,27-27,-27 26,0-26,1 0,-1 0,0 0,0 26,-26-26,0 0,0 0,27 0,-27 0,0 53,0-53,-27 26,27-26,-26 53,-26-27,52-26,-53 52,27-52,-27 27,27-1,0-26,-27 26,53-26,-26 27,-1-27,27 0,-26 0,26 0,26 0,-26 0,27-27,-1 27,-26 0,0-26,53 26,-27-26,-26-1,26-25,0 52,1-26,-27-27,26 53,-26-26,26 26,1-26,-27-1,0 27,0 0,0 0,0 0,0 0,0 0,-27 0,1-26,0 26,26 0,-27 0,1 0,0 0,26-26,0 26,-26 0,26 0,0 0,-27 0,27-27,-26 27,26 0,0 0,0 27,0-27,0 0,0 0,26-27</inkml:trace>
</inkml:ink>
</file>

<file path=ppt/ink/ink122.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19:57:59.937"/>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621 60,'0'0,"0"0,0 0,0 0,0 0,0 0,0 0,0 0,0 0,0 0,0 0,0 0,0 0,0 0,0 0,0-27,0 27,0 0,0 0,-26 0,26-26,-27 26,1 0,0 0,-27 0,-26 0,27 0,-1 26,1 1,-1-27,27 0,26 26,-26 0,26 1,0-27,0 0,26 26,-26-26,26 0,27 26,-27 0,27-26,-1 0,1 0,-1 27,-26-27,27 0,0 26,-27-26,26 0,1 0,-1 26,-52-26,27 0,-1 26,-26-26,-26 27,-1-1,-25-26,-1 26,1 1,-27-1,0-26,0 0,27 26,-27-26,26 0,1-26,-27 26,53 0,-1 0,1 0,26 0,0 0,0 0,0 0,0 0,0 0,0 0,0 0,0 0,0 0,0 0,0 0,26 0,-26 0,0 0,27 0,-27 0</inkml:trace>
</inkml:ink>
</file>

<file path=ppt/ink/ink123.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19:58:20.187"/>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3 394,'0'26,"0"-26,0 26,0 1,0 25,0-26,0 27,0-1,0-25,0-1,0 0,0-26,0 27,0-27,0 0,0-27,0 27,0-26,0 0,0-1,0 1,0 0,0-27,0 27,26 0,0-27,1 27,-1 26,27-53,-27 53,0 0,0 0,1 27,-1-1,-26 0,26-26,-26 53,0-27,0-26,0 53,0-1,0-26,0 1,-26 25,26-25,0-27,0 26,0-26,26 0,-26 0,53-26</inkml:trace>
  <inkml:trace contextRef="#ctx0" brushRef="#br0" timeOffset="469">634 578,'0'0,"0"-27,0 27,0 0,26 0,-26 0,0 0,26 0,-26 0,26 0,-26 0,27 0,-1 0,0 0,0-26,27 26,-53 0,26 0,1 0,-1 0,0 0,27 0,-53 0,52 0</inkml:trace>
  <inkml:trace contextRef="#ctx0" brushRef="#br0" timeOffset="828">1396 210,'0'0,"0"52,0-25,-27-27,27 78,0-51,-26 25,26 27,0-26,0-1,0-26,-26 1,26-1,0 0,0 1,0-27,-27 0,54 0,-27-27,0 1,0 0,0-27,0 27,26-53,-26 53,0-27,0-26,0 53,0-26,0 25,-26-25,26 52,0-26,0-27,0 53,0-26,0-1,26 27,-26 0,0 0,26 0,1 0,-1 27,-26-1,26 0,0 1,1-1,-1 26,0-25,0 51,1-51,-1 25,0-25,-26 25,27-52,-27 26,26 1,-26-27,26 26,-26-26,0-26,0 26,26-27,1 1,-1 0,0-27,1 27,-1-27,26-25,-25 51,-1-25,26 26,-52-27,0 53,27-26,-27-1,0 27,0 0,0 0,0 53,-27-53,27 53,0-27,0 0,-26 27,26-1,0-26,-26 53,26-26,0-27,0 27,0-1,0-26,26 1,-26-1,0 0,0-26,26 27,-26-27,0 0,0-27,0 27,0-26,0 0,0-1,0 1,27 0,-1 0,0-1,-26 1,27 0,25-27,-52 53</inkml:trace>
  <inkml:trace contextRef="#ctx0" brushRef="#br0" timeOffset="1719">2368 341,'0'0,"0"0,0 26,-27-26,1 27,26-1,-26 0,26 27,0-27,0-26,0 53,26-27,-26 0,26-26,1 26,-27 1,52-27,-25 0,-27 0,26 0,26 0,-52-27,53 1,-27-26,1-1,25 27,-52-27,26 1,1 25,-54-25,27 26,-26-1,0 1,-27 0,53 26,-79 0,53 26,-26 0,25 1,-25-27,25 52,-25-26,26 27,-1-27,1 27,26-27,26 0,27 1,-1-27,1 0,0-53</inkml:trace>
  <inkml:trace contextRef="#ctx0" brushRef="#br0" timeOffset="2172">3550 52,'0'0,"0"-26,0 26,0-26,0 26,0 0,0 0,0 0,0 0,0 0,0 0,-26 0,26 0,-26 0,-1 0,27 0,-26 0,-26 52,-1-52,0 26,1 27,-27-27,53 27,-27-27,27 27,0-53,-1 52,27-26,0-26,0 0,27 27,-1-1,0-26,27 26,-27-26,27 0,-1 0,1 0,-1 0,-25 0,25 0,-26 0,27 0,-27 0,0 0,1 27,-1-1,-26-26,-26 26,-1-26,1 26,-26 1,25-1,-51 0,25 0,0-26,1 27,-27-27,26 0,1 0,-1-27,27 27,-26 0,52 0,-27-26,27 26,-26 0,26 0,0 0,0 0,26 0,-26 0,0 0,27 0,-27 26,0-26,0 0,26 0</inkml:trace>
</inkml:ink>
</file>

<file path=ppt/ink/ink124.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19:58:32.812"/>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242 27,'0'0,"-26"-27,-1 27,1 0,26 0,0 27,0-1,0 0,0 53,0 0,0 0,0-1,0 1,0 0,0 26,0-52,0 26,0-27,-26 1,-1-27,1 0,26 1,0-27,0 0,-26 0,26-27,-26 1,-1 0,27-27,0 1,0-1</inkml:trace>
  <inkml:trace contextRef="#ctx0" brushRef="#br0" timeOffset="250">84 237,'0'-26,"26"-27,1 53,-1-53,-26 53,26-26,1 26,-1 0,0 0,27 0,-27 26,26-26,-25 53,-1-53,0 53,1-27,-1-26,-26 52,0-25,0-1,-26 26,-1-52,-25 53,-1-27,1-26,-1 27,27-1,-27-26,27-26,26-1,26 1,1 0</inkml:trace>
</inkml:ink>
</file>

<file path=ppt/ink/ink125.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19:58:33.656"/>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53 526,'-26'-26,"26"26,0 0,-27 0,27 0,0 0,0 26,0-26,0 0,0 0,0 0,27 0,-27 0,26 0,-26 0,26 0,0 0,27 0,26 0,0 0</inkml:trace>
  <inkml:trace contextRef="#ctx0" brushRef="#br0" timeOffset="281">578 684,'0'26,"0"0,0-26,-26 26,26-26,0 0,0 27,0-27,0 0,0 0,-26-27,26 27,0 0,-26-26,26 0,0 0,-27-1,27-25,0-1,0-26,0 53,0-53,27 27,-1-1,-26 1,26 25,-26 1,0 0,26 26,-26 0,27 0,-27 26,26 0,-26 1,0 25,26-26,0 53,1-52,-27 25,26-26,0 27,1-53,-1 26,0 1,0-27,-26 0,53 0,-27-53,-26 53,26-53,27 27,-53 0,26-27,1 27,-27-27,26 53,-26-52,0 52,0 0,0 0,0 0,0 26,-26 0,26 1,-27 25,1-25,26 25,0 27,0-26,0-27,0 53,0-79,0 52,53-26,-27-26,26 0,-25-26,52-26</inkml:trace>
  <inkml:trace contextRef="#ctx0" brushRef="#br0" timeOffset="906">1498 368,'0'0,"-26"27,26-1,0 0,0 0,0 27,0 0,26-27,-26-26,26 52,1-52,-1 27,0-27,27 0,-53 0,26 0,26-27,-52 27,27-52,-1 52,0-53,-26 27,0-27,0 27,0-53,0 53,0 0,-26-1,-27 27,53 0,-52 0,26 27,-1-1,-25 0,52 1,-26 25,26-52,0 26,26 1,-26-1,79-26,-53-26,26-1</inkml:trace>
  <inkml:trace contextRef="#ctx0" brushRef="#br0" timeOffset="1297">2496 53,'0'-26,"0"26,0-27,-26 27,26 0,-26 0,26 0,-26 27,-27-27,53 0,-52 26,25 0,1 27,-27-27,53 0,-26 1,0-1,26 26,0-52,0 27,0-27,26 52,0-52,1 0,-1 27,0-27,27 0,-27 26,53-26,-53 26,27-26,-27 0,0 0,1 0,-27 0,26 26,-26-26,-26 27,26-1,-53-26,27 0,-27 53,1-53,-1 26,1-26,25 0,-25 0,25 0,-25 0,26 0,26 0,0 0,-27 0,27 0,0 0,-26 0,26 0,0 0,0 0,-26 0,26 0,0 0</inkml:trace>
</inkml:ink>
</file>

<file path=ppt/ink/ink126.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19:59:20.812"/>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3863 528,'0'0,"0"0,0 0,0 0,0 0,0 0,0 0,0 0,0 0,0 0,0 0,0 0,0 0,0 0,0 0,0 0,0 0,0 0,0 26,0 0,0 1,0-1,0 0,0 27,0-27,0 27,0-1,0 1,0-27,0 27,0-27,0 26,0-52,0 27,0-1,0 0,0-26,0 0,0 0,0 0,0 0,0 26,0-26,0 0,0 0,0 0,0 0,-26 27,26-27,-26 0,0 0,26 26,-53-26,0 0,-25 0,-1 26,-26 1,0-27,-1 26,1-26,0 0,0 0,0 0,0 26,26-26,0 26,0-26,1 0,51 0,-25 0,52 0,-26 0,26 0,-27 0,27 0,0 0,0 0,0 0,0 0,0 0,0 0,0 0,0 0,0 0,27 0,-27 0,26 0,26 0,1-26</inkml:trace>
  <inkml:trace contextRef="#ctx0" brushRef="#br0" timeOffset="1016">2129 1053,'0'0,"0"-26,0 26,0 0,0-26,0 26,0 0,0 0,0 0,0 0,0 0,0 0,0 0,0 0,0 0,0 26,0 0,0 27,0-1,0 27,0 0,-26 26,0-26,-1 26,1-26,-27 26,27-26,-26 0,25 0,-25-1,52-25,-26 0,26-27,0 0,0 0,0-26,0 0,0 0,0 0,0-26,0 26,-27-26,27-27,0 27,0-27,0 27,0-26</inkml:trace>
  <inkml:trace contextRef="#ctx0" brushRef="#br0" timeOffset="1547">1525 1106,'0'0,"0"0,0 26,0-26,0 53,26-1,-26 1,0 26,0 0,0 26,0-27,0 1,-26 26,26-26,-26 0,26 0,-27-27,27 27,-26-26,0-1,26-25,0-1,0 0,0 0,0-26,0 0,0 0,0 0,0 0,26 0,0-26,1 0,-1 26,26-26</inkml:trace>
  <inkml:trace contextRef="#ctx0" brushRef="#br0" timeOffset="2250">1814 2157,'0'0,"0"0,0 0,0 0,0 0,0 0,0 0,0 0,0 0,0 0,0 0,0 0,0 0,0 0,0 0,0 0,0 0,0 0,0 0,0 0,0 0,0 0,0 0,0 0,0 0,0 0,0 0,0 0,0 0,26 0,27 0,52 0,26 0,27 0,-1 0,54 0,-27 0,0 0,-53 0,27 0,-80 0,1 0,0 0,-53 0,1 0,-1 0,-26 0,0 0,0 0,0 0,0 0,0 0,0 0,0 0,0 0,0 0,0 0,0 0,0 0,0 0,0 0,0 0,0 0,0 0,0 0,0 0,0 0,0 0,0 0,0 0,0 0,0 0,0 0,-26-26</inkml:trace>
  <inkml:trace contextRef="#ctx0" brushRef="#br0" timeOffset="3781">2760 1211,'26'-26,"-26"26,0 0,0 0,26 0,-26 0,0 0,0 0,0 0,0 0,27 0,-27 0,0 0,0 0,0 0,0 0,0 0,0 0,0 0,0-27,0 27,0-26,0 26,0 0,0 0,26 0,-26 0,0-26,26 26,-26 0,26 0,-26 0,0 0,0-26,0 26,0 0,0 0,0 0,0 0,0 26,0-26,0 0,-26 0,0 0,0 26,-27-26,0 53,-25-27,25 0,-26 1,0-1,1 26,25-25,1-27,-1 26,0 0,27 1,26-27,-26 0,26 0,0 0,0 0,26 0,-26 26,0-26,26 0,27 0,-53-26,53 26,-27 0,26 0,-25 0,-1 0,26 0,-25 0,25 0,-25 0,25 0,-26 0,27 0,-27 26,27-26,26 0,-53 0,26 0,1 26,-27-26,-26 0,0 0,0 0,0 0,-26 0,26 0,-26 0,-1 0,27 0,-26-26,0 0,0-1,26 1,0 0,0-27,0 27,26-27,0 27,0 0,-26-27,0 53,27-26,-1 0,-26 26,26 0,-26 0,-26 0,26 26,-26-26,-1 26,27-26,-52 53,26-27,-53 27,0-27,0 26,27-25,-27-1,52 0,-25 1,26-27,26 0,0 0,0 0,0 0,0 0,0-27,26 27,0 0,0-26,-26 26,0-26,27 26,-1 0,0 0,-26 0,53 26,-27-26,-26 26,53-26,-27 0,26 27,1-27,0 0,25 26,-51 0,-1-26,0 0,-26 0,0 0,0 0,-26 0,0 0,-1 0,27 0,-26 0,0 0,0-26,-27 0,27 26,-1-27,-25 27,52-26,-26 0,-1 26,27 0,0-27,0 27,0 0,0 0,27 0,-27 0,26 0,-26 0,26 0,0 0,1 0,-27 0,26 0,0 0,-26-26,27 26,-27 0,-27 26,27-26,-52 27,52-27,-53 52,27-25,-27-27,27 52,26-52,-26 0,26 0,0 0,0 0,0-52,0 52,26-27,-26-25,26 25,27-25,-27 26,27-1,-53 1,26 0,0 26,-26 0,0 0,-26 26,0-26,26 26,0 1,-27-1,1 0,26 0,0 1,0-27,26 0,1 0</inkml:trace>
  <inkml:trace contextRef="#ctx0" brushRef="#br0" timeOffset="5906">3601 2288,'0'0,"0"0,-27 0,27 0,0-26,0 26,0 0,0 0,-26 0,26 0,0 0,26 0,-26 0,0-26,0 26,0 0,0 26,0-26,0 0,0 0,0 0,0 0,-26 0,26 0,0 26,0 1,0-1,0 26,0 1,0 26,-26-27,-1 27,1 0,26 0,0 0,-26 0,26-1,-26 1,26-26,-27-1,27 1,0-27,0-26,27 0,-27 0,0 0,0 0,0 0,0 0,0 0,0-26,0 26,-27-26,27-1,0 1,0-27,0 27</inkml:trace>
  <inkml:trace contextRef="#ctx0" brushRef="#br0" timeOffset="6719">1420 1868,'0'0,"0"0,0 0,0 0,0 0,0 0,0 0,0 0,0 0,0 0,0 0,0 0,0 0,0 0,0 0,0 0,0 0,0 0,0 0,0 0,0 0,0 0,0 0,0 0,0 0,0 0,0 0,0 0,0 0,0 0,0 0,-27 0,-25 0,-27 26,0-26,-52 26,26 1,-53-27,53 26,0 0,0 1,26-27,0 0,27 26,-1-26,27 0,-1 0,27 0,0 0,-26 0,26 0,26 0,-26 0,0 0,0 0,0 0,0 0,0 0,0 0,0 0,0 26,0-26,27 0,-1 0</inkml:trace>
  <inkml:trace contextRef="#ctx0" brushRef="#br0" timeOffset="10906">684 922,'0'0,"26"0,-26 0,0 0,0 0,0 0,0 0,0 0,0-26,-26 26,26 0,-26-27,-1 1,1 0,0 26,-27 0,1 0,25 0,-25 0,-1 0,27 26,-26-26,-1 53,0-27,1 27,-1-1,27 1,0-1,26 1,0-27,0 27,26-27,0 0,1 0,25-26,1 27,-1-27,27 0,0-27,0 27,-27-52,1 52,-1-26,-25 26,-1-27,0 1,-26 26,0 0,-26 0,-27 0,27 0,-26-26,25 26,-25 0,25 0,-25 0,52 0,0 0,0 0,0 0,0 0,0 0,0 0,0 0,26 0,0 0,1 0,25 0,-25 0,25 0,-26 0,1 0,-1 0,-26 0,0 0,0 0,0 0,0 26,-26-26,26 26,-27 27,27-27,0 0,0 1,-26 25,26-52,0 27,0-27,0 0,0 0,0 0,0 0,0 0,0 0,0 0,26-27</inkml:trace>
  <inkml:trace contextRef="#ctx0" brushRef="#br0" timeOffset="12328">5203 29,'0'0,"0"0,0 0,0-27,0 27,0 0,-26 0,0 0,0 0,-1 0,1 0,0 0,-27 0,27 0,-27 0,27 0,-53 27,27-27,-1 26,1 0,-1 27,27-27,26 0,-26 1,52-1,-26 0,26 0,0-26,1 0,25 27,-26-27,27 0,0 0,-1 0,27 26,-27-26,1 0,0 0,-27 26,0-26,0 0,-26 26,0-26,0 0,0 27,-26-1,-26-26,25 26,-25 1,-1-1,1 0,-1 0,-26-26,53 0,-27 0,27 27,0-27,0 0,26 0,0 0,0 0,0 0,0 0,0 0,0 0,0 0,0 0,-27 0,27 0,0 26,0 0</inkml:trace>
</inkml:ink>
</file>

<file path=ppt/ink/ink127.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19:59:38.312"/>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4021 0,'0'0,"0"0,0 0,0 0,-21 0,21 0,0 0,0 0,0 0,0 21,0-21,0 0,0 22,0-22,0 21,-21 22,21-22,-22 1,22 21,0 0,-21-22,21 23,-21-2,21 2,0-2,-22 1,22 0,0 0,0-21,0 21,0-1,0-20,0 0,0-1,-22 0,22 1,-21 0,0-22,21 21,0 0,-22-21,22 0,-21 0,21 0,0 0,-21 0,21 0,0 0,-21 0,-1 0,22 0,-22 0,1 0,-22 0,-21 22,0-22,-22 21,-21 1,43-22,-42 0,20 22,22-22,-1 21,1 0,43-21,-22 0,0 0,22 0,-1 0,-20 21,42-21,0 0,0 0,0 0,-22 0,22 0,0 0,0 0,22 0,-22 0,0 0,0 0,0 0,0 0,0 0,0 0,0 0,0 0,0 0,21 0,0-21</inkml:trace>
  <inkml:trace contextRef="#ctx0" brushRef="#br0" timeOffset="938">2738 623,'0'0,"0"0,0 0,0 0,0 0,0 0,0 0,0 0,0 0,0 0,0 0,0 0,0 0,0 0,0 0,0 0,0 0,0 0,0 21,0 0,0 23,0-2,0 2,0-2,0 23,0-1,0-20,0 19,-22 2,22 21,-21-22,0 1,21-1,-22 22,1 0,0-21,21-1,-21 1,-1-23,0 2,22-2,0 1,0-21,-21-1,21 1,0-1,-21-21,21 0,0 0,0 0,0 0,0 0,0 0,0 0,0 0,0 0,0 0,0 0,0 0,0-21,0 21,21-22</inkml:trace>
  <inkml:trace contextRef="#ctx0" brushRef="#br0" timeOffset="1828">2567 1761,'0'0,"0"0,0 0,0 0,0 0,0 0,0 0,0 0,0 0,0 0,0 0,0 0,0 0,0 0,0 0,0 0,0 0,0 0,22 0,-22 0,21 0,43 0,0 0,0 0,43-22,-21 22,42 0,-42 0,-1 0,1-21,-22 21,0 0,0-22,-21 22,-1-21,1 21,-43 0,22 0,-22 0,0 0,0 0,0 0,0 0,0 0,0 0,-22 0,22 0,0 0,0 0,0 0,0 0,0 0,0 0,0 0,0 0,0 0,0 0,0 0,0 0,0 0,0 0,0 0,0 0,0 0,0 0,0 0,0 0,0 0,0 0,0 0,0 0,0 21,0 1,0 21,0-21,-21 42,-1-21,1 21,21-21,0 22,-21-1,21 1,-21-1,21 0,0 1,-22-22,22 22,0-23,22-21,-22 23,0-23,0-21,0 22,-22-22,22 21,0-21,0 0,0 0,0 0,0-21,0 21,0 0,-21 0,0-22,-1 22,22-21,-22-23,-20 23</inkml:trace>
  <inkml:trace contextRef="#ctx0" brushRef="#br0" timeOffset="2984">2246 773,'0'-22,"0"22,0 0,21-21,-21 21,0 0,0-21,0 21,0 0,0 0,0 0,0 0,0 0,0 0,0 0,0 0,-21 0,21 21,0-21,0 43,0-21,-21 20,21 23,-21-1,-23 22,44 0,-42 0,20 0,-20 0,20 0,-21 21,22-21,-1 0,1-22,0 1,21-1,0 1,-21-44,21 22,0-21,21-1,-21 0,0-21,0 0,0 0,0 0,0 0,0 0,0-21,-21 21,21-21,0 21,0-22,-22 1,22-1,0-21,22 22</inkml:trace>
  <inkml:trace contextRef="#ctx0" brushRef="#br0" timeOffset="3734">1861 1353,'-21'0,"21"0,-22 0,-21 0,43 0,-21 0,0 0,-1 0,22 0,0 0,-21 0,21 0,-21 0,-1 21,22 1,-21-22,-1 21,1 22,21-21,0-1,-22 0,22 2,0 19,22-21,-22 1,21-22,1 22,-1-1,22-21,-22 0,22 0,0 0,0 0,0-21,-22-1,43 22,-43-22,22-20,-43 21,22-2,-1-19,-21 20,0-21,-21 43,-1-21,22-22,-43 43,22 0,-43 0,21 0,-21 0,21 43,0-22,-21-21,21 43,22-43,-22 22,43-1,-21 0,21-21</inkml:trace>
  <inkml:trace contextRef="#ctx0" brushRef="#br0" timeOffset="4375">1540 1547,'0'0,"0"0,0 0,0 0,0 0,0 0,0 0,0 0,0 0,0 0,0 0,0 0,0 0,0 0,0 0,0 0,0 0,0 0,0 0,0 0,0 0,0 0,0 0,0 0,-21 0,0 0,-44 0,-20 0,0 0,-44 0,-21 0,0 0,1 0,20 0,1 21,21 0,21-21,1 0,20 21,23-21,21 0,-1 22,22-22,0 0,0 0,22 0,-1 0,0 0,22 0,0 0,0 0,21 0,0 0,0 0,21 0</inkml:trace>
</inkml:ink>
</file>

<file path=ppt/ink/ink128.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19:59:36.078"/>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328 59,'0'0,"0"-26,0 26,0 0,0-26,0 26,0 0,0 0,0 0,0 26,0 0,0-26,0 26,0 27,0-27,-26 53,26-26,0-27,0 26,-26 1,26-27,0 1,26-27,-26 26,0-26,0 26,0-26,26 0,-26 0,0 0,0 0,0-26,0 26,0-26,0-1,0 1</inkml:trace>
  <inkml:trace contextRef="#ctx0" brushRef="#br0" timeOffset="359">171 85,'0'0,"0"0,0-26,0 26,26 0,0-26,1 26,-1 0,0-26,0 26,27 0,-27 26,27-26,-27 26,53-26,-26 26,-1-26,1 27,25 25,-25-52,-27 53,-26-27,0 27,0-27,-26 26,-27-25,27 25,-26-25,-27-1,0 0,0 0,0 1,0-27,1 0,25 0,1-27,-1 27,27-26,-1 26,1-26,26 26,0 0,0-26,0 26,0 0,0 0,0 0,0 26,0-26,0 0,0 0,0 0,26 26,-26-26,27 0</inkml:trace>
</inkml:ink>
</file>

<file path=ppt/ink/ink129.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19:58:29.109"/>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237 105,'0'-26,"0"26,0-27,0 27,0-26,0 26,0 0,0-26,0 26,0 0,0 0,0 0,0 0,0 0,0 0,0 0,0 0,0 0,0 0,0 0,0 0,0 0,0 26,0-26,0 26,0 1,0 25,0-26,0 27,0 26,0-53,0 53,0-27,0 27,0-26,0-1,0 27,0-26,0 26,0-1,0 1,0 0,0 26,0-26,0 26,-27 0,27 0,-26 0,26 1,-26-1,26 26,0 0,0 1,-26-1,26 1,0 25,-27-25,27 25,0 1,0 0,0-1,0 1,-26 0,26-1,0 1,0-1,-26 1,0 26,-1-26,27 26,0-27,0 1,0 26,0-26,0 25,0 1,0-26,27 26,-27 0,0 0,0 0,0 0,0 26,26-26,-26 0,0 0,0 0,0 0,26 26,-26-53,0 54,0-27,26 0,1-1,-27 1,0 0,26 27,-52-28,26 1,0 27,0-27,0-1,0 1,0-26,26 0,-26-27,26 0,-26 1,26-53,1-1,-27 1,0-26,0-27,26 27,-26-27,0-26,26 26,-26 1,0-27,0 0,0 0,0 0,0 0,0 0,0 0,0 0,0 0,-26 0,26 0,0-27,0 27,0 0,0 0,0 0,0 0,0 0,0 0,0-26,0 26,26 0,-26-26</inkml:trace>
</inkml:ink>
</file>

<file path=ppt/ink/ink13.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18:14:52.578"/>
    </inkml:context>
    <inkml:brush xml:id="br0">
      <inkml:brushProperty name="width" value="0.15875" units="cm"/>
      <inkml:brushProperty name="height" value="0.05292" units="cm"/>
      <inkml:brushProperty name="color" value="#FFFFFF"/>
      <inkml:brushProperty name="fitToCurve" value="1"/>
    </inkml:brush>
  </inkml:definitions>
  <inkml:trace contextRef="#ctx0" brushRef="#br0">170 83,'0'0,"0"0,-27 0,27 0,0 0,0 0,0-26,0 26,-26 0,26 0,0 0,0 0,0 0,0 0,0 0,0 0,0 0,0 0,0 0,0 0,0 0,0 0,0 0,0 0,0 0,0 0,0 0,-26 0,26 0,0 0,0 0,0 0,0 0,0 0,0 0,0 26,0-26,0 27,-26-27,-1 26,1 27,26-27,0 0,0 0,-26 1,52-1,-26-26,0 26,0 0,26-26,1 27,-1-27,0 0,0 26,1-26,-1 0,26 0,-25 0,-1 0,0-26,1 26,-1 0,0-27,0 27,1-26,-1 0,-26 0,26-1,0 27,-26-26,27 0,-27 26,0-26,0 26,0-27,0 27,0-26,-27 26,27-26,-26 26,0-27,26 27,-26 0,-1-26,1 26,0-26,0 26,-1 0,1-26,0 26,-1 0,27 0,0 0,0 0,-26 0,26 0,0 0,0 0,0 0,0 0,0 0,26 0,-26 0,0 26,0-26</inkml:trace>
</inkml:ink>
</file>

<file path=ppt/ink/ink130.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20:02:15.218"/>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1859 1684,'0'0,"0"0,0-26,0 26,0 0,0 0,0 0,0 0,0 0,0-26,0 26,0-26,0 26,26 0,-26 0,0 0,0 0,0 0,0-27,0 27,0 0,0 0,26 0,-26-26,0 26,0-26,0 26,0 0,0 0,0 0,0 0,0 0,0 0,0 0,0 0,0 0,0 0,0 26,0 0,0-26,0 27,0 25,26-26,-26 27,0 0,0-27,0 26,0-25,0-27,0 52,0-52,0 26,0-26,0 0,0 0,0 0,0 0,0 0,0-26,0 26,0-52,0 52,0-27,0-25,0 26,0-27,0 0,-26 27,26-26,0 25,0 1,0 0,0 26,0-27,0 27,0 0,0 0,0 27,0-27,0 26,0 0,0 1,0 25,0 1,-26-1,26 1,0-1,-26 1,26-1,0-25,0-1,0 0,0-26,0 0,0 0,0 0,0 0,0 0,0-26,0 0,0-1,26 1,-26-26,0-1,26 1,-26-1,26 0,-26 27,0 0,0 0,0-1,0 27,0 0,0 0,-26 27,26-27,0 52,0-52,0 26,0 27,0-27,0 27,-26-53,26 52,-26-25,26-27,0 26,0 0,-27-26,27 0,0-26,0 0,27 26,-27-27,0 27,0-52,0 52,0-26,26 26,-26-53,26 53,-26 0,26-26,-26 26,0 0,0 0,0 0,0 0,0 0,0 26,0-26,0 0,0 0,0 0,0 0,0 0,0 0,27 0,-27 0,0 26,26-26,-26 0,0 0,0 0,26 0,-26 0,0 0,0 0,0 0,0 0,0 0,0 0,0 0,0 0,0 0,0 0,27 0,-27 0,26 0,0 0,-26 0,53 0,-27 0,53 0,-27 0,1 0,-1 0,1-26,-27 26,27 0,-27 0,-26 0,26 0,-26 0,27 0,-27 0,0 0,0 0,0 0,0 0,0 0,0 0,26 0,-26 0,0 0,0 0,0 0,0 0,-26 0,26 0,0-53,0 27,0 0,0-27,0 1,0 25,0-51,26 25,-26 27,0-53,0 26,26 1,-26-1,26 1,1-1,-27 1,26-1,0 1,-26-1,27 0,-27 27,0-26,26 25,-26 1,26 0,-26 0,0 26,0-27,26 27,-26 0,0 0,0 0,0 0,0 0,0 0,0 27,0-27,0 0,27 26,-1-26,0 26</inkml:trace>
  <inkml:trace contextRef="#ctx0" brushRef="#br0" timeOffset="2094">1438 2026,'0'0,"0"0,0 0,0-26,0 26,0-27,0 27,0 0,0 0,0 0,0 0,0-26,-26 26,26 0,0-26,0 26,0-26,0 26,0 0,-26 0,26 0,0 0,0 0,0 0,0 0,0 0,0 0,0 0,0 0,0 0,0 26,0 0,0 0,0 27,0-27,0 27,0-27,0 27,0-1,0 1,-27-1,27 1,0-27,0 27,0-1,0 1,0-1,0 1,0-1,0 1,0 0,27-27,-27 26,0 1,0-1,0-25,0 25,0-25,0 25,0-26,0 1,0 25,0-25,0-1,-27 0,27 0,0 1,-26-1,26-26,0 26,0-26,0 26,0 1,0-27,0 0,0 0,0 0,0 0,0 0,0 0,0 0,-26 0,26 26,0-26,0 26,0 1,0-27,0 0,0 26,0-26,0 0,0 0,0 0,-26 0,26 0,0 0,0 0,0 0,0 0,0 0,0 0,0 0,0 0,0 0,0 0,0 0,0 0,0 0,0-26,0 26,0-27,0-25,0 25,0-25</inkml:trace>
  <inkml:trace contextRef="#ctx0" brushRef="#br0" timeOffset="3063">1307 2735,'0'0,"0"0,0 0,0 0,0 0,0 0,0-26,0 26,0 0,26 0,-26 0,0 0,26 0,-26 0,0-26,0 26,0 0,0 0,27 0,-27 0,0 0,0-26,0 26,0 0,0 0,0 0,0 0,0 0,0 0,0 0,0 0,0-27,0 27,0 0,0 0,0 0,0 0,0 0,0 0,0 0,0 0,0 0,0 0,0 0,0 0,0 0,0 0,0 0,0 0,0 0,-27 0,-25 0,-27 0,-26 27,-26-27,-27 0,0 0,27 26,26 0,-27-26,54 26,-1-26,26 27,1-27,52 0,-27 0,1 0,26 0,0 0,0 0,0 0,0 0,0 0,26 0,-26 0,0 0,0 0,0 0,0 0,0 0,27 0,-27 0,26 26,26-26,-25 0,25 0</inkml:trace>
  <inkml:trace contextRef="#ctx0" brushRef="#br0" timeOffset="3985">1780 2657,'0'0,"0"0,0-27,0 27,0-26,0 26,0-26,0 26,0-26,0 26,0-27,0 27,0 0,26-26,-26 26,0 0,0 0,0 0,0 26,0-26,0 27,0-1,0 26,0 1,0-1,-26 1,26-27,0 27,0-27,0 0,0 1,-26-1,26-26,0 0,0 0,0 0,0 0,0-26,0-1,0 1,0-26,0-1,26 0,-26 1,0-1,0-25,0 51,0-25,0 25,0 27,0 0,0 0,0 0,0 27,0 25,0-25,0 25,0 1,0-1,0 1,0-1,0 1,-26-1,26-25,0-1,-27 0,27 0,0-26,27 0,-27 0,0-26,0 26,0-26,0-27,0 27,26-26,-26-1,0 0,0 27,0-26,0 25,0 27,0-26,-26 26,26 0,-27 26,27-26,0 27,-26-1,26 0,0-26,0 26,0 1,0-27,0 26,0-26,0 0,26 26,-26-26,0 0,0 0,0 0,0 0,0-26,0 26,0 0,0 0,0 0,0-26,0 26,0 0,27 0,-27-27,0 27,0 0,0-26,0 26,26 0,-26 0,0 0,0 0,0-26,0 26,0 0,0 0,0 0,26 0,-26 0,0 0,0 0,26 0,-26 0,27 0,-27 0,26 0,0 0,0 0,1-26,25 26,-25 0,25 0,-26 0,27 0,0 0,-1 0,1 0,25 0,1 0,-26-27,26 27,-1 0,-25-26,26 26,-27 0,1 0,0-26,-1 26,-26 0,27 0,-27 0,0 0,1 0,-1 0,27 0,-1 0,1 0,-1 0,27 0,-26 0,-27 0,53 0,-53 0,27 0,-1 0,-26 0,27 0,-27 0,27 0,-27 0,0 0,27 0,-53 0,26 0,27 0,-53 0,0 0,0 0,0 0,0 0,0 0,0 0,0 0,0 0,0 0,0 0,0 0,0 0,0 0,0 0,0 0,0 0,0 0,0 0,0 0,0 0,0 0,0 0,0 0,0 0,0-26,0 26,0 0,0 0,0 0,0 0,0 0,0 0,0 0,0 0,0 0,0 0,0 0,0 0,0 0,0 0,0 0,0 0,0 0,0 0,0 0,0 0,0 0,0 0,0 0,0 0,0 0,0 0,0 0,0 0,0 0,0 0,0 0,0 0,0 0,0 0,0 0,0 0,0 0,0 0,0 0,0 0,0 0,0 0,0 0,0 0,0 0,0 0,0 0,0 0,0 0,0 0,0 0,0 0,0 0,0 0,0 0,0 0,0 0,0 0,0 0,0 0,0-27,0 27,0 0,0-26,0 0,0 26,0-53,0 27,0 0,0-1,0 1,26 0,-26-27,0 27,26 0,-26-27,0 27,26-27,-26 53,0-52,0 25,0 1,0-26,27 25,-27-25,0 26,0-1,0 1,0 0,0-27,0 53,0-52,0 25,0-25,26 25,-26-25,26 26,-26-27,0 27,27 0,-27-27,26 27,0-1,-26-25,0 26,0-27,0 27,0-27,26 27,-26 0,27-27,-27 27,26 0,-26-27,0 27,0-27,26 27,-26-27,0 27,0-26,27 25,-27-25,0 25,0-25,26 26,-26-1,0 1,0-26,0 52,0-27,0-25,0 52,0-27,0-25,26 52,-26-26,0-1,0 1,0 26,0-26,0 26,0 0,0 0,0 0,0-27,0 27,0 0,0 0,0 0,0 27,0-27,0 0,0 0,0 0,0 0,0 0,0 0,0 26,26-26,-26 53</inkml:trace>
  <inkml:trace contextRef="#ctx0" brushRef="#br0" timeOffset="6891">2778 2499,'0'-26,"0"-1,0 27,0-26,-26 26,26 0,0-26,0 26,0 0,-26-26,26 26,0 0,0-27,-27 27,27 0,-26 0,26 0,-26 0,26 0,0 0,0 0,0 0,0 0,-26 0,26 0,0 0,0 0,0 0,0 0,0 0,0 0,0 0,0 0,0 0,26 0,-26 0,0 0,0 0,0 27,26-27,0 0,1 26,-1-26,27 26,-1 0,1 1,-1-1,1-26,-1 26,1 1,-1-27,-25 26,25-26,-25 26,25-26,-26 0,1 26,-1-26,0 0,-26 0,0 0,0 0,0 0,0 27,0-27,0 0,0 0,0 0,0 0,-26 0,26 0,-26 0,-1 0,-25 26,-1-26,1 0,-27 26,0 0,0 1,0-1,27 0,-1-26,1 27,-1-1,27-26,0 0,26 0,-27 26,27-26,0 0,27-26,-27 26,26 0,-26 0,26 0,27 0,-27-26,53 26,0-27,0 1,26 0,-27-27,28 27,-54 0,1 26,-1-27,-52 27,26 0,-26 0,0 0,0 0,0 0,-26 0,26 0,-26 0,0 27,-1-27,-25 0,26 0,-27 26,27-26,-27 0,27 0,0 0,-1 0,1 0,0 0,0-26,-1-1,-25 1,25-26,-25 25,26-25,-27 25,27 1,-27 0,27 26,26-26,-26 26,26 0,0 0,0 0,0 0,26 0,-26 0,0 26,26-26,0 0,1 26,-27-26,52 26,-25 1,-1-27,0 26,0 0,1 1,-1-1,0 0,-26 0,0 1,0-1,0 0,0 0,-26 1,0-1,-1-26,1 26,-26 1,25-1,-25-26,25 0,1 26,0-26,26 0,0 0,0 0,-26 0,26 0,26 0,-26 0,0 0,0 0,0 0,0 0,0 0,0 0,0 0,0 0,0 0,0 0,0 0,0 0,0 0</inkml:trace>
  <inkml:trace contextRef="#ctx0" brushRef="#br0" timeOffset="8641">1780 3603,'0'0,"0"0,0 0,0 0,0 0,0 0,0-27,0 27,0 0,0 0,0 0,0 0,0 0,0 0,0 0,0 0,0 0,0 0,0 0,0 0,0 0,0 0,0 0,0-26,0 26,0 0,0 0,0 0,0 0,0 0,0 0,0 0,0 0,0 0,52 0,-25 0,25 0,27 0,-26 0,52 0,-26 0,-1 0,1 0,-26 0,-1 0,27 0,-53 0,27 0,-27 0,27 0,-27 0,27 0,-53 0,0 0,26 0,-26 0,-26 0,26-26,0 26,0 0,0 0,0 0,0 0,0 0,0 0,0 0,0 0,0 0,0 0,0 0,0 0,0 0,0 0,0 0,0 0,-27 0,27 0,0 26,0-26,0 0,0 53,-26-53,26 52,-26 1,26-1,0 27,0-26,-27 25,27-25,-26 0,26 25,-26 1,26-26,0-1,0 1,0-1,0 1,-26-1,26-25,0-1,0-26,-27 26,27-26,0 0,0 0,0 0,0 0,0 0,0 0,0 0,0 0,0 0,0 0,0 0,0 0,0 0,0 0,0 0,0 0,0 0,0-26,0 26,27-26,-1-27</inkml:trace>
  <inkml:trace contextRef="#ctx0" brushRef="#br0" timeOffset="10703">2095 371,'0'0,"0"0,0 0,-26 0,26 0,0 0,0 0,0 0,0 0,0 0,0 26,0-26,0 0,0 26,0-26,26 26,-26-26,0 27,0-27,0 0,0 26,0-26,0 0,0 0,0 0,0 0,0 0,0 0,0 0,0-26,0 26,0 0,0-27,0 27,0-26,0 0,-26 0,0 26,-1-27,1 1,0 26,-1-26,1 26,-26 0,25 0,-25 0,26 0,-27 0,27 26,-1-26,1 0,0 26,0 1,-1-27,1 26,0 0,0 0,26 1,0-1,0-26,0 26,0-26,0 27,0-27,26 26,0-26,0 0,1 26,25-26,-52 0,53 0,-27 26,27-26,-1 0,-26 0,1 0,25 27,-26-27,-26 0,27 0,-1 26,0-26,-26 26,0-26,0 26,0-26,0 27,0-1,-26-26,0 26,-1 1,-25-1,26 0,-27-26,1 26,-1-26,-26 0,53 27,-27-27,1-27,26 27,-27 0,27 0,-1-26,27 26,-26-26,0 26,26 0,0 0,0 0,0-26,0 26,0 0,0 0,0 0,0 0,26 26,-26-26,0 0,26 0,1 0,-1 26,0-26,1 26</inkml:trace>
  <inkml:trace contextRef="#ctx0" brushRef="#br0" timeOffset="12250">1149 4391,'0'-26,"0"26,0 0,0-27,0 27,0 0,0 0,0 27,0-27,0 0,0 26,0-26,0 26,0 27,0-27,0 26,0 1,0-27,0 27,0-27,0 27,0-27,0 0,0 1,0-1,0 0,0-26,0 26,0-26,0 0,0 0,0 0,0-26,0 26,0-26,0 0,0-1,0 1,0 0</inkml:trace>
  <inkml:trace contextRef="#ctx0" brushRef="#br0" timeOffset="12594">860 4470,'-26'0,"26"-27,0 27,-26 0,26 0,0 0,26 0,-26 0,0 0,26 0,0 0,1 0,25-26,-25 26,51 0,-25 0,-27 0,53 0,-53 0,27 0,-27 0,27 0,-53 0,79 0,-53 26,26-26,-25 27,25-1,-52 0,26 0,-26 1,0-1,0 0,0 1,-26-1,26 0,-52 0,25 1,-25-1,-1 0,-26 1,27-27,-27 26,0-26,0 0,1 0,51 0,-25 0,-1 0,27 0,0 0,26 0,-27 0,1-26,26 26,0 0,0 0,0 0,0 0,26 0,-26 0,27 0,-1 0,0 0,53 0</inkml:trace>
</inkml:ink>
</file>

<file path=ppt/ink/ink131.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20:02:29.453"/>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417 11,'0'-26,"0"26,0 0,0 0,0 0,0 0,0 0,-26 26,26-26,0 0,0 27,-26-27,0 52,26-25,-27 25,1 1,0-1,26 1,0-27,0 27,0-27,0-26,0 52,0-52,0 27,0-27,0 0,0 0,0 0,0 0,0 0,0-27,0 27,0-26,0 0</inkml:trace>
  <inkml:trace contextRef="#ctx0" brushRef="#br0" timeOffset="312">23 274,'0'0,"-26"0,26 0,0 0,0 0,26 0,-26 0,27 0,-1 0,0 0,0 0,27 0,-53 0,52 0,1 0,0-26,25 26,-25 0,-27 0,53 0,-53-26,1 26,-1 0,-26 0,26 0,0 0,1 0,-27 0,0 0</inkml:trace>
  <inkml:trace contextRef="#ctx0" brushRef="#br0" timeOffset="640">890 117,'0'0,"0"0,0 0,0-27,-26 27,26 27,0-27,0 0,0 0,0 52,0-26,-26 27,26-27,-26 53,26-26,0 25,0-25,0 0,0-1,0 1,0-1,0-26,0 1,0-1,0-26,0 0,0 0,0 0,26-26,0-1,0 1,-26 0,27-27,25 1,-26-1,27 1,26-1,-53 1,27-1,25-26,-51 53,25-27,-52 27,53 0,-27 0,-26-1,0 27,0-26,0 26,0 0,0 26,0-26,0 27,0-27,0 26,0 0,0 0,0 1</inkml:trace>
  <inkml:trace contextRef="#ctx0" brushRef="#br0" timeOffset="1156">1600 458,'0'0,"0"0,-26 0,26 0,0 0,0 26,0-26,-27 27,27-1,-26 0,26 1,-26 25,-1 1,1-1,26-26,0 27,-26-27,0 1,26-1,-27 0,27 0,0-26,0 0,0 0,0 0,0-26,0 0,0 26,0-26,0-1,0-25,-26 25,26 1</inkml:trace>
  <inkml:trace contextRef="#ctx0" brushRef="#br0" timeOffset="1406">1284 616,'0'-26,"-26"26,52 0,-26-27,0 27,0 0,27 0,-1 0,0 0,1 0,-1 0,0 27,27-27,-27 0,53 26,-53 0,27-26,-1 26,-26-26,-26 27,0-27,0 26,0-26,-26 26,0 0,0 1,-27-27,27 26,-53 0,53 1,-27-1,1-26,25 26,1-26,0 0,26 0,-27 0,27 0,0 0,27 0,-27 0,26 0</inkml:trace>
  <inkml:trace contextRef="#ctx0" brushRef="#br0" timeOffset="1828">2099 511,'0'0,"0"0,0 0,0 0,0 0,0 0,0 0,-26 26,26 0,0-26,0 27,0-1,-27 0,27 27,-26-27,26 0,-26 27,26-27,0 0,0 1,0-1,0 0,0-26,0 0,0 26,0-52,0 26,0 0,0-26,0 26,0-26,0-1,0 1,0 0,0-27,0 27,26 0,-26-27,0 53,0-52,0 52,0 0,0-27,0 27,0 0,0 0,0-26,0 26,26-26,-26 26,27 0,-27 0,0-27,26 27,0 0,1 0,-27 0,0 0,26 0,0 0,0 0,-26 0,53 0,-27 0,27 27,-27-27,0 0,1 52,-27-52,0 27,0-1,-27 0,1 27,26-27,-52 0,25 27,-52-27,27 27,-1-27,-26 0,27 0,-27-26,27 27,25-27,-25 0,25 0,1 0,26 0,-26 0,26 0,0 0,0 0,0 0,0 0,26 0,-26 0,-26 0,26 0,0 0</inkml:trace>
</inkml:ink>
</file>

<file path=ppt/ink/ink132.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20:05:51.968"/>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1082 0,'0'0,"0"0,0 0,0 0,0 0,0 0,0 26,0-26,0 0,0 26,0-26,0 0,0 0,0 26,0-26,0 0,0 0,0 0,0 0,-26 27,26-27,0 0,0 0,0 26,0-26,0 0,0 0,0 0,0 0,0 0,0 0,0 0,0 0,0 0,0 0,0 0,-26 0,26-26,0 26,-27 0,1-27,0 27,0-26,-1 26,-25-26,-1 26,1-26,-1 26,1 0,-1 0,-26 0,0 26,27-26,-1 26,1-26,-27 26,53-26,-27 27,27-1,0 0,-1 27,1-27,26 0,0 27,0-27,0 0,0-26,26 27,-26-1,27 0,-1-26,0 0,27 0,-1 0,1 0,-1 0,1 0,-1 0,-25 0,25 0,-52-26,53 26,-27-26,-26 26,26-27,-26 27,27 0,-27-26,0 0,-27 26,1-26,26 26,-53-27,27 27,-26 0,25 0,1 0,0 0,0 0,26 0,0 0,0 0,0 0,0 0,26 0,-26 0,26 0,0 0,-26 0,27 0,25 0,1 27,-27-27,0 0,1 0,-1 0,-26 0,0 0,0 0,0 0,0 0,0 0,0 0,0 0,-26 0,26 0,0 26,0-26,-27 0,27 26,-26 0,26 1,-26 25,-1-25,1 25,26-26,-26 27,26-53,-26 52,26-25,0-1,-27-26,27 26,0 1,0-27,0 0,0 0,0 0,0 0,0 0,0 0,0 0,0 0,0 0,0 0,0 0,0 0,0 0,0 0,0 0,0 26</inkml:trace>
</inkml:ink>
</file>

<file path=ppt/ink/ink14.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18:14:53.500"/>
    </inkml:context>
    <inkml:brush xml:id="br0">
      <inkml:brushProperty name="width" value="0.15875" units="cm"/>
      <inkml:brushProperty name="height" value="0.05292" units="cm"/>
      <inkml:brushProperty name="color" value="#FFFFFF"/>
      <inkml:brushProperty name="fitToCurve" value="1"/>
    </inkml:brush>
  </inkml:definitions>
  <inkml:trace contextRef="#ctx0" brushRef="#br0">30 109,'0'-26,"26"26,-26 0,-26 0,26 0,0 0,0 0,0-26,0 26,0 0,0 0,0 0,0 0,0 0,0 0,0 0,0 0,0 0,0 0,0 0,0 0,0 0,0 0,0 0,0 26,0-26,0 0,0 0,0 0,0 26,0-26,0 26,0 1,-26-1,26 0,0 1,0-1,26-26,-26 26,0 0,26-26,-26 27,0-1,0-26,0 0,26 0,-26 26,0-26,0 0,0 0,0 0,0 0,0 0,0 0,0 0,0 0,0 0,0 0,0 0,0 0,0 0,0 0,0 0,0 0,0 0,0 0,0 0,0 0,0 0,0 0,0 0,0 0,0 0,0 0,0 0,0 0,0 0,0 0,0 26,0-26,0 0,0 0,0 0,0 0,0 0,0 0,0 0,0 0,0 0,0 0,0 0,0 0,0 0,0 0,0 0,0 0,27-26,-1-26,53 25,-27-25,27-27,-26 26,-1 27,1 0,-27 0,-26-1,0 27,0-26,26 26,-26 0,0 0,-26 0,26 0,0 0,0 0,0 26,0-26,0 0,0 0,0 0,0 0,0 0,0 0,0 0,0 0,0 0,0 0,0 0,0 0,0 0,0-26,0 26</inkml:trace>
</inkml:ink>
</file>

<file path=ppt/ink/ink15.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20:32:55.328"/>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2917 0,'0'0,"0"0,0 0,0 0,0 0,0 0,0 0,0 0,0 0,0 0,0 0,0 0,0 0,0 0,-26 0,26 0,0 0,0 0,0 0,0 0,0 0</inkml:trace>
  <inkml:trace contextRef="#ctx0" brushRef="#br0" timeOffset="578">2812 578,'0'0,"0"0,0 0,0 0,0 0,-27 0,27 0,0 0,0 0,0 0,0 0,0 0,0 0,0 0,0 0,0 0,0 0,0 0,0 0,0 0,0 0,0 0,0 0,0 0,0 0,0 0,0 0,0 0,0 0,0 0,0 0,0 0,0 0,0 0,0 0,0 0,0 0,0 0,0 0,0 0,0 0,0 0,0 0,0 0,0 0,0 0,0 0,0 0,0 0,0 0,0 0,0 0,0 0,0 0,0 0,0 0,0 0,0 0,0 0,0 0,0 0,0 0,0 0,0 0</inkml:trace>
  <inkml:trace contextRef="#ctx0" brushRef="#br0" timeOffset="1281">2969 946,'-26'0,"26"0,0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0,-26 0,26 0,0 0,0 0,0 0,0 0,0 0,-26 0,26 0,-27 0,27 0,-26 0,26 0,-26 0,26 0,-27 26,27-26,-26 0,26 0,0 0,0 0,0 0,-26 0,0 0,26 27,-27-27,27 0,-26 26,0-26,-1 26,27-26,-26 26,0-26,26 0,-26 27,26-27,0 0,-27 0,27 26,0-26,-26 0,26 26,0-26,0 0,0 0,0 0,0 0,0 0,0 0,0 0,0 0,0 0,0 0,0 0,0 0,0 0,0 0,0 0,0 0,0 0,0 0,0 0,0 0,0 0,0 0,0 0,0 0,0 0,0 0,0 0,0 0,0 0,0 0,0 0,0 0,0 0,0 0,0 0,0 0,0 0,0 0,0 0,0 0,0 0,0 0,0 0,0 0,0 0,0 0,0 0,0 0,0 0,0 0,0 0,0 0,0 0,0 0,0 0,0 0,0 0,0 0,0 0,0 0,0 0,0 0,0 0,0 0,0 0,0 0,0 0,0 0,0 0,0 0,0 0,0 0,0 0,0 0,0 0,0 0,0 0,0 0,0 0,0 0,0 0,0 0,0 0,0 0,0 0,0 0,0 0</inkml:trace>
  <inkml:trace contextRef="#ctx0" brushRef="#br0" timeOffset="3843">2181 1393,'0'0,"0"0,0 0,0 0,0 0,0 0,0 0,0 0,0 0,0 0,0 0,0 0,0 0,0 0,0 0,0 0,0 0,0 0,0 0,0 0,0 0,0 0,0 0,0 0,0 0,0 0,0 0,0 0,0 0,0 0,0 0,0 0,-26 0,26 0,0 0,0 0,0 0,0 0,0 0,0 0,0 0,0 0,0 0,0 0,0 0,0 0,0 0,0 0,0 0,0 0,0 0,0 0,0 0,0 0,0 0,0 0,0 0,0 0,0 0,0 0,0 0,0 0,0 0,0 0,0 0,0 0,0 0,0 0,0 0,0 0,0 0,-26 26,26-26,0 26,-27 1,-25-27,52 26,-27 0,-25 0,52-26,-26 0,26 27,-27-27,27 26,0-26,0 0,0 0,-26 0,26 26,0-26,0 0,0 0,0 0,0 0,0 0,0 0,0 0,0 26,0-26,0 0,0 27,0-27,0 0,0 0,0 26,0-26,0 0,0 0,-26 0,26 26,0-26,0 0,0 27,-27-27,27 0,0 0,0 0,0 0,0 0,0 0,0 0,0 0,0 0,0 0,0 0,0 0,0 0,0 0,0 0,0 0,-26 0,26 0,0 0,0 0,0 0,0 0,0 0,0 0,0 0,0 0,0 0,0 0,0 0,0 0,0 0,0 0,0 0,0 0</inkml:trace>
  <inkml:trace contextRef="#ctx0" brushRef="#br0" timeOffset="5328">1419 2050,'0'0,"0"0,0 0,0 0,0 0,0 0,0 0,0 0,0 0,0 0,0 0,0 0,0 0,0 0,0 0,0 0,0 0,0 0,0 0,0 0,0 0,0 0,0 0,0 0,0 0,0 0,0 0,0 0,0 0,0 0,0 0,0 0,0 0,0 0,0 0,0 0,0 0,0 0,0 0,0 0,0 0,0 0,0 0,0 0,0 0,0 0,0 0,0 0,0 0,0 0,0 0,0 0,0 0,0 0,0 0,0 0,0 0,0 0,0 0,0 0,0 0,0 0,0 0,0 0,0 0,0 0,0 0,0 0,0 26,-26-26,26 0,-26 26,26-26,-27 26,27-26,0 27,-26-27,26 26,-26-26,26 26,-27-26,27 27,0-27,0 0,0 0,0 26,0-26,-26 0,26 0,0 0,0 0,0 0,0 26,0-26,0 0,-26 0,26 26,0-26,0 0,-26 27,26-27,0 0,0 26,0-26,0 0,0 0,0 0,0 0,0 0,0 0,0 0,0 26,0-26,0 0,0 0,0 0,0 0,0 0,0 0,0 0,0 0,0 0,0 0,0 0,0 0,0 0,0 0,0 0,0 0,0 0,0 0,0 0,0 0,0 0,0 0,0 0,0 0,0 0,0 0,0 0,0 0,0 0,0 0,0 0,0 0</inkml:trace>
  <inkml:trace contextRef="#ctx0" brushRef="#br0" timeOffset="6703">867 2707,'0'0,"0"-27,0 27,0 0,0 0,0 0,0 0,0 0,0 0,0 0,0 0,0 0,0 0,0 0,0 0,0 0,0 0,0 0,0 0,0 0,0 0,0 0,0 0,0 0,0 0,0 0,0 0,0 0,0 0,0 0,0 0,0 0,0 0,0 0,0 0,0 0,0 0,0 0,0 0,0 0,0 0,0 0,0 0,0 0,0 0,0 0,0 0,0 0,0 0,0 0,0 0,0 0,0 0,0 0,0 0,0 0,0 0,0 0,0 0,0 0,0 0,0 0,0 0,0 0,0 0,0 0,0 0,0 0,0 0,0 0,0 0,0 27,0-27,0 0,0 0,0 26,-26-26,26 26,0-26,-26 26,26 1,0-27,-27 26,27-26,0 0,0 26,0-26,0 26,-26-26,26 0,0 27,0-27,0 26,0-26,-26 26,26-26,0 0,-26 27,26-1,0-26,0 0,0 0,0 26,-27-26,27 0,0 0,0 26,0-26,0 27,0-27,0 0,0 0,0 0,0 0,0 0,0 0,0 0,0 0,0 0,0 0,0 0,0 0,0 26,0-26,0 0,0 0,0 0,0 0,0 0,0 0,0 0,0 0,0 0,0 0,0 0,0 0,0 0,0 0,0 0,0 0,0 0,0 0,0 0,0 0,0 0,0 0,0 0</inkml:trace>
  <inkml:trace contextRef="#ctx0" brushRef="#br0" timeOffset="8172">447 3495,'0'0,"0"0,0 0,0 0,0 0,0 0,0 0,0-26,0 26,0 0,0 0,0 0,0 0,0 0,0 0,0 0,0 0,0 0,0 0,0 0,0 0,0 0,0 0,0 0,0 0,0 0,0 0,0 0,0 0,0 0,0 0,0 0,0 0,0 0,0 0,0 0,0 0,0 0,0 0,0 0,0 0,0 0,0 0,0 0,0 0,0 0,0 0,0 0,0 0,0 0,0 0,0 0,0 0,0 0,0 0,0 0,0 0,0 0,0 0,0 0,0 0,0 0,0 0,0 0,0 0,0 26,0-26,0 0,0 0,0 0,0 26,0 0,0-26,0 27,-26-27,26 0,0 26,0 0,-27-26,27 26,0-26,0 0,-26 0,26 27,0-27,0 26,-26-26,26 0,0 26,0-26,0 0,0 27,0-1,-27-26,27 26,0-26,0 0,0 26,0-26,0 27,0-27,0 26,-26-26,26 0,0 0,0 0,-26 0,26 0,0 26,0-26,0 0,0 0,0 0,0 0,0 0,0 0,0 0,0 0,0 0,0 0,0 0,0 0,0 0,0 0,0 0,0 0,0 0,0 0,0 0,0 0,0 0,0 0,0 0,0 0,0 0,0 0,0 0,0 0,0 0,0 0,0 0,0 0</inkml:trace>
  <inkml:trace contextRef="#ctx0" brushRef="#br0" timeOffset="9609">237 4073,'0'0,"0"0,0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26,0-26,0 0,0 0,0 26,-27 1,27-1,-26-26,0 26,26 1,0-27,0 0,-26 26,26-26,0 0,-27 0,27 26,0-26,0 0,0 0,0 26,0-26,0 0,-26 0,26 27,0-27,0 0,0 0,0 26,0-26,0 0,0 0,0 0,0 0,0 0,0 26,0-26,0 0,0 0,0 0,0 0,0 0,0 0,0 0,0 0,0 26,0-26,0 0,0 0,0 0,0 27,0-27,0 0,0 0,0 26,0-26,0 0,0 0,-26 0,26 0,0 0,0 26,-27-26,27 0,0 0,0 0,0 0,0 0,0 0,0 0,0 0,0 0,0 0,0 0,0 27,-26-27,26 0,0 0,0 0,0 0,0 0,0 0,0 26,0-26,0 0,0 0,0 0,0 0,0 0,0 0,0 0,0 0,0 0,0 0,0 0,0 0,0 0,0 0,0 0,0 0,0 0,0 0,0 26,0-26,0 0,0 0,0 0,0 0,0 0,0 0,0 0,0 0,0 0,0 0,0 0,0 0,0 0,0 0,0 26,0-26,0 0,0 0,0 0,0 0,0 0,0 0,0 0,0 0,0 0,0 0,0 0,0 0,0 0,0 0,0 0,0 0,0 0,0 0,0 0,0 0,0 0,0 0,0 0,0 0,0 0,0 27,0-27,0 0,0 0,0 0,0 0,0 26,0-26,0 0,0 0,0 0,0 0,0 0,0 0,0 0,0 0,0 26,0-26,0 0,0 0,0 0,0 0,0 0,0 0,0 0,0 0,0 0,0 0,0 0,0 0,0 0,0 0,0 0,0 0,0 0,0 0,0 0,0 0,0 0,0 0,0 0,0 0,0 0,0 0,0 0,0 0,0 0,0 0,0 0,0 0,0 0,0 0,0 0,0 0,0 0,0 0,0 0,0 0,0 0,0 0,0 0,0 0,0 0,0 0,0 0,0 0,0 0,0 0,0 0,0 0,0 0,0 0,0 0,0 0,0 0,0 0,0 0,0 0,0 0,0 0,0 0,0 0,0 0,0-26</inkml:trace>
</inkml:ink>
</file>

<file path=ppt/ink/ink16.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18:14:13.906"/>
    </inkml:context>
    <inkml:brush xml:id="br0">
      <inkml:brushProperty name="width" value="0.15875" units="cm"/>
      <inkml:brushProperty name="height" value="0.05292" units="cm"/>
      <inkml:brushProperty name="color" value="#FFFFFF"/>
      <inkml:brushProperty name="fitToCurve" value="1"/>
    </inkml:brush>
  </inkml:definitions>
  <inkml:trace contextRef="#ctx0" brushRef="#br0">0 155,'0'-26,"0"26,0 0,0-27,0 27,0 0,0 0,0 0,0 0,0 0,0-26,0 26,0 0,0 0,0 0,0 0,0 0,0 0,0 0,0 0,0 0,0 0,0 0,0 26,0-26,0 0,0 0,0 0,0 27,0-27,0 0,26 26,-26-26,0 26,0 0,0 1,0-1,0 0,27 1,-1-27,-26 52,26-26,-26 1,0-1,27 0,-27 0,0 1,26-1,-26 0,0 1,26-1,-26 0,0 0,0 1,26-1,-26-26,0 26,0 0,0 1,0-27,-26 26,26-26,0 26,0-26,0 0,0 27,0-27,0 0,0 0,0 0,0 0,0 0,26 0,-26 0,0 0,0 0,0 0,0 0,0 0,0 0,0 0,0 0,0 0,0 0,0 0,0 0,0 0,0-27,0 27,27-26,-1 26,-26-26,52-1,-25 1,25-26,-25 25,-1 1,26 0,-52 0,53-27,-27 27,-26-1,53 1,-27-26,0 25,1-25,-1 26,0-27,27 27,-53-27,26 27,0 0,1-27,-27 53,0-26,0 26,0-27,0 27,0-26,0 26,0 0,0 0,0 0,0 0,0 0,0 0,0 0,0 0,0 0,0 0,0 0,0 0,0 0,0 0,0 0,0 0,0 0,0 0,0 26,0-26</inkml:trace>
</inkml:ink>
</file>

<file path=ppt/ink/ink17.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18:13:53.343"/>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79 0,'0'0,"0"0,-26 0,26 0,0 0,0 26,0-26,0 0,-27 0,27 27,0-27,0 0,0 0,-26 0,26 0,0 0,0 0,26 0,-26 0,0 0,0 0,0 0,0 0,0 0,0 0,0 0,0 0,-26 0,26 0,0 0,0 0,0 0,0 0,0 0,0 0,0 0,0 0,0 0,0 0,0 0,0 0,0 0,0 0,0 0,0 0,0 0,0 0,0 0,0 0,0 0,0 0,0 0,0 0,0 0,0 0,0 0,0 0,0 0,0 0,0 0,0 0,0 0,0 0</inkml:trace>
</inkml:ink>
</file>

<file path=ppt/ink/ink18.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18:13:59.828"/>
    </inkml:context>
    <inkml:brush xml:id="br0">
      <inkml:brushProperty name="width" value="0.10583" units="cm"/>
      <inkml:brushProperty name="height" value="0.05292" units="cm"/>
      <inkml:brushProperty name="color" value="#FFFFFF"/>
      <inkml:brushProperty name="fitToCurve" value="1"/>
    </inkml:brush>
  </inkml:definitions>
  <inkml:trace contextRef="#ctx0" brushRef="#br0">525 109,'0'0,"-26"0,26 0,0-26,-26 26,26 0,0 0,0 0,0 0,0 0,0 0,0 0,0 0,0 0,0 0,0 0,0 0,0-26,0 26,0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26,0-26,0 0,0 26,0-26,0 27,0-1,0 0,0-26,0 26,0 1,0-27,0 26,0-26,0 26,-27-26,27 27,0-27,-26 26,26-26,0 26,0-26,-26 26,26-26,0 0,0 27,0-27,0 26,0-26,0 0,0 26,26-26,-26 26,0-26,0 0,0 27,0-27,0 0,0 26,0-26,0 0,0 26,0-26,0 27,0-27,0 26,0-26,0 26,0-26,0 0,0 26,0-26,0 0,0 0,0 27,0-27,0 0,0 0,0 26,0-26,0 26,0-26,0 27,0-27,0 26,0-26,-26 0,26 26,0-26,0 0,0 0,0 0,0 0,0 0,0 0,0 0,0 0,0 0,0 0,0 0,0 0,0 0,0 0,0 0,0 0,0 0,0 0,0-26,0 26,0 0,0-26,0 26</inkml:trace>
  <inkml:trace contextRef="#ctx0" brushRef="#br0" timeOffset="2531">105 871,'0'0,"0"0,-27 0,27 0,0 0,0 0,0 0,0 0,0 0,0 0,0 0,0 0,0 0,0 0,0 0,0 0,0 0,0 0,0 0,0 0,0 0,0 0,27 0,-27 0,0 0,26 0,0 0,-26 0,53 0,-27 0,53 0,-26 0,-1 0,1 0,-1 0,-26 0,1 0,-1 0,0 0,-26 0,0 0,0 0,0 0,27 0,-27 0,0 0,0 0,0 0,0 0,0 0,0 0,0 0,0 0,0-26,0 26,0 0,0-26,0 26</inkml:trace>
  <inkml:trace contextRef="#ctx0" brushRef="#br0" timeOffset="3203">0 83,'0'0,"0"0,0 0,0 0,0 0,0 0,0 0,0 0,0 0,26-26,-26 26,0 0,26 0,-26 0,26 0,-26-26,27 26,25 0,-52 0,53 0,-1 0,1 0,0 0,-1 0,1 0,-1 0,1 0,-1 0,1 0,-27 0,0 0,1 26,-1-26,-26 0,26 0,-26 0,26 0,-26 0,0 0,0 0,27 0,-27 0,0 0,0 0,26 0,-26 0,0 0,26 0,-26 0,0 0,0 26</inkml:trace>
  <inkml:trace contextRef="#ctx0" brushRef="#br0" timeOffset="3875">919 635,'0'0,"0"0,0 0,-26 0,26-26,0 26,0 0,0 0,0 0,0 0,0 0,0 0,0 0,0 0,0 0,0-27,0 27,0 0,0 0,0 0,0 0,0 0,0 0,0 0,0 0,0 0,0 0,0 27,0-27,0 26,0 0,0 0,26 1,-26-1,0 0,0-26,0 27,0-1,0 0,0-26,0 26,0-26,0 27,0-27,0 0,0 0,0 0,0 0,0-27,0 27,0 0,0-26,0 26,0-26,0 0,0 26</inkml:trace>
  <inkml:trace contextRef="#ctx0" brushRef="#br0" timeOffset="4406">735 556,'0'0,"0"0,0 0,27 0,-27 0,0 0,0 0,0 0,0 0,0 0,0 0,26 0,-26 0,0 0,0 0,0 0,0 0,0 0,0 0,0 0,0 0,0 0,0 0,26 0,0 0,1 0,25 0,1 26,-1-26,27 27,-52-27,25 26,-52 0,0 0,26 1,-26-27,0 26,-26 0,26 1,0-27,-26 26,0 0,-1-26,-25 26,25 1,-25-27,26 26,-1-26,-25 0,52 0,-27 0,1 0,26 0,-26 0,26-26,0 26,0 0,-26 0,26 0,-27 0,27 0,0 0,0 0,0 0,0 0,0 0,0 0</inkml:trace>
</inkml:ink>
</file>

<file path=ppt/ink/ink19.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18:14:13.906"/>
    </inkml:context>
    <inkml:brush xml:id="br0">
      <inkml:brushProperty name="width" value="0.15875" units="cm"/>
      <inkml:brushProperty name="height" value="0.05292" units="cm"/>
      <inkml:brushProperty name="color" value="#FFFFFF"/>
      <inkml:brushProperty name="fitToCurve" value="1"/>
    </inkml:brush>
  </inkml:definitions>
  <inkml:trace contextRef="#ctx0" brushRef="#br0">0 155,'0'-26,"0"26,0 0,0-27,0 27,0 0,0 0,0 0,0 0,0 0,0-26,0 26,0 0,0 0,0 0,0 0,0 0,0 0,0 0,0 0,0 0,0 0,0 0,0 26,0-26,0 0,0 0,0 0,0 27,0-27,0 0,26 26,-26-26,0 26,0 0,0 1,0-1,0 0,27 1,-1-27,-26 52,26-26,-26 1,0-1,27 0,-27 0,0 1,26-1,-26 0,0 1,26-1,-26 0,0 0,0 1,26-1,-26-26,0 26,0 0,0 1,0-27,-26 26,26-26,0 26,0-26,0 0,0 27,0-27,0 0,0 0,0 0,0 0,0 0,26 0,-26 0,0 0,0 0,0 0,0 0,0 0,0 0,0 0,0 0,0 0,0 0,0 0,0 0,0 0,0-27,0 27,27-26,-1 26,-26-26,52-1,-25 1,25-26,-25 25,-1 1,26 0,-52 0,53-27,-27 27,-26-1,53 1,-27-26,0 25,1-25,-1 26,0-27,27 27,-53-27,26 27,0 0,1-27,-27 53,0-26,0 26,0-27,0 27,0-26,0 26,0 0,0 0,0 0,0 0,0 0,0 0,0 0,0 0,0 0,0 0,0 0,0 0,0 0,0 0,0 0,0 0,0 0,0 0,0 26,0-26</inkml:trace>
</inkml:ink>
</file>

<file path=ppt/ink/ink2.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21:41:51.812"/>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2391 0,'0'0,"-26"0,26 0,0 0,0 0,0 0,0 0,0 0,0 0,0 0,0 0,0 0,0 26,0-26,0 0,0 0,0 53,0-53,0 26,26 27,-26-27,0-26,0 26,0 0,27 1,-27-27,0 0,0 0,0 26,0-26,0 0,0-26,0 26,-27-27,27 1</inkml:trace>
  <inkml:trace contextRef="#ctx0" brushRef="#br0" timeOffset="688">2602 158,'-27'0,"27"0,0 0,-26-27,26 27,0 0,0 0,-26 0,26 0,0 0,0 0,0 0</inkml:trace>
  <inkml:trace contextRef="#ctx0" brushRef="#br0" timeOffset="1188">79 289,'0'0,"0"0,0 0,-26 0,26 0,-27 26,1 1,26-1,0-26,0 26,53 0,-27-26,0 0,27 0,-27 0,27 0,-27-26,27 0,-53 0,52-1,-26 1,-26 0,0-1,0-25,-26 52,0 0,0 0,-1 0,-25 0,25 26,-25 0,52 1,-53-27,27 26,26 0,0 1,26-1,1 0,-1 0,0-26,27 27,-27-54,27 27,-27-26,26 26,-25-26,25 0,-52-1,0 1,0 0,0-1,0 27,-26-52,0 52,-1 0,1 0,0 26,0 0,-1-26,1 27,26-1,-26 0,26 1,0-27,0 26,0 0,26-26,0 0,1 0,-27-26,26 26,0-26,0 26,-26-27,0 27,0 0,0 0,0 0,27-26</inkml:trace>
  <inkml:trace contextRef="#ctx0" brushRef="#br0" timeOffset="2000">2181 236,'-26'0,"0"-26,26 26,0 0,0 0,0 26,0-26,0 0,0 27,0-27,0 26,0 0,0 1,26-27,0 26,0-26,27 0,-27-26,0 26,27-27,-27 27,27-26,-53 0,52-1,-25-25,-27 26,0-1,0 1,-53 26,27 0,-27 0,27 0,-27 53,27-53,-26 26,25 0,1 27,26-27,0 0,0 27,26-27,1-26,25 26,1-26,-27-26,53 26,-27-26,1 0,0-27,-1 27,-26-1,1-25,-1 26,-26-1,-26 1,-1 26,27 0,-52 0,26 0,-53 0,52 53,-25-53,26 26,-1 0,1 0,26 1,0-1,0 0,0-26,0 27,0-27,0 0,0 0,0 0,26 0,-26 0,27-27,-27 27</inkml:trace>
  <inkml:trace contextRef="#ctx0" brushRef="#br0" timeOffset="2875">2470 342,'0'0,"0"0,0-27,0 27,0 0,0 0,0 0,0 0,0 0,0 0,0 0,0 0,0 0,0 0,0 0,0 0,0 0,0 0,0 0,0 0,0 27,-26-1,26 26,0 27,0-26,0 26,-26-1,-1 1,1 0,0 0,-1-27,1 27,26-26,-26-1,26-25,0 25,-26-25,26-27,26 26,-26-26,0 26,0-26,0 0,0-26,0 26,0-26,0 26,0-27,-26 27,26-26,0 0,-27-1</inkml:trace>
  <inkml:trace contextRef="#ctx0" brushRef="#br0" timeOffset="3453">788 1182,'0'0,"27"0,-27 0,26 0,-26 0,26 0,1 0,25 0,1 0,-27 0,53 0,0 0,-1 0,80 0,26 0,26 0,27 0,-53-26,0 0,-27 26,-52-26,0 26,1-27,-28 27,-51 0,25 0,-26 0,1 0,-27 27,0-27,0 0,0 0,-27 0,27 0,-52 0,-1 0,-25 0</inkml:trace>
  <inkml:trace contextRef="#ctx0" brushRef="#br0" timeOffset="3875">1577 1419,'0'0,"26"0,-26 0,26 0,-26 0,27 0,-27 0,0 0,52 0,-26 0,1 0,25 0,1 0,26 0,-1 0,1 0,0 0,26 0,-26-26,0 26,0-27,-27 27,-25 0,-1 0,0 0,0-26,-26 26,0 0,0 0,0 0,0 0,-26 0,26 0,-26 0,0 0</inkml:trace>
  <inkml:trace contextRef="#ctx0" brushRef="#br0" timeOffset="4219">1892 1682,'0'0,"0"0,0-27,26 27,1 0,-1 0,-26 0,26 0,27 0,-53 0,52 0,-25 0,25 0,-26 0,27 0,-27 0,27 0,-27 0,-26 0,26 0,1 0,-1 0,-26 0,26 0,-26 0,26 0,-26 0,27 0,-54 0,27 0,-26 0,26 0,-26-26</inkml:trace>
</inkml:ink>
</file>

<file path=ppt/ink/ink20.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18:14:15.312"/>
    </inkml:context>
    <inkml:brush xml:id="br0">
      <inkml:brushProperty name="width" value="0.10583" units="cm"/>
      <inkml:brushProperty name="height" value="0.05292" units="cm"/>
      <inkml:brushProperty name="color" value="#FFFFFF"/>
      <inkml:brushProperty name="fitToCurve" value="1"/>
    </inkml:brush>
  </inkml:definitions>
  <inkml:trace contextRef="#ctx0" brushRef="#br0">315 27,'-26'0,"26"0,0-27,0 27,0 0,0 0,0 0,0 0,0 0,0 0,0 0,0 27,0-27,-27 0,27 26,-26 0,26 27,-26-27,0 27,-1-1,1-25,0-1,0 26,26-25,-27-1,27 0,-26 0,26-26,0 27,-26-27,26 0,0 0,26 0,-26 0,0-27,26 27,1-26,-27 0,0 0,26-1,0 1</inkml:trace>
</inkml:ink>
</file>

<file path=ppt/ink/ink21.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18:14:15.765"/>
    </inkml:context>
    <inkml:brush xml:id="br0">
      <inkml:brushProperty name="width" value="0.10583" units="cm"/>
      <inkml:brushProperty name="height" value="0.05292" units="cm"/>
      <inkml:brushProperty name="color" value="#FFFFFF"/>
      <inkml:brushProperty name="fitToCurve" value="1"/>
    </inkml:brush>
  </inkml:definitions>
  <inkml:trace contextRef="#ctx0" brushRef="#br0">316 65,'-27'0,"27"0,0 0,0 0,-26-27,26 27,0 0,0 0,0 0,0 0,0 0,0 0,0 0,26 0,-26 0,0 0,0 0,0 0,27 0,-27 0,0 0,26 0,0-26,0 26,-26 0,27 0,-1 0,0 0,0 0,27 0,0 0,-1 0,1 26,-27-26,27 27,-53-27,0 26,26 0,-26-26,0 26,0 1,0-27,-26 26,26 0,0-26,-27 27,27-1,-26-26,0 26,26-26,-53 26,27-26,26 27,-26-27,-1 26,1-26,0 0,-1 0,1 26,0-26,0 0,-1 0,1 0,-26 0,52 26,-53-26,27 0,-1 0,-25 27,52-27,-53 0,27 0,26 0,-26 0,0 26,-1-26,27 0,0-26,0 26,0 0,0 0,0 0,0 0,27 0,25 0,-26 0,27-27,26 1</inkml:trace>
</inkml:ink>
</file>

<file path=ppt/ink/ink22.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18:14:16.578"/>
    </inkml:context>
    <inkml:brush xml:id="br0">
      <inkml:brushProperty name="width" value="0.10583" units="cm"/>
      <inkml:brushProperty name="height" value="0.05292" units="cm"/>
      <inkml:brushProperty name="color" value="#FFFFFF"/>
      <inkml:brushProperty name="fitToCurve" value="1"/>
    </inkml:brush>
  </inkml:definitions>
  <inkml:trace contextRef="#ctx0" brushRef="#br0">657 53,'0'0,"0"0,0 0,0 0,0 0,0 0,0 0,26 0,-26 0,0 0,0 0,0 0,0 0,0 0,0 0,0 0,0 0,0 0,0 0,-26-27,26 27,0 0,-27 0,1 0,26 0,0 0,-53 0,27 0,26-26,-26 26,0 0,-1 0,27 0,-26 26,0-26,-1 0,1 0,0 27,0-27,-1 26,27 0,-26 1,26-27,0 26,0-26,0 26,26-26,-26 0,27 0,-27 26,0-26,26 0,0 0,0 0,1 27,-1-27,0 0,1 0,-1 0,0 0,0 26,27-26,-53 0,26 0,1 0,-1 0,-26 0,26 26,-26-26,0 0,0 0,0 27,0-27,0 0,0 26,0-26,-26 0,26 0,0 26,0-26,-26 0,-1 26,1-26,0 0,-1 27,1-27,-26 26,25-26,-25 26,-1-26,1 0,25 0,-25 0,26 0,-1 0,1 0,26 0,-26 0,26 0,-27-26,1 26,26 0,0-26,0 26,0 0,-26 0,26 0,0 0,0 0,0 0,0 0,0 0,0 0,0 0,0 0,-26 0,26 0</inkml:trace>
</inkml:ink>
</file>

<file path=ppt/ink/ink23.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18:14:49.593"/>
    </inkml:context>
    <inkml:brush xml:id="br0">
      <inkml:brushProperty name="width" value="0.15875" units="cm"/>
      <inkml:brushProperty name="height" value="0.05292" units="cm"/>
      <inkml:brushProperty name="color" value="#FFFFFF"/>
      <inkml:brushProperty name="fitToCurve" value="1"/>
    </inkml:brush>
  </inkml:definitions>
  <inkml:trace contextRef="#ctx0" brushRef="#br0">0 114,'114'0,"-114"0,0 0,0-114,0 114,0 0,0 0,0 0,0 0,-114 0,114 0,0 0,0 0,0 0,0 0,0 0,0 0,0 0,0 0,0 0,0 0,0 0,0 0,0 0,0 0,0 0,0 0,0 0,0 0,0 0,0 0,0 0,0 0,0 0,0 0,0 0,0 0,0 0,0 0,0 0,0 0,0 0,0 0,0 0,0 0,0 0,0 0,0 0,0 0,0 0,0 0,0 0,0 0,0 0,0 0,0 0,0 0,0 0,0 0,0 0,0 0,0 0,0 0,0 0,0 0,0 0,0 0,0 0,0 0,0 0,0 0,0 0,0 0,0 0,0 0,0 0,0 0,0 0,0 0,0 0,0 0,0 0,0 0,0 0,0 0,0 0,0 0,0 0,0 0,0 0,0 0,0 0,0 0,0 0,0 114,0-114,0 0,0 119,0 110,0-229,0 233,0-119,0 115,0-111,0-3,114-1,-114 5,118 109,-118-113,0 3,114-3,-114-1,0 5,0 109,0-113,0 3,0-3,0-1,0 0,0 5,0-5,0 1,0-115,0 118,0-3,0-115,0 0,0 0,0 114,0-114,0 0,113 0,-113 0,0 0,0 0,0 0,0 0,0 0,0 0,0 0,0 0,0 0,0 0,0 0,0 0,0 0,0 0,0 0,0 0,0 0,0 0,0 0,0 0,0 0,0 0,0 0,0 0,0 0,0 0,0 0,0 0,0 0,0 0,0 0,0 0,0 0,0 0,0 0,0 0,0 0,0 0,0 0,0 0,0 0,0 0,0 0,0 0,0 0,0 0,0 0,0 0,0 0,0 0,0 0,0 0,0 0,0 0,0 0,0 0,0 0,0 114,0-114,0 0,114 0,-114 0,0 119,0-119,0 0,118 0,-118 0,0 0,0 114,0-114,0 0,0 0,0 0,0 0,0 0,0 0,0 0,0 0,114 0,-114 0,0 0,0 0,0 0,0 0,0 0,0 0,0 0,0 0,0 0,0 0,0 0,0 0,0 0,114-114,-1-5,119-109,0-5,109 4,5-118,-115-1,115 120,-5-120,5 115,-228 5,109 109,-113-110,4 111,-4 118,-114-115,0 115,0 0,0 0,0 0,0 0,0 0,0 0,0 0,0 0,0 115,0-115,0 0,0 0,0 0,0 0,0 0,0 0,0 0,0 0,0 0,0 0,0 0,0 0,0 0,0 0,0 0,0 0,0 0,0 0,0 0,0 0,0 0,0 0,0 0,0 0,0 0,0 0,0 0,0 0,0 0,0 0,0 0,0 0,0 0,0 0,0 0,0 0,0 0,0 0,0 0,0 0,0 0,0 0,0 0,0 0,0 0,0 0,0 0,0 0,0 0,0 0,0 0,0 0,0 0,0 0,0 0,0 0,0 0,0 0,0 0,0 0,0 0,0 0,0 0,0 0,0 0,0 0,0 0,0 0,0 0,0 0,0 0,0 0,0 0,0 0,0 0,0 0,0 0,0 0,0 0,0 0,0 0,0 0,0 0,0 0,0 0,0 0,0 0,-114 0,114 0,0 0,0 0,0 0,0 0,0 0,0 0,0 0,0 0,0 0,0 0,0 0,0 0,0 0,0 0,0 0,0 0,0 0,0 0,0 0,0 0,0 0,0 0,114 0,-114 0,0 0</inkml:trace>
</inkml:ink>
</file>

<file path=ppt/ink/ink24.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18:14:52.578"/>
    </inkml:context>
    <inkml:brush xml:id="br0">
      <inkml:brushProperty name="width" value="0.15875" units="cm"/>
      <inkml:brushProperty name="height" value="0.05292" units="cm"/>
      <inkml:brushProperty name="color" value="#FFFFFF"/>
      <inkml:brushProperty name="fitToCurve" value="1"/>
    </inkml:brush>
  </inkml:definitions>
  <inkml:trace contextRef="#ctx0" brushRef="#br0">170 83,'0'0,"0"0,-27 0,27 0,0 0,0 0,0-26,0 26,-26 0,26 0,0 0,0 0,0 0,0 0,0 0,0 0,0 0,0 0,0 0,0 0,0 0,0 0,0 0,0 0,0 0,0 0,0 0,-26 0,26 0,0 0,0 0,0 0,0 0,0 0,0 0,0 26,0-26,0 27,-26-27,-1 26,1 27,26-27,0 0,0 0,-26 1,52-1,-26-26,0 26,0 0,26-26,1 27,-1-27,0 0,0 26,1-26,-1 0,26 0,-25 0,-1 0,0-26,1 26,-1 0,0-27,0 27,1-26,-1 0,-26 0,26-1,0 27,-26-26,27 0,-27 26,0-26,0 26,0-27,0 27,0-26,-27 26,27-26,-26 26,0-27,26 27,-26 0,-1-26,1 26,0-26,0 26,-1 0,1-26,0 26,-1 0,27 0,0 0,0 0,-26 0,26 0,0 0,0 0,0 0,0 0,0 0,26 0,-26 0,0 26,0-26</inkml:trace>
</inkml:ink>
</file>

<file path=ppt/ink/ink25.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18:14:53.500"/>
    </inkml:context>
    <inkml:brush xml:id="br0">
      <inkml:brushProperty name="width" value="0.15875" units="cm"/>
      <inkml:brushProperty name="height" value="0.05292" units="cm"/>
      <inkml:brushProperty name="color" value="#FFFFFF"/>
      <inkml:brushProperty name="fitToCurve" value="1"/>
    </inkml:brush>
  </inkml:definitions>
  <inkml:trace contextRef="#ctx0" brushRef="#br0">30 109,'0'-26,"26"26,-26 0,-26 0,26 0,0 0,0 0,0-26,0 26,0 0,0 0,0 0,0 0,0 0,0 0,0 0,0 0,0 0,0 0,0 0,0 0,0 0,0 0,0 0,0 26,0-26,0 0,0 0,0 0,0 26,0-26,0 26,0 1,-26-1,26 0,0 1,0-1,26-26,-26 26,0 0,26-26,-26 27,0-1,0-26,0 0,26 0,-26 26,0-26,0 0,0 0,0 0,0 0,0 0,0 0,0 0,0 0,0 0,0 0,0 0,0 0,0 0,0 0,0 0,0 0,0 0,0 0,0 0,0 0,0 0,0 0,0 0,0 0,0 0,0 0,0 0,0 0,0 0,0 0,0 26,0-26,0 0,0 0,0 0,0 0,0 0,0 0,0 0,0 0,0 0,0 0,0 0,0 0,0 0,0 0,0 0,0 0,27-26,-1-26,53 25,-27-25,27-27,-26 26,-1 27,1 0,-27 0,-26-1,0 27,0-26,26 26,-26 0,0 0,-26 0,26 0,0 0,0 0,0 26,0-26,0 0,0 0,0 0,0 0,0 0,0 0,0 0,0 0,0 0,0 0,0 0,0 0,0 0,0-26,0 26</inkml:trace>
</inkml:ink>
</file>

<file path=ppt/ink/ink26.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20:32:55.328"/>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2917 0,'0'0,"0"0,0 0,0 0,0 0,0 0,0 0,0 0,0 0,0 0,0 0,0 0,0 0,0 0,-26 0,26 0,0 0,0 0,0 0,0 0,0 0</inkml:trace>
  <inkml:trace contextRef="#ctx0" brushRef="#br0" timeOffset="578">2812 578,'0'0,"0"0,0 0,0 0,0 0,-27 0,27 0,0 0,0 0,0 0,0 0,0 0,0 0,0 0,0 0,0 0,0 0,0 0,0 0,0 0,0 0,0 0,0 0,0 0,0 0,0 0,0 0,0 0,0 0,0 0,0 0,0 0,0 0,0 0,0 0,0 0,0 0,0 0,0 0,0 0,0 0,0 0,0 0,0 0,0 0,0 0,0 0,0 0,0 0,0 0,0 0,0 0,0 0,0 0,0 0,0 0,0 0,0 0,0 0,0 0,0 0,0 0,0 0,0 0</inkml:trace>
  <inkml:trace contextRef="#ctx0" brushRef="#br0" timeOffset="1281">2969 946,'-26'0,"26"0,0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0,-26 0,26 0,0 0,0 0,0 0,0 0,0 0,-26 0,26 0,-27 0,27 0,-26 0,26 0,-26 0,26 0,-27 26,27-26,-26 0,26 0,0 0,0 0,0 0,-26 0,0 0,26 27,-27-27,27 0,-26 26,0-26,-1 26,27-26,-26 26,0-26,26 0,-26 27,26-27,0 0,-27 0,27 26,0-26,-26 0,26 26,0-26,0 0,0 0,0 0,0 0,0 0,0 0,0 0,0 0,0 0,0 0,0 0,0 0,0 0,0 0,0 0,0 0,0 0,0 0,0 0,0 0,0 0,0 0,0 0,0 0,0 0,0 0,0 0,0 0,0 0,0 0,0 0,0 0,0 0,0 0,0 0,0 0,0 0,0 0,0 0,0 0,0 0,0 0,0 0,0 0,0 0,0 0,0 0,0 0,0 0,0 0,0 0,0 0,0 0,0 0,0 0,0 0,0 0,0 0,0 0,0 0,0 0,0 0,0 0,0 0,0 0,0 0,0 0,0 0,0 0,0 0,0 0,0 0,0 0,0 0,0 0,0 0,0 0,0 0,0 0,0 0,0 0,0 0,0 0,0 0,0 0,0 0,0 0</inkml:trace>
  <inkml:trace contextRef="#ctx0" brushRef="#br0" timeOffset="3843">2181 1393,'0'0,"0"0,0 0,0 0,0 0,0 0,0 0,0 0,0 0,0 0,0 0,0 0,0 0,0 0,0 0,0 0,0 0,0 0,0 0,0 0,0 0,0 0,0 0,0 0,0 0,0 0,0 0,0 0,0 0,0 0,0 0,0 0,-26 0,26 0,0 0,0 0,0 0,0 0,0 0,0 0,0 0,0 0,0 0,0 0,0 0,0 0,0 0,0 0,0 0,0 0,0 0,0 0,0 0,0 0,0 0,0 0,0 0,0 0,0 0,0 0,0 0,0 0,0 0,0 0,0 0,0 0,0 0,0 0,0 0,0 0,0 0,-26 26,26-26,0 26,-27 1,-25-27,52 26,-27 0,-25 0,52-26,-26 0,26 27,-27-27,27 26,0-26,0 0,0 0,-26 0,26 26,0-26,0 0,0 0,0 0,0 0,0 0,0 0,0 0,0 26,0-26,0 0,0 27,0-27,0 0,0 0,0 26,0-26,0 0,0 0,-26 0,26 26,0-26,0 0,0 27,-27-27,27 0,0 0,0 0,0 0,0 0,0 0,0 0,0 0,0 0,0 0,0 0,0 0,0 0,0 0,0 0,0 0,-26 0,26 0,0 0,0 0,0 0,0 0,0 0,0 0,0 0,0 0,0 0,0 0,0 0,0 0,0 0,0 0,0 0,0 0</inkml:trace>
  <inkml:trace contextRef="#ctx0" brushRef="#br0" timeOffset="5328">1419 2050,'0'0,"0"0,0 0,0 0,0 0,0 0,0 0,0 0,0 0,0 0,0 0,0 0,0 0,0 0,0 0,0 0,0 0,0 0,0 0,0 0,0 0,0 0,0 0,0 0,0 0,0 0,0 0,0 0,0 0,0 0,0 0,0 0,0 0,0 0,0 0,0 0,0 0,0 0,0 0,0 0,0 0,0 0,0 0,0 0,0 0,0 0,0 0,0 0,0 0,0 0,0 0,0 0,0 0,0 0,0 0,0 0,0 0,0 0,0 0,0 0,0 0,0 0,0 0,0 0,0 0,0 0,0 0,0 0,0 26,-26-26,26 0,-26 26,26-26,-27 26,27-26,0 27,-26-27,26 26,-26-26,26 26,-27-26,27 27,0-27,0 0,0 0,0 26,0-26,-26 0,26 0,0 0,0 0,0 0,0 26,0-26,0 0,-26 0,26 26,0-26,0 0,-26 27,26-27,0 0,0 26,0-26,0 0,0 0,0 0,0 0,0 0,0 0,0 0,0 26,0-26,0 0,0 0,0 0,0 0,0 0,0 0,0 0,0 0,0 0,0 0,0 0,0 0,0 0,0 0,0 0,0 0,0 0,0 0,0 0,0 0,0 0,0 0,0 0,0 0,0 0,0 0,0 0,0 0,0 0,0 0,0 0,0 0</inkml:trace>
  <inkml:trace contextRef="#ctx0" brushRef="#br0" timeOffset="6703">867 2707,'0'0,"0"-27,0 27,0 0,0 0,0 0,0 0,0 0,0 0,0 0,0 0,0 0,0 0,0 0,0 0,0 0,0 0,0 0,0 0,0 0,0 0,0 0,0 0,0 0,0 0,0 0,0 0,0 0,0 0,0 0,0 0,0 0,0 0,0 0,0 0,0 0,0 0,0 0,0 0,0 0,0 0,0 0,0 0,0 0,0 0,0 0,0 0,0 0,0 0,0 0,0 0,0 0,0 0,0 0,0 0,0 0,0 0,0 0,0 0,0 0,0 0,0 0,0 0,0 0,0 0,0 0,0 0,0 0,0 0,0 0,0 0,0 27,0-27,0 0,0 0,0 26,-26-26,26 26,0-26,-26 26,26 1,0-27,-27 26,27-26,0 0,0 26,0-26,0 26,-26-26,26 0,0 27,0-27,0 26,0-26,-26 26,26-26,0 0,-26 27,26-1,0-26,0 0,0 0,0 26,-27-26,27 0,0 0,0 26,0-26,0 27,0-27,0 0,0 0,0 0,0 0,0 0,0 0,0 0,0 0,0 0,0 0,0 0,0 0,0 26,0-26,0 0,0 0,0 0,0 0,0 0,0 0,0 0,0 0,0 0,0 0,0 0,0 0,0 0,0 0,0 0,0 0,0 0,0 0,0 0,0 0,0 0,0 0,0 0</inkml:trace>
  <inkml:trace contextRef="#ctx0" brushRef="#br0" timeOffset="8172">447 3495,'0'0,"0"0,0 0,0 0,0 0,0 0,0 0,0-26,0 26,0 0,0 0,0 0,0 0,0 0,0 0,0 0,0 0,0 0,0 0,0 0,0 0,0 0,0 0,0 0,0 0,0 0,0 0,0 0,0 0,0 0,0 0,0 0,0 0,0 0,0 0,0 0,0 0,0 0,0 0,0 0,0 0,0 0,0 0,0 0,0 0,0 0,0 0,0 0,0 0,0 0,0 0,0 0,0 0,0 0,0 0,0 0,0 0,0 0,0 0,0 0,0 0,0 0,0 0,0 0,0 0,0 26,0-26,0 0,0 0,0 0,0 26,0 0,0-26,0 27,-26-27,26 0,0 26,0 0,-27-26,27 26,0-26,0 0,-26 0,26 27,0-27,0 26,-26-26,26 0,0 26,0-26,0 0,0 27,0-1,-27-26,27 26,0-26,0 0,0 26,0-26,0 27,0-27,0 26,-26-26,26 0,0 0,0 0,-26 0,26 0,0 26,0-26,0 0,0 0,0 0,0 0,0 0,0 0,0 0,0 0,0 0,0 0,0 0,0 0,0 0,0 0,0 0,0 0,0 0,0 0,0 0,0 0,0 0,0 0,0 0,0 0,0 0,0 0,0 0,0 0,0 0,0 0,0 0,0 0</inkml:trace>
  <inkml:trace contextRef="#ctx0" brushRef="#br0" timeOffset="9609">237 4073,'0'0,"0"0,0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26,0-26,0 0,0 0,0 26,-27 1,27-1,-26-26,0 26,26 1,0-27,0 0,-26 26,26-26,0 0,-27 0,27 26,0-26,0 0,0 0,0 26,0-26,0 0,-26 0,26 27,0-27,0 0,0 0,0 26,0-26,0 0,0 0,0 0,0 0,0 0,0 26,0-26,0 0,0 0,0 0,0 0,0 0,0 0,0 0,0 0,0 26,0-26,0 0,0 0,0 0,0 27,0-27,0 0,0 0,0 26,0-26,0 0,0 0,-26 0,26 0,0 0,0 26,-27-26,27 0,0 0,0 0,0 0,0 0,0 0,0 0,0 0,0 0,0 0,0 0,0 27,-26-27,26 0,0 0,0 0,0 0,0 0,0 0,0 26,0-26,0 0,0 0,0 0,0 0,0 0,0 0,0 0,0 0,0 0,0 0,0 0,0 0,0 0,0 0,0 0,0 0,0 0,0 0,0 26,0-26,0 0,0 0,0 0,0 0,0 0,0 0,0 0,0 0,0 0,0 0,0 0,0 0,0 0,0 0,0 26,0-26,0 0,0 0,0 0,0 0,0 0,0 0,0 0,0 0,0 0,0 0,0 0,0 0,0 0,0 0,0 0,0 0,0 0,0 0,0 0,0 0,0 0,0 0,0 0,0 0,0 0,0 27,0-27,0 0,0 0,0 0,0 0,0 26,0-26,0 0,0 0,0 0,0 0,0 0,0 0,0 0,0 0,0 26,0-26,0 0,0 0,0 0,0 0,0 0,0 0,0 0,0 0,0 0,0 0,0 0,0 0,0 0,0 0,0 0,0 0,0 0,0 0,0 0,0 0,0 0,0 0,0 0,0 0,0 0,0 0,0 0,0 0,0 0,0 0,0 0,0 0,0 0,0 0,0 0,0 0,0 0,0 0,0 0,0 0,0 0,0 0,0 0,0 0,0 0,0 0,0 0,0 0,0 0,0 0,0 0,0 0,0 0,0 0,0 0,0 0,0 0,0 0,0 0,0 0,0 0,0 0,0 0,0 0,0 0,0-26</inkml:trace>
</inkml:ink>
</file>

<file path=ppt/ink/ink27.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18:14:13.906"/>
    </inkml:context>
    <inkml:brush xml:id="br0">
      <inkml:brushProperty name="width" value="0.10583" units="cm"/>
      <inkml:brushProperty name="height" value="0.05292" units="cm"/>
      <inkml:brushProperty name="color" value="#FFFFFF"/>
      <inkml:brushProperty name="fitToCurve" value="1"/>
    </inkml:brush>
  </inkml:definitions>
  <inkml:trace contextRef="#ctx0" brushRef="#br0">0 155,'0'-26,"0"26,0 0,0-27,0 27,0 0,0 0,0 0,0 0,0 0,0-26,0 26,0 0,0 0,0 0,0 0,0 0,0 0,0 0,0 0,0 0,0 0,0 0,0 26,0-26,0 0,0 0,0 0,0 27,0-27,0 0,26 26,-26-26,0 26,0 0,0 1,0-1,0 0,27 1,-1-27,-26 52,26-26,-26 1,0-1,27 0,-27 0,0 1,26-1,-26 0,0 1,26-1,-26 0,0 0,0 1,26-1,-26-26,0 26,0 0,0 1,0-27,-26 26,26-26,0 26,0-26,0 0,0 27,0-27,0 0,0 0,0 0,0 0,0 0,26 0,-26 0,0 0,0 0,0 0,0 0,0 0,0 0,0 0,0 0,0 0,0 0,0 0,0 0,0 0,0-27,0 27,27-26,-1 26,-26-26,52-1,-25 1,25-26,-25 25,-1 1,26 0,-52 0,53-27,-27 27,-26-1,53 1,-27-26,0 25,1-25,-1 26,0-27,27 27,-53-27,26 27,0 0,1-27,-27 53,0-26,0 26,0-27,0 27,0-26,0 26,0 0,0 0,0 0,0 0,0 0,0 0,0 0,0 0,0 0,0 0,0 0,0 0,0 0,0 0,0 0,0 0,0 0,0 0,0 26,0-26</inkml:trace>
</inkml:ink>
</file>

<file path=ppt/ink/ink28.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18:13:53.343"/>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79 0,'0'0,"0"0,-26 0,26 0,0 0,0 26,0-26,0 0,-27 0,27 27,0-27,0 0,0 0,-26 0,26 0,0 0,0 0,26 0,-26 0,0 0,0 0,0 0,0 0,0 0,0 0,0 0,0 0,-26 0,26 0,0 0,0 0,0 0,0 0,0 0,0 0,0 0,0 0,0 0,0 0,0 0,0 0,0 0,0 0,0 0,0 0,0 0,0 0,0 0,0 0,0 0,0 0,0 0,0 0,0 0,0 0,0 0,0 0,0 0,0 0,0 0,0 0,0 0,0 0</inkml:trace>
</inkml:ink>
</file>

<file path=ppt/ink/ink29.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18:13:59.828"/>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525 109,'0'0,"-26"0,26 0,0-26,-26 26,26 0,0 0,0 0,0 0,0 0,0 0,0 0,0 0,0 0,0 0,0 0,0 0,0-26,0 26,0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26,0-26,0 0,0 26,0-26,0 27,0-1,0 0,0-26,0 26,0 1,0-27,0 26,0-26,0 26,-27-26,27 27,0-27,-26 26,26-26,0 26,0-26,-26 26,26-26,0 0,0 27,0-27,0 26,0-26,0 0,0 26,26-26,-26 26,0-26,0 0,0 27,0-27,0 0,0 26,0-26,0 0,0 26,0-26,0 27,0-27,0 26,0-26,0 26,0-26,0 0,0 26,0-26,0 0,0 0,0 27,0-27,0 0,0 0,0 26,0-26,0 26,0-26,0 27,0-27,0 26,0-26,-26 0,26 26,0-26,0 0,0 0,0 0,0 0,0 0,0 0,0 0,0 0,0 0,0 0,0 0,0 0,0 0,0 0,0 0,0 0,0 0,0 0,0-26,0 26,0 0,0-26,0 26</inkml:trace>
  <inkml:trace contextRef="#ctx0" brushRef="#br0" timeOffset="2531">105 871,'0'0,"0"0,-27 0,27 0,0 0,0 0,0 0,0 0,0 0,0 0,0 0,0 0,0 0,0 0,0 0,0 0,0 0,0 0,0 0,0 0,0 0,0 0,27 0,-27 0,0 0,26 0,0 0,-26 0,53 0,-27 0,53 0,-26 0,-1 0,1 0,-1 0,-26 0,1 0,-1 0,0 0,-26 0,0 0,0 0,0 0,27 0,-27 0,0 0,0 0,0 0,0 0,0 0,0 0,0 0,0 0,0-26,0 26,0 0,0-26,0 26</inkml:trace>
  <inkml:trace contextRef="#ctx0" brushRef="#br0" timeOffset="3203">0 83,'0'0,"0"0,0 0,0 0,0 0,0 0,0 0,0 0,0 0,26-26,-26 26,0 0,26 0,-26 0,26 0,-26-26,27 26,25 0,-52 0,53 0,-1 0,1 0,0 0,-1 0,1 0,-1 0,1 0,-1 0,1 0,-27 0,0 0,1 26,-1-26,-26 0,26 0,-26 0,26 0,-26 0,0 0,0 0,27 0,-27 0,0 0,0 0,26 0,-26 0,0 0,26 0,-26 0,0 0,0 26</inkml:trace>
  <inkml:trace contextRef="#ctx0" brushRef="#br0" timeOffset="3875">919 635,'0'0,"0"0,0 0,-26 0,26-26,0 26,0 0,0 0,0 0,0 0,0 0,0 0,0 0,0 0,0 0,0-27,0 27,0 0,0 0,0 0,0 0,0 0,0 0,0 0,0 0,0 0,0 0,0 27,0-27,0 26,0 0,0 0,26 1,-26-1,0 0,0-26,0 27,0-1,0 0,0-26,0 26,0-26,0 27,0-27,0 0,0 0,0 0,0 0,0-27,0 27,0 0,0-26,0 26,0-26,0 0,0 26</inkml:trace>
  <inkml:trace contextRef="#ctx0" brushRef="#br0" timeOffset="4406">735 556,'0'0,"0"0,0 0,27 0,-27 0,0 0,0 0,0 0,0 0,0 0,0 0,26 0,-26 0,0 0,0 0,0 0,0 0,0 0,0 0,0 0,0 0,0 0,0 0,26 0,0 0,1 0,25 0,1 26,-1-26,27 27,-52-27,25 26,-52 0,0 0,26 1,-26-27,0 26,-26 0,26 1,0-27,-26 26,0 0,-1-26,-25 26,25 1,-25-27,26 26,-1-26,-25 0,52 0,-27 0,1 0,26 0,-26 0,26-26,0 26,0 0,-26 0,26 0,-27 0,27 0,0 0,0 0,0 0,0 0,0 0,0 0</inkml:trace>
</inkml:ink>
</file>

<file path=ppt/ink/ink3.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21:41:41.812"/>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7568 1051,'0'0,"0"-26,0 26,0 0,0 0,-26 0,26-26,0 26,0 0,0 0,0 0,0 0,0 0,0 0,0 0,0-26,0 26,0 0,0 0,0 0,0 0,0 0,0 0,0 0,0 0,0 0,0 0,0 0,0 0,0 0,0 0,0 0,0 0,0 0,0 0,0 0,0 0,0 0,0 0,0 0,0 0,0 0,0 0,0 0,0 0,0 0,0 26,0-26,0 26,0 0,0 1,0-1,0 0,-27 27,27-27,-26 0,26 1,-26-1,26 0,0 0,0-26,0 27,0-1,-26 0,26 0,0-26,0 27,0-1,0 0,0-26,0 27,0-27,0 26,0-26,-27 0,27 0,0 0,0 0,0 26,0-26,0 0,0 0,0 0,0 0,0 0,0 0,0 0,0 0,0 0,0 0,0 0,0 0,0 0,0 0,0 0,0 0,0 0,0 0,0 0,0 0,0 0,0 0,0 0,0 0,0 0,0 0,0-26,0 26,0 0,0 0,0 0,0 0,0 0,0 0,0 0,0 0,0 0,0 0,0 0,0 0,0 0,0 0,0 0,0 0,-26 0,26 0,0 0,-26 0,-27 0,1 0,-27 0,-26 0,0 0,-27 26,53-26,1 0,-1 0,0 0,53 0,-27 0,27 0,-27 0,27 0,-27 0,27 0,0 0,0 0,-1 0,1 26,26-26,-26 0,26 0,0 0,0 0,0 0,0 0,0 0,0 0,0 0,0 0,0 0,0 0,0 0,0 0,0 0,0 0,0 0,0 0,0 0,0 0,26 0,27-26</inkml:trace>
  <inkml:trace contextRef="#ctx0" brushRef="#br0" timeOffset="1906">6202 1367,'0'0,"0"-27,0 27,0 0,0 0,0 0,0 0,0 0,0 0,0 0,0 0,0 0,0 0,0 0,0 0,0 0,0 0,0 27,0-27,0 0,0 0,0 26,0-26,0 26,0 0,0 1,0-1,0 27,-27-27,27 26,0-25,0-1,0 0,0 1,0 25,0-52,0 26,0 1,-26-1,26-26,0 0,0 26,0-26,0 0,0 0,0 0,0 0,0 0,0 0,0 0,0 0,0 0,0 0,0 0,0 0,0 26,0 1,0-27</inkml:trace>
  <inkml:trace contextRef="#ctx0" brushRef="#br0" timeOffset="2563">5991 2339,'0'0,"0"-26,0 26,0 0,0-27,0 1,27 26,-27 0,0 0,0-26,0 26,0-27,0 27,0 0,0-26,0 26,26 0,-26 0,0 0,0 0,0 0,0 0,0 0,0 0,0 0,0 26,0-26,0 27,0-27,0 26,26-26,-26 26,0 1,26-1,-26 0,0 0,0 1,0-1,0 27,0-53,0 52,-26-52,26 26,0-26,0 27,-26-27,26 0,0 0,0 0,0 0,0 0,0 0,0 0,0 0,0 0,0 26,0-26,0 26,0 0,0 1</inkml:trace>
  <inkml:trace contextRef="#ctx0" brushRef="#br0" timeOffset="3188">5939 2917,'0'0,"0"0,-26 0,26 0,0 0,0 0,0 0,0 0,0 0,0 0,0 0,0 0,0 0,0 0,0-26,0 26,0 0,0 0,0 0,0 0,0 0,0 0,0 0,0 0,0 0,0 0,0 0,0 0,0 0,0 0,0 26,0-26,0 26,0 0,0 1,0 25,0-25,0-1,-27 0,27 0,0 1,0-1,0 0,0 1,0-1,0-26,-26 26,26 0,0-26,0 0,0 27,-26-27,26 0,0 0,0 0,0 0,26 0,-26 0,0-27,0 27,0 0,0-26,0-26,26 25,-26-25,0-1,0 1,0-1,0 0,27 1,-27 26,26-27,-26 27,0-27</inkml:trace>
  <inkml:trace contextRef="#ctx0" brushRef="#br0" timeOffset="4078">5334 1524,'0'0,"0"0,0-26,0 26,0 0,0-26,0 26,0 0,27-27,-27 27,0 0,0 0,0 0,26 0,-26 0,0 0,0-26,0 26,0 0,0 0,0 0,0 0,0-26,0 26,0 0,0 0,0 0,0 0,0 0,0 0,0 0,0 0,0 0,0 0,0 0,0 0,0 0,0 26,0-26,0 0,0 0,0 26,0 1,0-1,0 27,26-1,-26-26,0 53,0-52,0 25,27 27,-27-27,0 1,0 26,0-27,0 27,0-26,0 26,-27-27,27 1,0 26,0-1,-26 1,26-26,-53 26,53-27,-26 27,0 0,0-27,26 27,-27-26,1-1,0 1,26-1,0-25,-26-1,26 0,0 0,0-26,-27 27,27-27,0 0,0 0,0 0,0 0,0 0,0 0,0 0,0 0,0-27,0 27,0-26,27 0,-1 0</inkml:trace>
  <inkml:trace contextRef="#ctx0" brushRef="#br0" timeOffset="5156">6070 2523,'0'0,"0"-26,0 26,0 0,0 0,0 0,0 0,0 0,0 0,0 0,0 0,0 0,0 0,0 0,0 0,0 0,0 0,0 0,0 0,0 0,0 0,0 0,0 0,0 0,0 0,0 0,0 0,0 0,0 0,0 0,0 0,0 0,0 0,0 0,0 0,26 0,1 0,-27-27,52 27,-25 0,51 0,1 0,0 0,0 0,0 0,0 0,26 0,-27 0,1 0,0 0,0 0,26 0,-26 0,26 0,-26-26,0 26,-1 0,1 0,0 0,26 0,-26 0,0 0,-27 0,27 0,0 0,-26 0,-27 0,26 0,-25 0,-1 0,27 0,-27 0,26 0,-25 0,-1 0,0 0,-26 0,0 0,0 0,0 0,0 0,0 0,0 0,-26 0,26 0,-26 0,-1 0,1 0,0-26,0 26,-27 0,0 0,1-27,-1 27,1-26,-1 0,-26 26,53 0,-26 0,-1-26,27 26,-27-27,27 27,26-26,0 26,-26 0,26 0,0 0,0 0,-27 0,54 0,-27 0,0 0,0 0,26 0,-26 0,0 0,52 0,-25 26,52-26,-27 27,1-27,26 0,-27 26,27-26,0 0,0 0,-27 0,1 0,-1 0,1 0,-27 0,-26 0,26 26,-26-26,27 0,-27 0,0 0,0 26,0-26,0 0,0 0,-27 0,27 0,-26 27,26-27,-53 26,27 0,-26 1,-1 25,-26 1,27-1,-27-26,0 27,0-27,27 1,-1-1,1 0,52 0,-27-26,1 0,0 0,26 0,0-26,-27 26</inkml:trace>
  <inkml:trace contextRef="#ctx0" brushRef="#br0" timeOffset="6609">6018 3206,'-27'0,"1"0,26 0,0 0,0 0,0 0,-26 26,26-26,0 0,0 0,0 0,0 0,0 0,0 0,0 0,0 0,0 0,0 0,26 0,-26 0,0 0,0 0,53 0,-27 0,53-26,0 26,26 0,26 0,-26 0,0 0,0 0,-26-26,0 26,-26 0,-27 0,26 0,-25 0,-27 0,0 26,0-26,0 0,0 0,0 0,0 0,0 0,0 0,0 0,0 0,0 0,0 0,-27 0,27 0,0 0,0 0,0 0,0 0,0 0,0 0,0 0,0 0,0 0,0 0,0 26,0-26,0 27,0-1,0 26,-26 1,26-1,-26 27,26-26,-26 26,-27-1,53-25,-26 26,-27-27,53 27,0-26,-26 26,26-27,0-26,0 27,0-27,0 27,0-27,0-26,-26 53,26-53,0 26,0-26,0 0,0 0,0 0,0 0,0 0,26 0,-26-26,0 26,26-53,0 27,27-53,26 26</inkml:trace>
  <inkml:trace contextRef="#ctx0" brushRef="#br0" timeOffset="7672">8698 2523,'0'0,"0"-26,0 26,0 0,26 0,-26-27,0 27,0 0,26-26,-26 0,0 26,0 0,0 0,0 0,0 0,0 0,0 0,0 0,0 0,0 0,0 0,0 0,0 0,0 0,0 0,0 0,0 26,0 0,0 1,0-27,0 52,0 1,0-27,0 26,0 1,-26 0,26 25,0-25,0-1,0 27,0-26,0 26,0-27,-26 27,26 0,0 0,0-27,0 27,-27 0,27 0,0-27,0 27,0-26,0-1,0 1,0-1,0-25,0 25,0-26,0 1,0-1,0 0,0-26,0 53,0-53,0 0,0 0,0 0,0 0,0 0,0 0,0 0,0 0,0 0,0 0,0 0,0 0,0 0,0 0,0 0,0 0,0 0,0-26,-26-1</inkml:trace>
  <inkml:trace contextRef="#ctx0" brushRef="#br0" timeOffset="15047">5177 2102,'0'0,"0"-26,0 26,0 0,0-26,26 26,-26 0,0 0,0 0,0 0,0 0,0 0,0 0,0 0,0 0,0 0,0 0,0 0,-26 0,26 0,0 0,0 0,0 0,-53 0,27 0,0 26,-27-26,1 0,-27 0,0 0,-26 0,26 0,-26 0,-26 0,25 0,-25 0,0-26,26 26,-27 0,27 0,0 0,-26 0,52 0,0 0,0 0,27 0,25 0,1 0,0 0,-1 0,27 0,0 0,0 0,0 0,27 0,-27 0,0 0,0 0,0 0,0 0,26 0,-26 0,0 0,0 0,0 0,0 0,0 0,0 0,0 0,0 0,0 0,0 0,0 0,0 0,0 0,0 0,0 0,0 0,0 0,0 0,0 0,0 0,0 52,26-25,-26 25,0 1,27-27,-27 53,26-27,-26-25,0 25,0 1,0-27,0 0,26 1,-26-1,0-26,0 26,0-26,0 0,0 0,0 0,0 0,0 0,0 0,0-26,0 26,0 0,0 0,0 0,0-26</inkml:trace>
  <inkml:trace contextRef="#ctx0" brushRef="#br0" timeOffset="16109">1314 2786,'0'0,"27"0,-27 0,26 0,0 0,-26-27,26 27,1 0,-1 0,0 0,0 0,1 0,52 0,-27 0,53 0,0 0,27 0,25 0,27 0,0 0,0 0,-26-26,52 26,-26 0,-26 0,-1-26,1 26,-53 0,0 0,0 0,-52 0,-27 0,27 0,-27 0,0 0,-26 0,0 0,0 0,-26 0,26 0,-26 0,-1 0,1 0,0 0</inkml:trace>
  <inkml:trace contextRef="#ctx0" brushRef="#br0" timeOffset="16625">2418 3101,'0'-26,"0"26,-26 0,26 0,0 0,0 0,0 0,0 0,26 0,-26 0,0 0,26 0,0 0,1 0,51 0,-25-27,0 27,25 0,1 0,0-26,26 26,-26 0,0 0,0-26,-1 26,-25 0,0 0,-27 0,26 0,-52 0,0 0,27 0,-27 0,0 0,0 0,-27 0,27 0,0 0,0 0,-26 0,0 0</inkml:trace>
  <inkml:trace contextRef="#ctx0" brushRef="#br0" timeOffset="17016">3127 3101,'-26'0,"26"0,0 0,0 0,-26-26,26 26,0 0,-27 0,27 0,0 0,0 0,0 0,0 0,0 26,0-26,0 0,0 26,0-26,0 53,0-27,0 27,0-1,0-26,0 27,0-1,0 1,0 0,-26-1,26 1,0-1,-26 1,26-1,-26 27,26-26,-27-1,1 1,0-1,26-25,0 51,-26-78,-1 53,27-27,0-26,-26 0,26 0,0 0,0 0,0 0,0 0,0 0,0 0,0 0,0 0,0 27,0-27,0 0,0 0,0 0,0 0,0 0,0 0,0 0,0-27,0 27,26-52</inkml:trace>
  <inkml:trace contextRef="#ctx0" brushRef="#br0" timeOffset="17766">2339 1945,'0'0,"0"0,0 0,0 0,0 0,0 0,0 0,0 0,0 26,0-26,26 53,-26-27,0 26,0 1,27-1,-27 1,0 0,0-27,0 26,0-25,0-27,0 26,0-26,26-26,-26 26,0-27,0-25</inkml:trace>
  <inkml:trace contextRef="#ctx0" brushRef="#br0" timeOffset="18031">1919 2234,'-27'0,"27"0,0 0,0 0,27 26,-27-26,26 0,0 0,27 0,-27 0,27 26,-1-26,1-26,25 26,1 0,0 0,0 0,-27-26,27 26,-52 0,25 0,-26 0,1 0,-1 26,-26-26,0 0,-26 26,-1 1</inkml:trace>
  <inkml:trace contextRef="#ctx0" brushRef="#br0" timeOffset="18359">1551 3390,'-27'0,"27"0,0 0,0 0,27 0,-27 0,0 0,52-26,-25 26,-1 0,26 0,-25-27,25 27,1 0,-1-26,27 26,0 0,0 0,0-26,-1 26,-25 0,26 0,-53-26,27 26,-27 0,-26 0,26 26,-26-26,0 0,0 0,0 0,-26 0,26-26,-26 26,26 0</inkml:trace>
  <inkml:trace contextRef="#ctx0" brushRef="#br0" timeOffset="19406">79 237,'-26'0,"26"-26,0 26,0 0,-26-27,26 27,0-26,-27 26,27 0,0 26,0-26,0 27,0-27,27 26,-27 0,26 27,-26-27,26 26,1 27,-1-26,0-27,0 53,1 0,-27-27,52 1,-26 26,-26-27,27 1,-1-1,0 1,-26-27,27 0,-1 1,-26-1,0-26,26 0,-26 0,0 0,0 0,0 0,0 0,0-26,0 26,0-27,0 1,0-26,0 25,26-25,1-27,-1 26,0-25,27-1,-27 0,27 26,-27 1,26-1,-52 1,27 25,-1 1,0 26,-26-26,0 26,0 0,0 0,0 0,0 0,0 0,0 0,0 0,0 0,27 0,-27 0,0 0,0 0,0 0,26-26,0 26</inkml:trace>
  <inkml:trace contextRef="#ctx0" brushRef="#br0" timeOffset="20531">1971 815,'0'0,"0"-26,0 26,0 0,0-27,0 27,0 0,0-26,0 26,-26-26,26 26,-26 0,-1 0,1 0,-27-27,27 54,-53-27,1 0,-1 26,0 27,0-27,27 53,-1-27,27 27,-1-26,27 25,-26-25,26 0,0-1,26 1,1-27,25-26,-25 26,25-26,27 0,-27-26,1 26,26-26,-27-1,1 1,-1 0,-25 0,-1-1,-26 1,0 26,-26-26,-27 26,1 0,25-27,-51 27,25 0,0 0,1 27,52-27,-53 0,53 0,0 0,0 26,27-26,-1 0,0 0,27 0,-27 0,27 0,25 0,-25 0,26 0,-27 0,27 0,-26 0,-27 0,0 26,-52-26,0 27,-1 25,-25 1,-1-1,27 1,0-1,26-52,0 27,26-54,27 27,-27-26</inkml:trace>
  <inkml:trace contextRef="#ctx0" brushRef="#br0" timeOffset="21250">2733 894,'26'0,"-26"-27,0 27,0-26,0 26,-26 0,26 0,-26 0,-27 0,53 0,-52 0,25 26,-51 1,51-1,-25 0,-1 1,27-1,0 26,-1-25,1-1,26-26,26 26,1 0,-1-26,53 0,-27 27,1-27,-1 0,27 0,0 0,-26 0,-27 0,53 0,-79 26,52-26,-52 0,27 0,-27 26,-27-26,1 27,-26-1,-1 0,-26 0,-26 1,0-1,26 0,0-26,27 0,-1 0,1 0,25 0,27 0,0 0,-26 0,26 0,26-26,-26 26,0 0,0 0,27 0,-27 0,26 0,-26 0</inkml:trace>
  <inkml:trace contextRef="#ctx0" brushRef="#br0" timeOffset="24328">3443 762,'0'0,"0"0,0 0,-27 0,27 0,-26 0,26 0,0 0,-26 0,26 0,0 0,0 0,0 0,0 0,0 0,0 0,0 0,0 0,0 0,0 0,0 0,0 0,0 0,0 0,0 0,0 0,0 0,0 0,0 0,0 0,26 0,-26 0,0 0,26 0,1 0,-1 0,26 0,1 0,0 0,-1 0,27-26,0 26,-53 0,27 0,-53 0,26 0,-26 0,0 0,0 0,0 0,0 0,0 0,0 0,0 0,0 0,0 0,0 0</inkml:trace>
  <inkml:trace contextRef="#ctx0" brushRef="#br0" timeOffset="24844">3469 946,'0'0,"0"0,-26 0,26 0,0 0,0 0,0 0,0 0,0 0,0 0,0 0,0 0,0 0,26 0,-26 0,0 0,26 0,-26 0,26 0,1 0,25 0,27 0,-26 0,-1 0,1 0,-1 0,-25 0,-27 0,26 0,0 0,0 0,-26 0,53 0,-1 0</inkml:trace>
  <inkml:trace contextRef="#ctx0" brushRef="#br0" timeOffset="25281">4940 552,'0'0,"0"0,0 0,27 0,-27 26,0-26,26 0,-26 27,0-27,26 0,-26-27,0 27,0-26,26 26,-26-26,0 26,-26-26,26-1,-26 27,0 0,-1 0,-25 0,25 0,1 0,-26 0,25 53,1-27,0 53,0-27,-1 1,27 26,0-27,27-25,-1-1,0 0,27 1,-27-27,26 0,1 0,-27-27,53 1,-26 0,-27-1,27 1,-27-26,0 25,0 1,1 26,-27-26,0 26,0 0,-27 0,27 0,-26 0,0 26,26 0,0 1,-26-1,26 0,0 0,26 27,-26-27,26-26,27 27,-53-27,52 0,1 0,-1-27,-25 1,25 0,-52-1,26 1,1 0,-1 0,-26-27,0 27,-26-1,-1 1,1 0,0 26,-27 0,27 0,-27 26,1 0,26 1,-1-1,1 0,26 1,0 25,53-52,-53 26,78-26</inkml:trace>
  <inkml:trace contextRef="#ctx0" brushRef="#br0" timeOffset="26031">6018 552,'-27'0,"27"0,0 0,0 0,0 0,0 26,0 27,27-53,-27 52,0-25,0 25,26-25,-26-1,0-26,0 26,0-26,0 26,0-26,26-26,-26 26,26-26,-26 0,27-1,-27 1,26 0,27-1,-27-25,0 52,0-26,1 26,-1-27,-26 27,0 0,0 27,0-27,0 26,0-26,0 26,0 0,-26 27,26-27,0 1,0-1,0 26,0-52,26 27,0-27,-26 0,26 0,1-27,-1 27,0-26,27-26</inkml:trace>
  <inkml:trace contextRef="#ctx0" brushRef="#br0" timeOffset="26484">6727 473,'-52'0,"52"0,-53 0,27 27,-1-1,-25-26,26 26,-1-26,1 53,26-27,0-26,0 26,53 0,-27-26,26 27,1-27,0 0,25 26,1-26,0 0,0 0,-27 0,1 0,-1 0,-25 26,-1-26,-26 0,-26 0,-1 27,1-1,-26-26,-27 26,26 0,-26 1,53-27,-26 0,25 0,1 0,26 0,26-27,-26-25,53 26,-1-53</inkml:trace>
  <inkml:trace contextRef="#ctx0" brushRef="#br0" timeOffset="26844">7384 158,'0'0,"0"0,0 53,0-27,0-26,0 52,0 1,0-1,0 1,0-27,0 53,0-26,0-27,0 26,0 1,0 0,0-27,0 0,0-26,0 26,0-26,0-26,0 26,0-26,0 0,0-27,0 27,0-27</inkml:trace>
  <inkml:trace contextRef="#ctx0" brushRef="#br0" timeOffset="27125">6911 473,'0'0,"26"0,1 0,-1 0,0 0,27 0,-27 0,53 0,0 0,-1 0,54 0,-27-26,26 26,-26-26,0-1,-26 27,-26 0,-1 0,-25 0,-1 0,0-26,-26 26,0 0,-26 0,0 26,-1-26,1 0,0 0,0 0,-27 0</inkml:trace>
  <inkml:trace contextRef="#ctx0" brushRef="#br0" timeOffset="30094">7594 815,'0'-26,"0"26,0 0,0-27,0 27,0 0,0-26,0 26,0 0,0 0,0-26,0 26,0 0,-26 0,26 0,0 0,0-27,0 27,0 0,0 0,0 0,0 0,0 0,0 0,0 0,0 0,0 0,26 0,-26 0,0 0,0 0,26 0,-26 0,0 0,0 0,27 0,-1 0,0 0,-26 0,53 0,-1 0,1 0,26 0,26 0,-26 0,0 0,26 0,0 0,0 0,26 0,27 0,26 0,-27 27,-25-27,25 0,-51 0,25 0,-26 0,0 0,0 0,27 0,-27 0,0 26,0-26,0 0,-26 0,26 0,0 0,0 0,-26 0,26 0,-26 0,52 0,-52 0,26 0,27 0,-27 0,0 0,0 0,26 0,-26 0,1 0,-1 0,0 0,0 0,0 0,0 0,-26 0,0 0,26 0,0 0,0 0,-26 0,0 0,26 0,-26 0,-1 0,1 0,0 0,-26 0,25 0,-25 0,0 26,-1-26,1 0,-1 0,1 0,-1 0,-25 0,25 0,-26 0,27 0,-27 0,27 0,-27 0,0 0,1 0,-1 0,0 0,0 0,1 0,-27 0,0 0,0 0,0 0,26 0,-26 0,0 0,0 0,0 0,0 0,0 0,0 0,0 0,0 0,0 0,0 0,0 0,0 0,0 0,0 0,0 0,0 0,0 0,0 0,0 0,0 0,0 0,0 0,0 0,0 0,0 0,0 0,0 0,0 0,0 0,0 0,0 0,0 0,0 0,0 0,0 0,0 0,0 0,0 0,0 0,0 0,0 0,0 0,0 0,0 0,0 0,0 0,0 0,0 0,0 0,0 0,0 0,0 0,0 0,0 0,0 0,0 0,0 0,0 0,0 0,0 0,0 0,0 0,0 0,0 0,0 0,0 0,0 0,0 0,0 0,0 0,0 0,0 0,-26 0,26 0,0 27,0-27,0 0,0 26,0 26,0 1,-27 0,1-1,0 1,26 25,0-25,0 0,0 25,-26-25,26-1,0 1,0 26,-27-27,1 1,26 0,0-1,-26 1,0-1,-1 1,27-27,-26 0,0 1,26-1,0-26,-27 0,27 26,0-26,0 0,0 0,0 0,0 0,0 26,0-26,0 0,0 0,0 0,0 0,0 0,0 0,0 0,0 0,0-26,0 26,0 0,0-26,0 26,0-26,27 26</inkml:trace>
  <inkml:trace contextRef="#ctx0" brushRef="#br0" timeOffset="32281">12324 2050,'-26'0,"-1"0,27 0,0 0,-26 0,26 0,0 0,0 0,0 26,26-26,-26 0,0 0,0 0,0 0,27 0,-1 0,0 26,0-26,27 0,-1 0,1 0,26 0,0 0,26 27,0-27,26 0,1 0,25 0,27 0,0-27,0 27,0 0,0 0,26 0,-26 0,0-26,26 0,-52 26,26-26,-27 26,1 0,-26 0,-54-27,27 27,-52 0,0-26,-27 26,-26 0,0 0,26 0,-52 0,26 0,0 0,0 26,0-26,-26 0,-1 0,1 0,0 0</inkml:trace>
  <inkml:trace contextRef="#ctx0" brushRef="#br0" timeOffset="32938">14005 2339,'0'0,"-26"0,26 0,0 0,-26 0,26 0,0 0,-26 0,26 0,0 0,0 0,0 0,0 0,0 0,0 0,0 0,0 0,0 0,0 0,0 0,0 0,0 0,0 0,26 0,0 0,0 0,53 0,26 0,27 0,25 0,1 0,-27 0,1 0,-1-26,-52 26,0 0,-53 0,0-27,1 27,-27 0,0 0,0 0,0 0,0 0,0 0,0 0,0 0,-27 0,27 0,0 0,0-26,0 26</inkml:trace>
  <inkml:trace contextRef="#ctx0" brushRef="#br0" timeOffset="33500">15477 1393,'0'26,"0"-26,0 0,0 0,0 0,0 26,0 1,-26-1,26 0,0 27,0-1,-27-52,27 53,0-27,0 1,0-27,-26 52,52-52,-26 0,0 26,0-26,0 0,0 0,0 0,0 0,0-26,0 26,0 0</inkml:trace>
  <inkml:trace contextRef="#ctx0" brushRef="#br0" timeOffset="33766">15057 1735,'-27'0,"27"0,0 0,0 0,0 0,0 0,-26 0,26 0,0 0,0 0,0 0,0 0,0 0,26 0,-26 0,53 0,-27 0,53 0,0 0,26 0,0 0,0 0,-26 0,26-27,-52 27,25 0,-51 0,-1 0,0 0,-26 0,0-26,0 26,0 0,0 0,0 0,-26 26,-27-26,53 0</inkml:trace>
  <inkml:trace contextRef="#ctx0" brushRef="#br0" timeOffset="34375">14636 2444,'0'-26,"0"26,0 0,0 0,0 0,0 0,0 0,0 0,0 0,0 0,0 0,0 0,0 0,0 0,0 26,0-26,0 26,0 1,-26-1,0 26,-1-25,27 25,-52 1,25-1,1 1,0-1,0 1,-1 26,1-27,0 1,26 26,0-27,0 27,0-26,0 25,0 1,0-26,0 26,0-1,-26 1,26 0,-27-26,27 26,0-27,0 1,-26 25,26-25,0 0,0-1,0 1,26-27,-26 26,0 1,0-27,0 1,0-1,0-26,0 26,0-26,0 0,0 0,0 0,0 0,0 0,0 0,0 0,0 0,0 0,0 0,0 0,0 0,0 0,0 0,0 0,0 0,-26 0,26 0,0 0,0-26,0 26,0 0,0 0,-26 0,-27 0,27-26,-27 26,1 0,-1-27,1 27,-27-26,0 26,-26-26,0-1,0 27,26 0,-53-26,27 26,-26 26,0-26,-1 0,27 27,-26-27,26 0,26 0,26 0,27-53</inkml:trace>
  <inkml:trace contextRef="#ctx0" brushRef="#br0" timeOffset="36328">16423 973,'-26'-27,"26"1,0 26,0-26,0 26,0 0,0 0,0 0,0 0,0 0,0 26,0-26,0 26,0 1,0-1,26 26,-26 1,26-1,-26 27,53-26,-27-1,-26 1,26-1,1-25,-1 25,0-52,0 27,1-27,-27 26,26-26,-26 0,26-26,0 26,-26-27,27 1,25-27,-52 1,53-1,-27 1,0-1,27-26,-27 27,0-27,1 27,25-1,-25 0,25 1,-26 26,1-1,-1 1,0 0,-26 26,0-27,0 27,0 0,0 27,-26-27,26 26,0-26,0 53,0-27,0 26,26-25,-26 25</inkml:trace>
  <inkml:trace contextRef="#ctx0" brushRef="#br0" timeOffset="36953">17526 1209,'0'0,"0"0,-26 0,26 26,0-26,0 27,0 25,26-26,-26 27,-26-1,26 1,0 0,-26-1,26-26,0 1,0-1,0-26,0 26,0-26,0-26,0 26,0-26,0-1,0-25,0 26,0-27,0 0,0 1,26-1,-26 27,0 0,26 0,-26 26,0-27,0 27,27 0,-27 0,26 0,0 27,1-27,25 26,-26 0,27-26,-27 26,27 1,-1-1,1 26,-53-25,26-1,-26 0,-26 1,0-1,-27 26,0-52,-25 27,25 25,-26-52,27 27,-1-27,27 0,26 0,0-27,0 1,79 0,-27-27</inkml:trace>
  <inkml:trace contextRef="#ctx0" brushRef="#br0" timeOffset="37500">18735 1156,'26'0,"-26"-26,0 26,0 0,27-26,-27 26,0 0,-27 0,27 0,0 0,-26 0,26 0,-52 0,25 0,1 0,0 26,-1-26,1 0,0 26,0-26,26 27,-27-1,1 0,0 1,26-1,0 0,26 0,0-26,1 27,-27-1,52-26,-26 0,27 26,0-26,-1 0,-26 0,27 26,0-26,-27 0,0 27,0-27,1 26,-27-26,-27 26,1-26,0 27,0-1,-27 0,0 0,27-26,-26 0,-1 0,0 0,27 0,0 0,0 0,-1 0,-25 0,26 0,-27-26,53 26,-53-26,27 26,26 0,-26 0,0 0,26 0,-27 0,27 0,0 0,-26 0</inkml:trace>
  <inkml:trace contextRef="#ctx0" brushRef="#br0" timeOffset="39563">15398 2707,'0'0,"0"0,0 0,0 0,0 0,0-27,0 27,0 0,0 0,0 0,0 0,0 0,0 0,0 0,0-26,0 26,0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26,0-26,26 27,-26-1,0 0,0 27,0-27,0 0,0 27,0-27,0 0,27 1,-27 25,0-25,26-1,-26 0,0 0,26 1,-26-1,0-26,0 26,0-26,0 0,0 0,0 0,0 0,0 0,0 0,0-26,0 26,0-26,0 26,26-27,1 1,-1-26,-26 25,53 1,-27-27,-26 27,52 0,-25-27,-27 27,52 0,-25 0,-27-1,26 1,0 0,-26-1,26 27,-26-26,0 26,0 0,0 0,0 0,0 0,0 0,0 0,27 0,-27 0,0 0,26-26,0 26</inkml:trace>
  <inkml:trace contextRef="#ctx0" brushRef="#br0" timeOffset="43813">16554 2864,'0'0,"0"0,0 0,0 0,0 0,0 0,0 0,0 0,0 0,0-26,27 26,-27 0,0-26,0 0,0-1,0 1,0 0,-27-1,1 1,26 0,-26 0,-1 26,1 0,0-27,-27 27,27 0,-27 27,27-27,-26 26,25 0,-25 27,26-27,-1 27,1-1,-27 1,27-1,0 1,26-27,-26 27,26-27,26-26,0 26,-26-26,26 0,27-26,0 26,-27-26,26-1,1 1,-1 0,-25-1,-1 1,0 0,-26 0,27 26,-27-27,26 27,-26 0,-26 0,26 0,0 0,0 27,-27-27,27 26,0-26,-26 26,0 0,26 1,-27 25,54-25,-27-27,26 26,0-26,27 0,-27 0,27 0,-27-26,53-1,-53 1,27 26,-27-26,0-1,0 1,27 0,-27 0,1 26,-1-27,0 1,-26 26,0 0,0 0,0 0,0 0,0 0,0 26,0-26,0 27,0-1,0 0,0 0,0 1,0 25,0-25,0-1,0 0,0-26,0 0,0 0,0 0,0 0,0-26,0 0,0-1,0 1,0-27,0 27,0-26,26-1,-26 1,0-1,27 27,-1-1,-26 27,26 0,0-26,1 26,-1 26,27-26,-53 27,52-27,-26 26,-26-26,0 26,0 1,0-27,0 26,-26 0,-26 0,25 1,-25-1,-27-26,53 26,-27 0,27-26,0 0,-1 27,27-27,0 0,0 0,27 26,-1-26,0 0,0 26,27-26,-1 0,1 27,0-27,25 0,-25 0,0 0,-1-27,-26 27,1 0,-1-26,0 26,0-26,1 26,-27-27,52 1</inkml:trace>
  <inkml:trace contextRef="#ctx0" brushRef="#br0" timeOffset="45016">17789 2707,'0'0,"0"0,0 0,0 0,0 0,0 26,0-26,0 26,0 27,0-27,0 0,0 1,0 25,26-26,-26 1,27-27,-27 26,0-26,0 0,0 0,0 0,0 0,-27-26,27-1,0-25,-26 26,26-53,-26 26,-27 1,53-1,-52 1,26 25</inkml:trace>
  <inkml:trace contextRef="#ctx0" brushRef="#br0" timeOffset="45250">17526 2497,'-26'0,"26"0,0-27,0 27,0 0,26 27,1-27,-27 0,26 0,0 0,1 26,25-26,-26 26,53-26,0 0,0 26,0-26</inkml:trace>
  <inkml:trace contextRef="#ctx0" brushRef="#br0" timeOffset="45469">18183 2864,'0'0,"0"27,0-27,0 0,27 0,-1 0,0 0,53-27,-26 27,-27-26,53 0,-53 26,26-26,1-1,-27 1,27 0,-27-1,-26 1,0 26,0-26,-26 26,-27 0,27 0,-27 0,1 26,26 0,-27 1,27-1,26 27,-26-1,26-26,26 27,-26-27,26 27,27-27,-1-26,-26 26,53-26,0 0,0-26,-26 26,25-26,1-1,0-25,-26 26,-1-1,-26 1,27 0,-53 0,0-1,0 27,0-26,0 26,0 0,-26 0,26 26,-27 1,1-27,26 26,0 0,26-26,1 26,-1 1,26-27,1 0,0 26,25-52,1 26,-26-27,26 27,-27-26,1 0,-27 0,0 26,-26-27,-26 1,-27 0,1 26,-53-27,0 27,0 0,-27 0,53 27,1-27,25 26,27-26,26 0,52-26,-25 26,25-27,27-25,-27 26,1-27</inkml:trace>
  <inkml:trace contextRef="#ctx0" brushRef="#br0" timeOffset="46156">19760 2234,'-26'0,"26"26,-27-26,27 0,-26 26,26 1,0-1,-26-26,26 52,0-25,0-1,0 27,0-27,26 26,-26 1,0-27,0 27,0-1,26-25,-26 25,27-26,-27 27,26-27,-26 0,0 1,0-1,0 0,26-26,-26 27,0-27,26 0,-26 0,0 0,0 0,0-27,0 27,0 0,27-26,-27 26,0 0,0-26,0-1,0 1</inkml:trace>
  <inkml:trace contextRef="#ctx0" brushRef="#br0" timeOffset="47266">12560 473,'27'0,"-1"-26,26 26,-52 0,53 0,-27 0,27 0,-27-26,-26 26,53 0,-27 0,-26-27,26 27,0 0,1 0,-27 0,0-26,0 0,0 0,-27-1,1-25,0 52,-27-53,27 27,-53-27,27 27,-27 0,0 0,-26-1,26 27,0 0,0 0,-26 0,27 0,-28 27,1 25,26-26,-26 27,0-27,0 27,26 26,1-1,-1 1,0 0,0 0,53 0,-1 0,27-1,0 1,53 0,-27-26,53 25,0-25,26 0,0-1,27-26,-27 1,26-1,0-26,1 0,-27 0,26-26,1-1,-27 1,0-26,0-1,0-26,-26 27,-27-1,-25-26,25 0,-52 1,0 25,-52-52,25 52,-25 1,-1-1,1 1,-27 25,26 1,-25 0,25 26,0 0,1 0,-1 26,27 0,-26-26,-1 53,0-27,53-26</inkml:trace>
  <inkml:trace contextRef="#ctx0" brushRef="#br0" timeOffset="48438">11693 1104,'-26'0,"26"26,0-26,-26 26,26-26,0 27,0-27,0 0,-27 0,27 0,0 0,0 0,0 0,0 0,0 0,0 0,0 0,0 0,0-27,27 27,-27-26,0-26,52 25,-26-25,27-1,0-26,-1 27,27-27,-53 0,27 0,-1 27,-25-27,-1 26,0 1,0 26,-26-1,27-25,-27 52,0 0,0 0,0 0,0 0,0 0,0 26,0 0,0 1,0-27,0 52,26-26,-26 53,26-52,-26 25,27 1,-27-1,26 1,0-1,-26 1,26-1,-26-25,27 25,-1 1,-26-27,0 0,26 1,-26-1,26-26,-26 0,0 26,-26-52,26 26,-26 0,26-26,0-1,-26 1,-1 0</inkml:trace>
  <inkml:trace contextRef="#ctx0" brushRef="#br0" timeOffset="49141">11956 841,'0'0,"0"0,0 0,0 0,0 0,-26 0,26 0,0 0,0 0,0 0,0 0,0-26,0 26,0 0,26 0,-26 0,0 0,0-26,0 26,0 0,26 0,-26-27,0 27,27 0,-27 0,26 0,-26 0,0-26,26 26,0 0,1 0,-27 0,52 0,-26-26,27 26,-27 0,-26 0,27 0,-27 0</inkml:trace>
</inkml:ink>
</file>

<file path=ppt/ink/ink30.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18:14:13.906"/>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0 155,'0'-26,"0"26,0 0,0-27,0 27,0 0,0 0,0 0,0 0,0 0,0-26,0 26,0 0,0 0,0 0,0 0,0 0,0 0,0 0,0 0,0 0,0 0,0 0,0 26,0-26,0 0,0 0,0 0,0 27,0-27,0 0,26 26,-26-26,0 26,0 0,0 1,0-1,0 0,27 1,-1-27,-26 52,26-26,-26 1,0-1,27 0,-27 0,0 1,26-1,-26 0,0 1,26-1,-26 0,0 0,0 1,26-1,-26-26,0 26,0 0,0 1,0-27,-26 26,26-26,0 26,0-26,0 0,0 27,0-27,0 0,0 0,0 0,0 0,0 0,26 0,-26 0,0 0,0 0,0 0,0 0,0 0,0 0,0 0,0 0,0 0,0 0,0 0,0 0,0 0,0-27,0 27,27-26,-1 26,-26-26,52-1,-25 1,25-26,-25 25,-1 1,26 0,-52 0,53-27,-27 27,-26-1,53 1,-27-26,0 25,1-25,-1 26,0-27,27 27,-53-27,26 27,0 0,1-27,-27 53,0-26,0 26,0-27,0 27,0-26,0 26,0 0,0 0,0 0,0 0,0 0,0 0,0 0,0 0,0 0,0 0,0 0,0 0,0 0,0 0,0 0,0 0,0 0,0 0,0 26,0-26</inkml:trace>
</inkml:ink>
</file>

<file path=ppt/ink/ink31.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18:14:15.312"/>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315 27,'-26'0,"26"0,0-27,0 27,0 0,0 0,0 0,0 0,0 0,0 0,0 0,0 27,0-27,-27 0,27 26,-26 0,26 27,-26-27,0 27,-1-1,1-25,0-1,0 26,26-25,-27-1,27 0,-26 0,26-26,0 27,-26-27,26 0,0 0,26 0,-26 0,0-27,26 27,1-26,-27 0,0 0,26-1,0 1</inkml:trace>
</inkml:ink>
</file>

<file path=ppt/ink/ink32.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18:14:15.765"/>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316 65,'-27'0,"27"0,0 0,0 0,-26-27,26 27,0 0,0 0,0 0,0 0,0 0,0 0,0 0,26 0,-26 0,0 0,0 0,0 0,27 0,-27 0,0 0,26 0,0-26,0 26,-26 0,27 0,-1 0,0 0,0 0,27 0,0 0,-1 0,1 26,-27-26,27 27,-53-27,0 26,26 0,-26-26,0 26,0 1,0-27,-26 26,26 0,0-26,-27 27,27-1,-26-26,0 26,26-26,-53 26,27-26,26 27,-26-27,-1 26,1-26,0 0,-1 0,1 26,0-26,0 0,-1 0,1 0,-26 0,52 26,-53-26,27 0,-1 0,-25 27,52-27,-53 0,27 0,26 0,-26 0,0 26,-1-26,27 0,0-26,0 26,0 0,0 0,0 0,0 0,27 0,25 0,-26 0,27-27,26 1</inkml:trace>
</inkml:ink>
</file>

<file path=ppt/ink/ink33.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18:14:16.578"/>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657 53,'0'0,"0"0,0 0,0 0,0 0,0 0,0 0,26 0,-26 0,0 0,0 0,0 0,0 0,0 0,0 0,0 0,0 0,0 0,0 0,-26-27,26 27,0 0,-27 0,1 0,26 0,0 0,-53 0,27 0,26-26,-26 26,0 0,-1 0,27 0,-26 26,0-26,-1 0,1 0,0 27,0-27,-1 26,27 0,-26 1,26-27,0 26,0-26,0 26,26-26,-26 0,27 0,-27 26,0-26,26 0,0 0,0 0,1 27,-1-27,0 0,1 0,-1 0,0 0,0 26,27-26,-53 0,26 0,1 0,-1 0,-26 0,26 26,-26-26,0 0,0 0,0 27,0-27,0 0,0 26,0-26,-26 0,26 0,0 26,0-26,-26 0,-1 26,1-26,0 0,-1 27,1-27,-26 26,25-26,-25 26,-1-26,1 0,25 0,-25 0,26 0,-1 0,1 0,26 0,-26 0,26 0,-27-26,1 26,26 0,0-26,0 26,0 0,-26 0,26 0,0 0,0 0,0 0,0 0,0 0,0 0,0 0,0 0,-26 0,26 0</inkml:trace>
</inkml:ink>
</file>

<file path=ppt/ink/ink34.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18:14:49.593"/>
    </inkml:context>
    <inkml:brush xml:id="br0">
      <inkml:brushProperty name="width" value="0.15875" units="cm"/>
      <inkml:brushProperty name="height" value="0.05292" units="cm"/>
      <inkml:brushProperty name="color" value="#FFFFFF"/>
      <inkml:brushProperty name="fitToCurve" value="1"/>
    </inkml:brush>
  </inkml:definitions>
  <inkml:trace contextRef="#ctx0" brushRef="#br0">0 114,'114'0,"-114"0,0 0,0-114,0 114,0 0,0 0,0 0,0 0,-114 0,114 0,0 0,0 0,0 0,0 0,0 0,0 0,0 0,0 0,0 0,0 0,0 0,0 0,0 0,0 0,0 0,0 0,0 0,0 0,0 0,0 0,0 0,0 0,0 0,0 0,0 0,0 0,0 0,0 0,0 0,0 0,0 0,0 0,0 0,0 0,0 0,0 0,0 0,0 0,0 0,0 0,0 0,0 0,0 0,0 0,0 0,0 0,0 0,0 0,0 0,0 0,0 0,0 0,0 0,0 0,0 0,0 0,0 0,0 0,0 0,0 0,0 0,0 0,0 0,0 0,0 0,0 0,0 0,0 0,0 0,0 0,0 0,0 0,0 0,0 0,0 0,0 0,0 0,0 0,0 0,0 0,0 0,0 0,0 0,0 114,0-114,0 0,0 119,0 110,0-229,0 233,0-119,0 115,0-111,0-3,114-1,-114 5,118 109,-118-113,0 3,114-3,-114-1,0 5,0 109,0-113,0 3,0-3,0-1,0 0,0 5,0-5,0 1,0-115,0 118,0-3,0-115,0 0,0 0,0 114,0-114,0 0,113 0,-113 0,0 0,0 0,0 0,0 0,0 0,0 0,0 0,0 0,0 0,0 0,0 0,0 0,0 0,0 0,0 0,0 0,0 0,0 0,0 0,0 0,0 0,0 0,0 0,0 0,0 0,0 0,0 0,0 0,0 0,0 0,0 0,0 0,0 0,0 0,0 0,0 0,0 0,0 0,0 0,0 0,0 0,0 0,0 0,0 0,0 0,0 0,0 0,0 0,0 0,0 0,0 0,0 0,0 0,0 0,0 0,0 0,0 0,0 114,0-114,0 0,114 0,-114 0,0 119,0-119,0 0,118 0,-118 0,0 0,0 114,0-114,0 0,0 0,0 0,0 0,0 0,0 0,0 0,0 0,114 0,-114 0,0 0,0 0,0 0,0 0,0 0,0 0,0 0,0 0,0 0,0 0,0 0,0 0,0 0,114-114,-1-5,119-109,0-5,109 4,5-118,-115-1,115 120,-5-120,5 115,-228 5,109 109,-113-110,4 111,-4 118,-114-115,0 115,0 0,0 0,0 0,0 0,0 0,0 0,0 0,0 0,0 115,0-115,0 0,0 0,0 0,0 0,0 0,0 0,0 0,0 0,0 0,0 0,0 0,0 0,0 0,0 0,0 0,0 0,0 0,0 0,0 0,0 0,0 0,0 0,0 0,0 0,0 0,0 0,0 0,0 0,0 0,0 0,0 0,0 0,0 0,0 0,0 0,0 0,0 0,0 0,0 0,0 0,0 0,0 0,0 0,0 0,0 0,0 0,0 0,0 0,0 0,0 0,0 0,0 0,0 0,0 0,0 0,0 0,0 0,0 0,0 0,0 0,0 0,0 0,0 0,0 0,0 0,0 0,0 0,0 0,0 0,0 0,0 0,0 0,0 0,0 0,0 0,0 0,0 0,0 0,0 0,0 0,0 0,0 0,0 0,0 0,0 0,0 0,0 0,-114 0,114 0,0 0,0 0,0 0,0 0,0 0,0 0,0 0,0 0,0 0,0 0,0 0,0 0,0 0,0 0,0 0,0 0,0 0,0 0,0 0,0 0,0 0,0 0,114 0,-114 0,0 0</inkml:trace>
</inkml:ink>
</file>

<file path=ppt/ink/ink35.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18:14:52.578"/>
    </inkml:context>
    <inkml:brush xml:id="br0">
      <inkml:brushProperty name="width" value="0.15875" units="cm"/>
      <inkml:brushProperty name="height" value="0.05292" units="cm"/>
      <inkml:brushProperty name="color" value="#FFFFFF"/>
      <inkml:brushProperty name="fitToCurve" value="1"/>
    </inkml:brush>
  </inkml:definitions>
  <inkml:trace contextRef="#ctx0" brushRef="#br0">170 83,'0'0,"0"0,-27 0,27 0,0 0,0 0,0-26,0 26,-26 0,26 0,0 0,0 0,0 0,0 0,0 0,0 0,0 0,0 0,0 0,0 0,0 0,0 0,0 0,0 0,0 0,0 0,0 0,-26 0,26 0,0 0,0 0,0 0,0 0,0 0,0 0,0 26,0-26,0 27,-26-27,-1 26,1 27,26-27,0 0,0 0,-26 1,52-1,-26-26,0 26,0 0,26-26,1 27,-1-27,0 0,0 26,1-26,-1 0,26 0,-25 0,-1 0,0-26,1 26,-1 0,0-27,0 27,1-26,-1 0,-26 0,26-1,0 27,-26-26,27 0,-27 26,0-26,0 26,0-27,0 27,0-26,-27 26,27-26,-26 26,0-27,26 27,-26 0,-1-26,1 26,0-26,0 26,-1 0,1-26,0 26,-1 0,27 0,0 0,0 0,-26 0,26 0,0 0,0 0,0 0,0 0,0 0,26 0,-26 0,0 26,0-26</inkml:trace>
</inkml:ink>
</file>

<file path=ppt/ink/ink36.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18:14:53.500"/>
    </inkml:context>
    <inkml:brush xml:id="br0">
      <inkml:brushProperty name="width" value="0.15875" units="cm"/>
      <inkml:brushProperty name="height" value="0.05292" units="cm"/>
      <inkml:brushProperty name="color" value="#FFFFFF"/>
      <inkml:brushProperty name="fitToCurve" value="1"/>
    </inkml:brush>
  </inkml:definitions>
  <inkml:trace contextRef="#ctx0" brushRef="#br0">30 109,'0'-26,"26"26,-26 0,-26 0,26 0,0 0,0 0,0-26,0 26,0 0,0 0,0 0,0 0,0 0,0 0,0 0,0 0,0 0,0 0,0 0,0 0,0 0,0 0,0 0,0 26,0-26,0 0,0 0,0 0,0 26,0-26,0 26,0 1,-26-1,26 0,0 1,0-1,26-26,-26 26,0 0,26-26,-26 27,0-1,0-26,0 0,26 0,-26 26,0-26,0 0,0 0,0 0,0 0,0 0,0 0,0 0,0 0,0 0,0 0,0 0,0 0,0 0,0 0,0 0,0 0,0 0,0 0,0 0,0 0,0 0,0 0,0 0,0 0,0 0,0 0,0 0,0 0,0 0,0 0,0 26,0-26,0 0,0 0,0 0,0 0,0 0,0 0,0 0,0 0,0 0,0 0,0 0,0 0,0 0,0 0,0 0,0 0,27-26,-1-26,53 25,-27-25,27-27,-26 26,-1 27,1 0,-27 0,-26-1,0 27,0-26,26 26,-26 0,0 0,-26 0,26 0,0 0,0 0,0 26,0-26,0 0,0 0,0 0,0 0,0 0,0 0,0 0,0 0,0 0,0 0,0 0,0 0,0 0,0-26,0 26</inkml:trace>
</inkml:ink>
</file>

<file path=ppt/ink/ink37.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20:32:50.156"/>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0 0,'0'0</inkml:trace>
</inkml:ink>
</file>

<file path=ppt/ink/ink38.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20:32:55.328"/>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2917 0,'0'0,"0"0,0 0,0 0,0 0,0 0,0 0,0 0,0 0,0 0,0 0,0 0,0 0,0 0,-26 0,26 0,0 0,0 0,0 0,0 0,0 0</inkml:trace>
  <inkml:trace contextRef="#ctx0" brushRef="#br0" timeOffset="578">2812 578,'0'0,"0"0,0 0,0 0,0 0,-27 0,27 0,0 0,0 0,0 0,0 0,0 0,0 0,0 0,0 0,0 0,0 0,0 0,0 0,0 0,0 0,0 0,0 0,0 0,0 0,0 0,0 0,0 0,0 0,0 0,0 0,0 0,0 0,0 0,0 0,0 0,0 0,0 0,0 0,0 0,0 0,0 0,0 0,0 0,0 0,0 0,0 0,0 0,0 0,0 0,0 0,0 0,0 0,0 0,0 0,0 0,0 0,0 0,0 0,0 0,0 0,0 0,0 0,0 0</inkml:trace>
  <inkml:trace contextRef="#ctx0" brushRef="#br0" timeOffset="1281">2969 946,'-26'0,"26"0,0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0,-26 0,26 0,0 0,0 0,0 0,0 0,0 0,-26 0,26 0,-27 0,27 0,-26 0,26 0,-26 0,26 0,-27 26,27-26,-26 0,26 0,0 0,0 0,0 0,-26 0,0 0,26 27,-27-27,27 0,-26 26,0-26,-1 26,27-26,-26 26,0-26,26 0,-26 27,26-27,0 0,-27 0,27 26,0-26,-26 0,26 26,0-26,0 0,0 0,0 0,0 0,0 0,0 0,0 0,0 0,0 0,0 0,0 0,0 0,0 0,0 0,0 0,0 0,0 0,0 0,0 0,0 0,0 0,0 0,0 0,0 0,0 0,0 0,0 0,0 0,0 0,0 0,0 0,0 0,0 0,0 0,0 0,0 0,0 0,0 0,0 0,0 0,0 0,0 0,0 0,0 0,0 0,0 0,0 0,0 0,0 0,0 0,0 0,0 0,0 0,0 0,0 0,0 0,0 0,0 0,0 0,0 0,0 0,0 0,0 0,0 0,0 0,0 0,0 0,0 0,0 0,0 0,0 0,0 0,0 0,0 0,0 0,0 0,0 0,0 0,0 0,0 0,0 0,0 0,0 0,0 0,0 0,0 0,0 0</inkml:trace>
  <inkml:trace contextRef="#ctx0" brushRef="#br0" timeOffset="3843">2181 1393,'0'0,"0"0,0 0,0 0,0 0,0 0,0 0,0 0,0 0,0 0,0 0,0 0,0 0,0 0,0 0,0 0,0 0,0 0,0 0,0 0,0 0,0 0,0 0,0 0,0 0,0 0,0 0,0 0,0 0,0 0,0 0,0 0,-26 0,26 0,0 0,0 0,0 0,0 0,0 0,0 0,0 0,0 0,0 0,0 0,0 0,0 0,0 0,0 0,0 0,0 0,0 0,0 0,0 0,0 0,0 0,0 0,0 0,0 0,0 0,0 0,0 0,0 0,0 0,0 0,0 0,0 0,0 0,0 0,0 0,0 0,0 0,-26 26,26-26,0 26,-27 1,-25-27,52 26,-27 0,-25 0,52-26,-26 0,26 27,-27-27,27 26,0-26,0 0,0 0,-26 0,26 26,0-26,0 0,0 0,0 0,0 0,0 0,0 0,0 0,0 26,0-26,0 0,0 27,0-27,0 0,0 0,0 26,0-26,0 0,0 0,-26 0,26 26,0-26,0 0,0 27,-27-27,27 0,0 0,0 0,0 0,0 0,0 0,0 0,0 0,0 0,0 0,0 0,0 0,0 0,0 0,0 0,0 0,-26 0,26 0,0 0,0 0,0 0,0 0,0 0,0 0,0 0,0 0,0 0,0 0,0 0,0 0,0 0,0 0,0 0,0 0</inkml:trace>
  <inkml:trace contextRef="#ctx0" brushRef="#br0" timeOffset="5328">1419 2050,'0'0,"0"0,0 0,0 0,0 0,0 0,0 0,0 0,0 0,0 0,0 0,0 0,0 0,0 0,0 0,0 0,0 0,0 0,0 0,0 0,0 0,0 0,0 0,0 0,0 0,0 0,0 0,0 0,0 0,0 0,0 0,0 0,0 0,0 0,0 0,0 0,0 0,0 0,0 0,0 0,0 0,0 0,0 0,0 0,0 0,0 0,0 0,0 0,0 0,0 0,0 0,0 0,0 0,0 0,0 0,0 0,0 0,0 0,0 0,0 0,0 0,0 0,0 0,0 0,0 0,0 0,0 0,0 0,0 26,-26-26,26 0,-26 26,26-26,-27 26,27-26,0 27,-26-27,26 26,-26-26,26 26,-27-26,27 27,0-27,0 0,0 0,0 26,0-26,-26 0,26 0,0 0,0 0,0 0,0 26,0-26,0 0,-26 0,26 26,0-26,0 0,-26 27,26-27,0 0,0 26,0-26,0 0,0 0,0 0,0 0,0 0,0 0,0 0,0 26,0-26,0 0,0 0,0 0,0 0,0 0,0 0,0 0,0 0,0 0,0 0,0 0,0 0,0 0,0 0,0 0,0 0,0 0,0 0,0 0,0 0,0 0,0 0,0 0,0 0,0 0,0 0,0 0,0 0,0 0,0 0,0 0,0 0</inkml:trace>
  <inkml:trace contextRef="#ctx0" brushRef="#br0" timeOffset="6703">867 2707,'0'0,"0"-27,0 27,0 0,0 0,0 0,0 0,0 0,0 0,0 0,0 0,0 0,0 0,0 0,0 0,0 0,0 0,0 0,0 0,0 0,0 0,0 0,0 0,0 0,0 0,0 0,0 0,0 0,0 0,0 0,0 0,0 0,0 0,0 0,0 0,0 0,0 0,0 0,0 0,0 0,0 0,0 0,0 0,0 0,0 0,0 0,0 0,0 0,0 0,0 0,0 0,0 0,0 0,0 0,0 0,0 0,0 0,0 0,0 0,0 0,0 0,0 0,0 0,0 0,0 0,0 0,0 0,0 0,0 0,0 0,0 0,0 27,0-27,0 0,0 0,0 26,-26-26,26 26,0-26,-26 26,26 1,0-27,-27 26,27-26,0 0,0 26,0-26,0 26,-26-26,26 0,0 27,0-27,0 26,0-26,-26 26,26-26,0 0,-26 27,26-1,0-26,0 0,0 0,0 26,-27-26,27 0,0 0,0 26,0-26,0 27,0-27,0 0,0 0,0 0,0 0,0 0,0 0,0 0,0 0,0 0,0 0,0 0,0 0,0 26,0-26,0 0,0 0,0 0,0 0,0 0,0 0,0 0,0 0,0 0,0 0,0 0,0 0,0 0,0 0,0 0,0 0,0 0,0 0,0 0,0 0,0 0,0 0,0 0</inkml:trace>
  <inkml:trace contextRef="#ctx0" brushRef="#br0" timeOffset="8172">447 3495,'0'0,"0"0,0 0,0 0,0 0,0 0,0 0,0-26,0 26,0 0,0 0,0 0,0 0,0 0,0 0,0 0,0 0,0 0,0 0,0 0,0 0,0 0,0 0,0 0,0 0,0 0,0 0,0 0,0 0,0 0,0 0,0 0,0 0,0 0,0 0,0 0,0 0,0 0,0 0,0 0,0 0,0 0,0 0,0 0,0 0,0 0,0 0,0 0,0 0,0 0,0 0,0 0,0 0,0 0,0 0,0 0,0 0,0 0,0 0,0 0,0 0,0 0,0 0,0 0,0 0,0 26,0-26,0 0,0 0,0 0,0 26,0 0,0-26,0 27,-26-27,26 0,0 26,0 0,-27-26,27 26,0-26,0 0,-26 0,26 27,0-27,0 26,-26-26,26 0,0 26,0-26,0 0,0 27,0-1,-27-26,27 26,0-26,0 0,0 26,0-26,0 27,0-27,0 26,-26-26,26 0,0 0,0 0,-26 0,26 0,0 26,0-26,0 0,0 0,0 0,0 0,0 0,0 0,0 0,0 0,0 0,0 0,0 0,0 0,0 0,0 0,0 0,0 0,0 0,0 0,0 0,0 0,0 0,0 0,0 0,0 0,0 0,0 0,0 0,0 0,0 0,0 0,0 0,0 0</inkml:trace>
  <inkml:trace contextRef="#ctx0" brushRef="#br0" timeOffset="9609">237 4073,'0'0,"0"0,0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26,0-26,0 0,0 0,0 26,-27 1,27-1,-26-26,0 26,26 1,0-27,0 0,-26 26,26-26,0 0,-27 0,27 26,0-26,0 0,0 0,0 26,0-26,0 0,-26 0,26 27,0-27,0 0,0 0,0 26,0-26,0 0,0 0,0 0,0 0,0 0,0 26,0-26,0 0,0 0,0 0,0 0,0 0,0 0,0 0,0 0,0 26,0-26,0 0,0 0,0 0,0 27,0-27,0 0,0 0,0 26,0-26,0 0,0 0,-26 0,26 0,0 0,0 26,-27-26,27 0,0 0,0 0,0 0,0 0,0 0,0 0,0 0,0 0,0 0,0 0,0 27,-26-27,26 0,0 0,0 0,0 0,0 0,0 0,0 26,0-26,0 0,0 0,0 0,0 0,0 0,0 0,0 0,0 0,0 0,0 0,0 0,0 0,0 0,0 0,0 0,0 0,0 0,0 0,0 26,0-26,0 0,0 0,0 0,0 0,0 0,0 0,0 0,0 0,0 0,0 0,0 0,0 0,0 0,0 0,0 26,0-26,0 0,0 0,0 0,0 0,0 0,0 0,0 0,0 0,0 0,0 0,0 0,0 0,0 0,0 0,0 0,0 0,0 0,0 0,0 0,0 0,0 0,0 0,0 0,0 0,0 0,0 27,0-27,0 0,0 0,0 0,0 0,0 26,0-26,0 0,0 0,0 0,0 0,0 0,0 0,0 0,0 0,0 26,0-26,0 0,0 0,0 0,0 0,0 0,0 0,0 0,0 0,0 0,0 0,0 0,0 0,0 0,0 0,0 0,0 0,0 0,0 0,0 0,0 0,0 0,0 0,0 0,0 0,0 0,0 0,0 0,0 0,0 0,0 0,0 0,0 0,0 0,0 0,0 0,0 0,0 0,0 0,0 0,0 0,0 0,0 0,0 0,0 0,0 0,0 0,0 0,0 0,0 0,0 0,0 0,0 0,0 0,0 0,0 0,0 0,0 0,0 0,0 0,0 0,0 0,0 0,0 0,0 0,0 0,0-26</inkml:trace>
</inkml:ink>
</file>

<file path=ppt/ink/ink39.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20:32:55.328"/>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4414 0,'0'0,"0"0,0 0,0 0,0 0,0 0,0 0,0 0,0 0,0 0,0 0,0 0,0 0,0 0,-40 0,40 0,0 0,0 0,0 0,0 0,0 0</inkml:trace>
  <inkml:trace contextRef="#ctx0" brushRef="#br0" timeOffset="578">4255 1048,'0'0,"0"0,0 0,0 0,0 0,-41 0,41 0,0 0,0 0,0 0,0 0,0 0,0 0,0 0,0 0,0 0,0 0,0 0,0 0,0 0,0 0,0 0,0 0,0 0,0 0,0 0,0 0,0 0,0 0,0 0,0 0,0 0,0 0,0 0,0 0,0 0,0 0,0 0,0 0,0 0,0 0,0 0,0 0,0 0,0 0,0 0,0 0,0 0,0 0,0 0,0 0,0 0,0 0,0 0,0 0,0 0,0 0,0 0,0 0,0 0,0 0,0 0,0 0,0 0</inkml:trace>
  <inkml:trace contextRef="#ctx0" brushRef="#br0" timeOffset="1281">4492 1715,'-39'0,"39"0,0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0,-39 0,39 0,0 0,0 0,0 0,0 0,0 0,-40 0,40 0,-40 0,40 0,-40 0,40 0,-39 0,39 0,-41 47,41-47,-39 0,39 0,0 0,0 0,0 0,-40 0,1 0,39 49,-41-49,41 0,-39 47,0-47,-2 47,41-47,-40 47,1-47,39 0,-39 49,39-49,0 0,-41 0,41 47,0-47,-40 0,40 47,0-47,0 0,0 0,0 0,0 0,0 0,0 0,0 0,0 0,0 0,0 0,0 0,0 0,0 0,0 0,0 0,0 0,0 0,0 0,0 0,0 0,0 0,0 0,0 0,0 0,0 0,0 0,0 0,0 0,0 0,0 0,0 0,0 0,0 0,0 0,0 0,0 0,0 0,0 0,0 0,0 0,0 0,0 0,0 0,0 0,0 0,0 0,0 0,0 0,0 0,0 0,0 0,0 0,0 0,0 0,0 0,0 0,0 0,0 0,0 0,0 0,0 0,0 0,0 0,0 0,0 0,0 0,0 0,0 0,0 0,0 0,0 0,0 0,0 0,0 0,0 0,0 0,0 0,0 0,0 0,0 0,0 0,0 0,0 0,0 0,0 0,0 0,0 0</inkml:trace>
  <inkml:trace contextRef="#ctx0" brushRef="#br0" timeOffset="3843">3300 2525,'0'0,"0"0,0 0,0 0,0 0,0 0,0 0,0 0,0 0,0 0,0 0,0 0,0 0,0 0,0 0,0 0,0 0,0 0,0 0,0 0,0 0,0 0,0 0,0 0,0 0,0 0,0 0,0 0,0 0,0 0,0 0,0 0,-39 0,39 0,0 0,0 0,0 0,0 0,0 0,0 0,0 0,0 0,0 0,0 0,0 0,0 0,0 0,0 0,0 0,0 0,0 0,0 0,0 0,0 0,0 0,0 0,0 0,0 0,0 0,0 0,0 0,0 0,0 0,0 0,0 0,0 0,0 0,0 0,0 0,0 0,0 0,-40 47,40-47,0 47,-40 2,-39-49,79 47,-41 1,-38-1,79-47,-39 0,39 49,-41-49,41 47,0-47,0 0,0 0,-39 0,39 47,0-47,0 0,0 0,0 0,0 0,0 0,0 0,0 0,0 47,0-47,0 0,0 49,0-49,0 0,0 0,0 47,0-47,0 0,0 0,-39 0,39 47,0-47,0 0,0 49,-41-49,41 0,0 0,0 0,0 0,0 0,0 0,0 0,0 0,0 0,0 0,0 0,0 0,0 0,0 0,0 0,0 0,-40 0,40 0,0 0,0 0,0 0,0 0,0 0,0 0,0 0,0 0,0 0,0 0,0 0,0 0,0 0,0 0,0 0,0 0</inkml:trace>
  <inkml:trace contextRef="#ctx0" brushRef="#br0" timeOffset="5328">2147 3716,'0'0,"0"0,0 0,0 0,0 0,0 0,0 0,0 0,0 0,0 0,0 0,0 0,0 0,0 0,0 0,0 0,0 0,0 0,0 0,0 0,0 0,0 0,0 0,0 0,0 0,0 0,0 0,0 0,0 0,0 0,0 0,0 0,0 0,0 0,0 0,0 0,0 0,0 0,0 0,0 0,0 0,0 0,0 0,0 0,0 0,0 0,0 0,0 0,0 0,0 0,0 0,0 0,0 0,0 0,0 0,0 0,0 0,0 0,0 0,0 0,0 0,0 0,0 0,0 0,0 0,0 0,0 0,0 0,0 47,-39-47,39 0,-40 47,40-47,-40 47,40-47,0 49,-40-49,40 47,-39-47,39 48,-41-48,41 49,0-49,0 0,0 0,0 47,0-47,-39 0,39 0,0 0,0 0,0 0,0 47,0-47,0 0,-40 0,40 47,0-47,0 0,-39 49,39-49,0 0,0 47,0-47,0 0,0 0,0 0,0 0,0 0,0 0,0 0,0 47,0-47,0 0,0 0,0 0,0 0,0 0,0 0,0 0,0 0,0 0,0 0,0 0,0 0,0 0,0 0,0 0,0 0,0 0,0 0,0 0,0 0,0 0,0 0,0 0,0 0,0 0,0 0,0 0,0 0,0 0,0 0,0 0,0 0</inkml:trace>
  <inkml:trace contextRef="#ctx0" brushRef="#br0" timeOffset="6703">1312 4907,'0'0,"0"-49,0 49,0 0,0 0,0 0,0 0,0 0,0 0,0 0,0 0,0 0,0 0,0 0,0 0,0 0,0 0,0 0,0 0,0 0,0 0,0 0,0 0,0 0,0 0,0 0,0 0,0 0,0 0,0 0,0 0,0 0,0 0,0 0,0 0,0 0,0 0,0 0,0 0,0 0,0 0,0 0,0 0,0 0,0 0,0 0,0 0,0 0,0 0,0 0,0 0,0 0,0 0,0 0,0 0,0 0,0 0,0 0,0 0,0 0,0 0,0 0,0 0,0 0,0 0,0 0,0 0,0 0,0 0,0 0,0 0,0 49,0-49,0 0,0 0,0 47,-39-47,39 47,0-47,-40 47,40 2,0-49,-41 47,41-47,0 0,0 47,0-47,0 48,-39-48,39 0,0 49,0-49,0 47,0-47,-39 47,39-47,0 0,-40 49,40-2,0-47,0 0,0 0,0 47,-41-47,41 0,0 0,0 47,0-47,0 49,0-49,0 0,0 0,0 0,0 0,0 0,0 0,0 0,0 0,0 0,0 0,0 0,0 0,0 47,0-47,0 0,0 0,0 0,0 0,0 0,0 0,0 0,0 0,0 0,0 0,0 0,0 0,0 0,0 0,0 0,0 0,0 0,0 0,0 0,0 0,0 0,0 0,0 0</inkml:trace>
  <inkml:trace contextRef="#ctx0" brushRef="#br0" timeOffset="8172">676 6335,'0'0,"0"0,0 0,0 0,0 0,0 0,0 0,0-47,0 47,0 0,0 0,0 0,0 0,0 0,0 0,0 0,0 0,0 0,0 0,0 0,0 0,0 0,0 0,0 0,0 0,0 0,0 0,0 0,0 0,0 0,0 0,0 0,0 0,0 0,0 0,0 0,0 0,0 0,0 0,0 0,0 0,0 0,0 0,0 0,0 0,0 0,0 0,0 0,0 0,0 0,0 0,0 0,0 0,0 0,0 0,0 0,0 0,0 0,0 0,0 0,0 0,0 0,0 0,0 0,0 0,0 47,0-47,0 0,0 0,0 0,0 47,0 1,0-48,0 48,-39-48,39 0,0 48,0-1,-41-47,41 47,0-47,0 0,-39 0,39 49,0-49,0 47,-40-47,40 0,0 47,0-47,0 0,0 49,0-2,-40-47,40 47,0-47,0 0,0 47,0-47,0 49,0-49,0 47,-40-47,40 0,0 0,0 0,-39 0,39 0,0 48,0-48,0 0,0 0,0 0,0 0,0 0,0 0,0 0,0 0,0 0,0 0,0 0,0 0,0 0,0 0,0 0,0 0,0 0,0 0,0 0,0 0,0 0,0 0,0 0,0 0,0 0,0 0,0 0,0 0,0 0,0 0,0 0,0 0</inkml:trace>
  <inkml:trace contextRef="#ctx0" brushRef="#br0" timeOffset="9609">359 7383,'0'0,"0"0,0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47,0-47,0 0,0 0,0 47,-41 2,41-2,-40-47,1 47,39 2,0-49,0 0,-39 48,39-48,0 0,-41 0,41 47,0-47,0 0,0 0,0 47,0-47,0 0,-39 0,39 49,0-49,0 0,0 0,0 47,0-47,0 0,0 0,0 0,0 0,0 0,0 47,0-47,0 0,0 0,0 0,0 0,0 0,0 0,0 0,0 0,0 47,0-47,0 0,0 0,0 0,0 49,0-49,0 0,0 0,0 47,0-47,0 0,0 0,-40 0,40 0,0 0,0 47,-41-47,41 0,0 0,0 0,0 0,0 0,0 0,0 0,0 0,0 0,0 0,0 0,0 49,-39-49,39 0,0 0,0 0,0 0,0 0,0 0,0 47,0-47,0 0,0 0,0 0,0 0,0 0,0 0,0 0,0 0,0 0,0 0,0 0,0 0,0 0,0 0,0 0,0 0,0 0,0 0,0 48,0-48,0 0,0 0,0 0,0 0,0 0,0 0,0 0,0 0,0 0,0 0,0 0,0 0,0 0,0 0,0 47,0-47,0 0,0 0,0 0,0 0,0 0,0 0,0 0,0 0,0 0,0 0,0 0,0 0,0 0,0 0,0 0,0 0,0 0,0 0,0 0,0 0,0 0,0 0,0 0,0 0,0 0,0 49,0-49,0 0,0 0,0 0,0 0,0 47,0-47,0 0,0 0,0 0,0 0,0 0,0 0,0 0,0 0,0 47,0-47,0 0,0 0,0 0,0 0,0 0,0 0,0 0,0 0,0 0,0 0,0 0,0 0,0 0,0 0,0 0,0 0,0 0,0 0,0 0,0 0,0 0,0 0,0 0,0 0,0 0,0 0,0 0,0 0,0 0,0 0,0 0,0 0,0 0,0 0,0 0,0 0,0 0,0 0,0 0,0 0,0 0,0 0,0 0,0 0,0 0,0 0,0 0,0 0,0 0,0 0,0 0,0 0,0 0,0 0,0 0,0 0,0 0,0 0,0 0,0 0,0 0,0 0,0 0,0 0,0 0,0-47</inkml:trace>
</inkml:ink>
</file>

<file path=ppt/ink/ink4.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21:41:36.234"/>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131 1,'-26'0,"-1"0,1 0,26 0,0 0,0 0,-26 27,26-27,0 0,-26 26,26-26</inkml:trace>
</inkml:ink>
</file>

<file path=ppt/ink/ink40.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20:32:55.328"/>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1456 0,'0'0,"0"0,0 0,0 0,0 0,0 0,0 0,0 0,0 0,0 0,0 0,0 0,0 0,0 0,-13 0,13 0,0 0,0 0,0 0,0 0,0 0</inkml:trace>
  <inkml:trace contextRef="#ctx0" brushRef="#br0" timeOffset="578">1403 238,'0'0,"0"0,0 0,0 0,0 0,-13 0,13 0,0 0,0 0,0 0,0 0,0 0,0 0,0 0,0 0,0 0,0 0,0 0,0 0,0 0,0 0,0 0,0 0,0 0,0 0,0 0,0 0,0 0,0 0,0 0,0 0,0 0,0 0,0 0,0 0,0 0,0 0,0 0,0 0,0 0,0 0,0 0,0 0,0 0,0 0,0 0,0 0,0 0,0 0,0 0,0 0,0 0,0 0,0 0,0 0,0 0,0 0,0 0,0 0,0 0,0 0,0 0,0 0,0 0</inkml:trace>
  <inkml:trace contextRef="#ctx0" brushRef="#br0" timeOffset="1281">1482 389,'-13'0,"13"0,0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0,-13 0,13 0,0 0,0 0,0 0,0 0,0 0,-13 0,13 0,-14 0,14 0,-13 0,13 0,-13 0,13 0,-13 11,13-11,-13 0,13 0,0 0,0 0,0 0,-13 0,0 0,13 11,-14-11,14 0,-13 11,0-11,0 11,13-11,-13 10,0-10,13 0,-13 12,13-12,0 0,-14 0,14 10,0-10,-12 0,12 11,0-11,0 0,0 0,0 0,0 0,0 0,0 0,0 0,0 0,0 0,0 0,0 0,0 0,0 0,0 0,0 0,0 0,0 0,0 0,0 0,0 0,0 0,0 0,0 0,0 0,0 0,0 0,0 0,0 0,0 0,0 0,0 0,0 0,0 0,0 0,0 0,0 0,0 0,0 0,0 0,0 0,0 0,0 0,0 0,0 0,0 0,0 0,0 0,0 0,0 0,0 0,0 0,0 0,0 0,0 0,0 0,0 0,0 0,0 0,0 0,0 0,0 0,0 0,0 0,0 0,0 0,0 0,0 0,0 0,0 0,0 0,0 0,0 0,0 0,0 0,0 0,0 0,0 0,0 0,0 0,0 0,0 0,0 0,0 0,0 0,0 0,0 0,0 0</inkml:trace>
  <inkml:trace contextRef="#ctx0" brushRef="#br0" timeOffset="3843">1088 573,'0'0,"0"0,0 0,0 0,0 0,0 0,0 0,0 0,0 0,0 0,0 0,0 0,0 0,0 0,0 0,0 0,0 0,0 0,0 0,0 0,0 0,0 0,0 0,0 0,0 0,0 0,0 0,0 0,0 0,0 0,0 0,0 0,-13 0,13 0,0 0,0 0,0 0,0 0,0 0,0 0,0 0,0 0,0 0,0 0,0 0,0 0,0 0,0 0,0 0,0 0,0 0,0 0,0 0,0 0,0 0,0 0,0 0,0 0,0 0,0 0,0 0,0 0,0 0,0 0,0 0,0 0,0 0,0 0,0 0,0 0,0 0,-13 11,13-11,0 11,-13 0,-13-11,26 11,-14-1,-11 1,25-11,-13 0,13 11,-14-11,14 11,0-11,0 0,0 0,-13 0,13 11,0-11,0 0,0 0,0 0,0 0,0 0,0 0,0 0,0 10,0-10,0 0,0 11,0-11,0 0,0 0,0 11,0-11,0 0,0 0,-13 0,13 11,0-11,0 0,0 11,-13-11,13 0,0 0,0 0,0 0,0 0,0 0,0 0,0 0,0 0,0 0,0 0,0 0,0 0,0 0,0 0,0 0,-13 0,13 0,0 0,0 0,0 0,0 0,0 0,0 0,0 0,0 0,0 0,0 0,0 0,0 0,0 0,0 0,0 0,0 0</inkml:trace>
  <inkml:trace contextRef="#ctx0" brushRef="#br0" timeOffset="5328">708 844,'0'0,"0"0,0 0,0 0,0 0,0 0,0 0,0 0,0 0,0 0,0 0,0 0,0 0,0 0,0 0,0 0,0 0,0 0,0 0,0 0,0 0,0 0,0 0,0 0,0 0,0 0,0 0,0 0,0 0,0 0,0 0,0 0,0 0,0 0,0 0,0 0,0 0,0 0,0 0,0 0,0 0,0 0,0 0,0 0,0 0,0 0,0 0,0 0,0 0,0 0,0 0,0 0,0 0,0 0,0 0,0 0,0 0,0 0,0 0,0 0,0 0,0 0,0 0,0 0,0 0,0 0,0 0,0 0,0 11,-13-11,13 0,-13 10,13-10,-13 11,13-11,0 11,-13-11,13 11,-13-11,13 11,-14-11,14 11,0-11,0 0,0 0,0 10,0-10,-13 0,13 0,0 0,0 0,0 0,0 11,0-11,0 0,-13 0,13 11,0-11,0 0,-13 11,13-11,0 0,0 11,0-11,0 0,0 0,0 0,0 0,0 0,0 0,0 0,0 10,0-10,0 0,0 0,0 0,0 0,0 0,0 0,0 0,0 0,0 0,0 0,0 0,0 0,0 0,0 0,0 0,0 0,0 0,0 0,0 0,0 0,0 0,0 0,0 0,0 0,0 0,0 0,0 0,0 0,0 0,0 0,0 0,0 0</inkml:trace>
  <inkml:trace contextRef="#ctx0" brushRef="#br0" timeOffset="6703">433 1114,'0'0,"0"-11,0 11,0 0,0 0,0 0,0 0,0 0,0 0,0 0,0 0,0 0,0 0,0 0,0 0,0 0,0 0,0 0,0 0,0 0,0 0,0 0,0 0,0 0,0 0,0 0,0 0,0 0,0 0,0 0,0 0,0 0,0 0,0 0,0 0,0 0,0 0,0 0,0 0,0 0,0 0,0 0,0 0,0 0,0 0,0 0,0 0,0 0,0 0,0 0,0 0,0 0,0 0,0 0,0 0,0 0,0 0,0 0,0 0,0 0,0 0,0 0,0 0,0 0,0 0,0 0,0 0,0 0,0 0,0 0,0 0,0 11,0-11,0 0,0 0,0 11,-13-11,13 11,0-11,-13 11,13 0,0-11,-14 10,14-10,0 0,0 11,0-11,0 11,-13-11,13 0,0 11,0-11,0 11,0-11,-13 10,13-10,0 0,-13 11,13 0,0-11,0 0,0 0,0 11,-13-11,13 0,0 0,0 11,0-11,0 11,0-11,0 0,0 0,0 0,0 0,0 0,0 0,0 0,0 0,0 0,0 0,0 0,0 0,0 10,0-10,0 0,0 0,0 0,0 0,0 0,0 0,0 0,0 0,0 0,0 0,0 0,0 0,0 0,0 0,0 0,0 0,0 0,0 0,0 0,0 0,0 0,0 0,0 0</inkml:trace>
  <inkml:trace contextRef="#ctx0" brushRef="#br0" timeOffset="8172">223 1439,'0'0,"0"0,0 0,0 0,0 0,0 0,0 0,0-11,0 11,0 0,0 0,0 0,0 0,0 0,0 0,0 0,0 0,0 0,0 0,0 0,0 0,0 0,0 0,0 0,0 0,0 0,0 0,0 0,0 0,0 0,0 0,0 0,0 0,0 0,0 0,0 0,0 0,0 0,0 0,0 0,0 0,0 0,0 0,0 0,0 0,0 0,0 0,0 0,0 0,0 0,0 0,0 0,0 0,0 0,0 0,0 0,0 0,0 0,0 0,0 0,0 0,0 0,0 0,0 0,0 0,0 11,0-11,0 0,0 0,0 0,0 11,0-1,0-10,0 11,-13-11,13 0,0 11,0 0,-13-11,13 10,0-10,0 0,-13 0,13 12,0-12,0 10,-13-10,13 0,0 11,0-11,0 0,0 11,0 0,-14-11,14 11,0-11,0 0,0 10,0-10,0 11,0-11,0 11,-13-11,13 0,0 0,0 0,-13 0,13 0,0 11,0-11,0 0,0 0,0 0,0 0,0 0,0 0,0 0,0 0,0 0,0 0,0 0,0 0,0 0,0 0,0 0,0 0,0 0,0 0,0 0,0 0,0 0,0 0,0 0,0 0,0 0,0 0,0 0,0 0,0 0,0 0,0 0,0 0</inkml:trace>
  <inkml:trace contextRef="#ctx0" brushRef="#br0" timeOffset="9609">118 1677,'0'0,"0"0,0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11,0-11,0 0,0 0,0 10,-13 1,13 0,-13-11,0 11,13 0,0-11,0 0,-13 11,13-11,0 0,-14 0,14 10,0-10,0 0,0 0,0 11,0-11,0 0,-13 0,13 11,0-11,0 0,0 0,0 11,0-11,0 0,0 0,0 0,0 0,0 0,0 10,0-10,0 0,0 0,0 0,0 0,0 0,0 0,0 0,0 0,0 11,0-11,0 0,0 0,0 0,0 11,0-11,0 0,0 0,0 11,0-11,0 0,0 0,-13 0,13 0,0 0,0 11,-13-11,13 0,0 0,0 0,0 0,0 0,0 0,0 0,0 0,0 0,0 0,0 0,0 11,-13-11,13 0,0 0,0 0,0 0,0 0,0 0,0 11,0-11,0 0,0 0,0 0,0 0,0 0,0 0,0 0,0 0,0 0,0 0,0 0,0 0,0 0,0 0,0 0,0 0,0 0,0 0,0 10,0-10,0 0,0 0,0 0,0 0,0 0,0 0,0 0,0 0,0 0,0 0,0 0,0 0,0 0,0 0,0 11,0-11,0 0,0 0,0 0,0 0,0 0,0 0,0 0,0 0,0 0,0 0,0 0,0 0,0 0,0 0,0 0,0 0,0 0,0 0,0 0,0 0,0 0,0 0,0 0,0 0,0 0,0 11,0-11,0 0,0 0,0 0,0 0,0 11,0-11,0 0,0 0,0 0,0 0,0 0,0 0,0 0,0 0,0 10,0-10,0 0,0 0,0 0,0 0,0 0,0 0,0 0,0 0,0 0,0 0,0 0,0 0,0 0,0 0,0 0,0 0,0 0,0 0,0 0,0 0,0 0,0 0,0 0,0 0,0 0,0 0,0 0,0 0,0 0,0 0,0 0,0 0,0 0,0 0,0 0,0 0,0 0,0 0,0 0,0 0,0 0,0 0,0 0,0 0,0 0,0 0,0 0,0 0,0 0,0 0,0 0,0 0,0 0,0 0,0 0,0 0,0 0,0 0,0 0,0 0,0 0,0 0,0 0,0 0,0 0,0-10</inkml:trace>
</inkml:ink>
</file>

<file path=ppt/ink/ink41.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18:14:13.906"/>
    </inkml:context>
    <inkml:brush xml:id="br0">
      <inkml:brushProperty name="width" value="0.15875" units="cm"/>
      <inkml:brushProperty name="height" value="0.05292" units="cm"/>
      <inkml:brushProperty name="color" value="#FFFFFF"/>
      <inkml:brushProperty name="fitToCurve" value="1"/>
    </inkml:brush>
  </inkml:definitions>
  <inkml:trace contextRef="#ctx0" brushRef="#br0">0 156,'0'-26,"0"26,0 0,0-28,0 28,0 0,0 0,0 0,0 0,0 0,0-26,0 26,0 0,0 0,0 0,0 0,0 0,0 0,0 0,0 0,0 0,0 0,0 0,0 26,0-26,0 0,0 0,0 0,0 28,0-28,0 0,32 26,-32-26,0 26,0 0,0 1,0-1,0 0,34 1,-2-27,-32 53,32-27,-32 1,0-1,33 0,-33 0,0 1,32-1,-32 1,0 0,33-1,-33 0,0 0,0 1,32-1,-32-26,0 26,0 1,0 0,0-27,-32 26,32-26,0 26,0-26,0 0,0 27,0-27,0 0,0 0,0 0,0 0,0 0,32 0,-32 0,0 0,0 0,0 0,0 0,0 0,0 0,0 0,0 0,0 0,0 0,0 0,0 0,0 0,0-27,0 27,33-26,-1 26,-32-26,65-1,-32 0,31-25,-30 25,-2 1,32 0,-64 0,66-28,-34 28,-32-1,65 1,-32-26,-1 25,1-25,-1 25,0-26,34 27,-66-27,32 27,0 0,2-28,-34 54,0-26,0 26,0-27,0 27,0-26,0 26,0 0,0 0,0 0,0 0,0 0,0 0,0 0,0 0,0 0,0 0,0 0,0 0,0 0,0 0,0 0,0 0,0 0,0 0,0 26,0-26</inkml:trace>
</inkml:ink>
</file>

<file path=ppt/ink/ink42.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18:14:53.500"/>
    </inkml:context>
    <inkml:brush xml:id="br0">
      <inkml:brushProperty name="width" value="0.15875" units="cm"/>
      <inkml:brushProperty name="height" value="0.05292" units="cm"/>
      <inkml:brushProperty name="color" value="#FFFFFF"/>
      <inkml:brushProperty name="fitToCurve" value="1"/>
    </inkml:brush>
  </inkml:definitions>
  <inkml:trace contextRef="#ctx0" brushRef="#br0">30 109,'0'-26,"26"26,-26 0,-26 0,26 0,0 0,0 0,0-26,0 26,0 0,0 0,0 0,0 0,0 0,0 0,0 0,0 0,0 0,0 0,0 0,0 0,0 0,0 0,0 0,0 26,0-26,0 0,0 0,0 0,0 26,0-26,0 26,0 1,-26-1,26 0,0 1,0-1,26-26,-26 26,0 0,26-26,-26 27,0-1,0-26,0 0,26 0,-26 26,0-26,0 0,0 0,0 0,0 0,0 0,0 0,0 0,0 0,0 0,0 0,0 0,0 0,0 0,0 0,0 0,0 0,0 0,0 0,0 0,0 0,0 0,0 0,0 0,0 0,0 0,0 0,0 0,0 0,0 0,0 0,0 26,0-26,0 0,0 0,0 0,0 0,0 0,0 0,0 0,0 0,0 0,0 0,0 0,0 0,0 0,0 0,0 0,0 0,27-26,-1-26,53 25,-27-25,27-27,-26 26,-1 27,1 0,-27 0,-26-1,0 27,0-26,26 26,-26 0,0 0,-26 0,26 0,0 0,0 0,0 26,0-26,0 0,0 0,0 0,0 0,0 0,0 0,0 0,0 0,0 0,0 0,0 0,0 0,0 0,0-26,0 26</inkml:trace>
</inkml:ink>
</file>

<file path=ppt/ink/ink43.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18:14:52.578"/>
    </inkml:context>
    <inkml:brush xml:id="br0">
      <inkml:brushProperty name="width" value="0.15875" units="cm"/>
      <inkml:brushProperty name="height" value="0.05292" units="cm"/>
      <inkml:brushProperty name="color" value="#FFFFFF"/>
      <inkml:brushProperty name="fitToCurve" value="1"/>
    </inkml:brush>
  </inkml:definitions>
  <inkml:trace contextRef="#ctx0" brushRef="#br0">170 83,'0'0,"0"0,-27 0,27 0,0 0,0 0,0-26,0 26,-26 0,26 0,0 0,0 0,0 0,0 0,0 0,0 0,0 0,0 0,0 0,0 0,0 0,0 0,0 0,0 0,0 0,0 0,0 0,-26 0,26 0,0 0,0 0,0 0,0 0,0 0,0 0,0 26,0-26,0 27,-26-27,-1 26,1 27,26-27,0 0,0 0,-26 1,52-1,-26-26,0 26,0 0,26-26,1 27,-1-27,0 0,0 26,1-26,-1 0,26 0,-25 0,-1 0,0-26,1 26,-1 0,0-27,0 27,1-26,-1 0,-26 0,26-1,0 27,-26-26,27 0,-27 26,0-26,0 26,0-27,0 27,0-26,-27 26,27-26,-26 26,0-27,26 27,-26 0,-1-26,1 26,0-26,0 26,-1 0,1-26,0 26,-1 0,27 0,0 0,0 0,-26 0,26 0,0 0,0 0,0 0,0 0,0 0,26 0,-26 0,0 26,0-26</inkml:trace>
</inkml:ink>
</file>

<file path=ppt/ink/ink44.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18:14:13.906"/>
    </inkml:context>
    <inkml:brush xml:id="br0">
      <inkml:brushProperty name="width" value="0.15875" units="cm"/>
      <inkml:brushProperty name="height" value="0.05292" units="cm"/>
      <inkml:brushProperty name="color" value="#FFFFFF"/>
      <inkml:brushProperty name="fitToCurve" value="1"/>
    </inkml:brush>
  </inkml:definitions>
  <inkml:trace contextRef="#ctx0" brushRef="#br0">0 156,'0'-26,"0"26,0 0,0-28,0 28,0 0,0 0,0 0,0 0,0 0,0-26,0 26,0 0,0 0,0 0,0 0,0 0,0 0,0 0,0 0,0 0,0 0,0 0,0 26,0-26,0 0,0 0,0 0,0 28,0-28,0 0,32 26,-32-26,0 26,0 0,0 1,0-1,0 0,34 1,-2-27,-32 53,32-27,-32 1,0-1,33 0,-33 0,0 1,32-1,-32 1,0 0,33-1,-33 0,0 0,0 1,32-1,-32-26,0 26,0 1,0 0,0-27,-32 26,32-26,0 26,0-26,0 0,0 27,0-27,0 0,0 0,0 0,0 0,0 0,32 0,-32 0,0 0,0 0,0 0,0 0,0 0,0 0,0 0,0 0,0 0,0 0,0 0,0 0,0 0,0-27,0 27,33-26,-1 26,-32-26,65-1,-32 0,31-25,-30 25,-2 1,32 0,-64 0,66-28,-34 28,-32-1,65 1,-32-26,-1 25,1-25,-1 25,0-26,34 27,-66-27,32 27,0 0,2-28,-34 54,0-26,0 26,0-27,0 27,0-26,0 26,0 0,0 0,0 0,0 0,0 0,0 0,0 0,0 0,0 0,0 0,0 0,0 0,0 0,0 0,0 0,0 0,0 0,0 0,0 26,0-26</inkml:trace>
</inkml:ink>
</file>

<file path=ppt/ink/ink45.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18:34:58.718"/>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52 0,'0'0,"0"0,0 0,0 0,0 0,0 0,0 0,-26 0,26 0,0 0,0 0,0 0,0 0,0 0,0 0,0 0,0 0,0 0,0 0,0 0,0 0,0 0,0 0,0 0,0 0,0 0,0 0,0 0,0 0,0 0,0 0,0 0,0 0,0 0,0 0,0 0,0 0,0 0,0 0,0 0,0 0,0 0,0 0,0 0,0 0,0 0,0 0,0 0,0 0,0 0,0 0,0 0,0 0,0 0,0 0,0 0,0 0,0 0,0 0,0 0,0 0,0 0,0 0,0 0,0 0,0 0,0 0,0 0,0 0,0 0,0 0,0 0,0 0,0 0,-26 0,26 0,0 0</inkml:trace>
</inkml:ink>
</file>

<file path=ppt/ink/ink46.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18:43:55.906"/>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79 30,'0'0,"0"0,0-26,-26 26,26 0,0 0,0 0,-27 0,27 0,0 0,0 0,0 0,0 0,0 0,-26 0,26 0,0 0,0 0,0 0,0 0,0 0,0 0,0 0,0 0,0 0,0 0,0 0,0 0,0 0,0 0,0 0,0 0,0 0,0 0,0 0,0 0,0 0,0 0,0 0,0 0,0 0,0 0,0 0,0 0,0 0,0 0,0 0,0 0,0 0,0 0,0 0,0 0,0 0,0 0,0 0,0 0,0 0,0 0,0 0,0 0,0 0,0 0,0 0,0 0,0 0,0 0,0 0,0 0,0 0,0 0,0 0,0 0,0 0,0 0,0 0,0 0,0 0,0 0,0 0,0 0,0 0,0 0,0 0,0 0,0 0,0 0,0 0,0 0,0 0,0 0,0 0,0 0,0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7T21:27:40.300"/>
    </inkml:context>
    <inkml:brush xml:id="br0">
      <inkml:brushProperty name="width" value="0.1" units="cm"/>
      <inkml:brushProperty name="height" value="0.1" units="cm"/>
      <inkml:brushProperty name="color" value="#E71224"/>
    </inkml:brush>
  </inkml:definitions>
  <inkml:trace contextRef="#ctx0" brushRef="#br0">28 1 5587,'0'0'3201,"-6"9"-3329,4-7 128,0 0 32,0 0 96,0 0-96,-3 4-32,3-6-224,-4 2-1921</inkml:trace>
</inkml:ink>
</file>

<file path=ppt/ink/ink48.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18:34:58.718"/>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101 0,'0'0,"0"0,0 0,0 0,0 0,0 0,0 0,-51 0,51 0,0 0,0 0,0 0,0 0,0 0,0 0,0 0,0 0,0 0,0 0,0 0,0 0,0 0,0 0,0 0,0 0,0 0,0 0,0 0,0 0,0 0,0 0,0 0,0 0,0 0,0 0,0 0,0 0,0 0,0 0,0 0,0 0,0 0,0 0,0 0,0 0,0 0,0 0,0 0,0 0,0 0,0 0,0 0,0 0,0 0,0 0,0 0,0 0,0 0,0 0,0 0,0 0,0 0,0 0,0 0,0 0,0 0,0 0,0 0,0 0,0 0,0 0,0 0,0 0,0 0,-50 0,50 0,0 0</inkml:trace>
</inkml:ink>
</file>

<file path=ppt/ink/ink49.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18:35:18.156"/>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159 369,'0'0,"-49"-47,49 47,0 0,-49 0,49 0,0 0,0 0,0 0,0 0,0 0,0 0,0 0,0 0,0 0,0 0,0 0,0 0,0 0,0 0,0 0,0 0,0 0,0 0,0 0,0 0,0 0,0 0,0 0,0 0,0 0,0 0,0 0,0 0,0 0,0 0,0 0,0 0,0 0,0 0,0 0,0 0,0 0,0 0,0 0,0 0,0 0,0 47,0-1,0 45,0-44,0 44,0 2,0-2,0 2,0-2,0 2,0-2,0 2,0 0,0-48,0 46,0-43,0 43,0-44,49-2,-49 1,0-46,49 0,-49 0,0 0,0 0,0 0,0 0,0 0,0 0,50 0,-50 0,0-46,0 1,0-2,51 47,47-91,-49 43,52-43,48-2,-99 2,50-1,48 0,-97-46,48 45,50 2,-48-47,-3 45,2 2,-1-2,-48 2,-2 44,1-44,-1 45,-49 46,0-47,0 47,0 0,0 0,0 0,0 0,0 47,0-47,0 46,0-1,0 1,-49 1,49 44</inkml:trace>
  <inkml:trace contextRef="#ctx0" brushRef="#br0" timeOffset="1062">2052 967,'0'0,"0"0,0 45,-52-45,52 47,0-1,0 0,-49-1,0 2,49 44,-51 2,2-2,-50-43,99 43,-100 47,50-93,-50 48,51-47,0 47,-3-48,52 48,0-93,52 45,-3-45,51 0,-51 0,101 0,-51-45,1 45,-2-93,52 48,-101 45,52-93,-101 47,98 46,-47-45,-51-3,0 48,0-45,0 45,-51 0,2 0,0-46</inkml:trace>
  <inkml:trace contextRef="#ctx0" brushRef="#br0" timeOffset="1469">1254 1657,'0'0,"0"0,49 0,3 0,-3 0,51 0,-1 0,1 0,-1 0,-50-46,51 46,-51-45,3 45,-3 0,0 0,0-48,52 48,-52 0,51 0</inkml:trace>
  <inkml:trace contextRef="#ctx0" brushRef="#br0" timeOffset="1719">2798 1382,'0'0,"0"0,0 0,0 0,0 0,0 0,-51 0,51 45,0 1,0-1,0 3,0 43,-49-44,49 44,-50-46,50 3,-49-3,49 1,0-1,0 3,0-48,0 0,0 0,0 0,0 0,49-48,-49 3,50-1,-1 1,-49-3,51 3,-2 45,0-46,3 1,-3 45,0 0,-49-47,0 47,0 0,0 47,0-47,0 0,0 0,0 0,0 45,0 1,0-46,0 0,0 45,0 48,0-93,0 46,0 47,0-93,0 0,0 45,0-45,0 0,0 0,0 0</inkml:trace>
</inkml:ink>
</file>

<file path=ppt/ink/ink5.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21:41:50.687"/>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0 157,'-27'0,"27"0,0 0,0 0,0 0,27 0,-27 0,0 0,26-26,-26 26,26 0,0 0,1 0,25 0,-25 0,25-26,27 26,-26 0,25-27,1 27,0 0,26-26,-26 0,0 26,26 0,26 0,-52 0,26 0,0 0,0 0,0 0,1 0,-1 26,26-26,-26 0,53 0,-27 0,1 0,-1 0,27 0,-27 0,0-26,1 26,25 0,-51 0,25 0,0 0,-26 0,0 26,27-26,-1 0,-26 0,53 26,-53-26,26 0,27 0,-26 0,-1 0,0 0,1 0,-27 0,26 0,1 0,-1 0,0 0,1 0,-1 0,27 0,-1 0,-25-26,25 26,1 0,0 0,-1 0,1 0,0 0,-1-26,-25 26,-1 0,27 0,-1 0,1 0,0 0,-1 0,1 0,0 0,-27 0,27 0,-53 0,52 0,-78 0,26 0,0 0,-52 26,0-26,-1 26,-26-26,1 0,-1 0,-26 0,-26 0,-1 0,-51 0,-1-26,-53 0</inkml:trace>
</inkml:ink>
</file>

<file path=ppt/ink/ink50.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18:36:29.015"/>
    </inkml:context>
    <inkml:brush xml:id="br0">
      <inkml:brushProperty name="width" value="0.21167" units="cm"/>
      <inkml:brushProperty name="height" value="0.05292" units="cm"/>
      <inkml:brushProperty name="color" value="#FFFFFF"/>
      <inkml:brushProperty name="fitToCurve" value="1"/>
    </inkml:brush>
  </inkml:definitions>
  <inkml:trace contextRef="#ctx0" brushRef="#br0">458 4909,'0'0,"0"0,0 0,0 0,0 46,0-46,0 0,0 0,0 0,0 0,52 0,-52 0,0 0,0 0,0 0,0 0,0 0,0 0,0 0,0 0,-52 0,52 0,0 0,0 0,0 0,0 0,0 0,0 0,0 0,0 0,0 0,0 0,0 0,0 0,0 0,0 0,0 0,0 0,0 0,0 0,0 0,-51 0,51 0,0 0,0 0,0 0,0 0,0 0,0 0,0 0,0 0,0 0,-50 0,50 0,0 0,0 0,0 0,0 0,0 0,0 0,0 0,0 0,0 0,0 0,0 0,0 0,0 0,0 0,0 0,0 0,0 0,0 0,50 0,-50 0,0 0,51 0,-51 0,52 0,-2 0,1 0,-1 0,53 0,-103-46,103 46,-53 0,1 0,-1 0,3 0,-53 0,0-46,50 46,51-46,-101 46,103-47,-53 47,53 0,-53-92,53 92,-53-47,1 47,52 0,-103-46,50 0,1 46,1 0,-52-46,101 46,-51 0,3 0,47-48,-47 3,-3-1,1 46,51 0,-51-94,-1 94,53-45,-103-1,50 46,53-48,-103 48,51-46,49 1,-100 45,103-46,-52-2,-1 48,53-46,-53 0,3 46,-3-45,51-3,-49 2,-1 0,52 46,-103-47,100 1,-49 0,1 46,49-46,-51-1,3 1,-3 0,53-2,-53 3,1-1,-1 0,3-2,-3 2,1 46,-1-45,-50-1,103-2,-53 48,-50-46,103 1,-53-3,1 2,52 0,-103 1,50-3,2 2,-1-46,-1 92,1-47,1 1,-52 0,50 46,1-47,-1-45,53 92,-53-46,3-47,-3 93,1-94,51 48,-51 1,-1-49,1 94,1-91,-52 45,51 46,-51-48,50 2,2 0,-52 46,0-47,51 1,-51 0,50 0,1-1,-51 1,52 0,49-47,-101 93,52-92,-1 44,-1-43,-50 45,50-2,3-43,-3 43,-50 2,51 0,-51 1,50-3,2 2,-52 0,0 1,51-3,-51 2,50 46,-50-46,0-1,53 47,-53-46,0 46,0-46,0 46,0 0,0 0,0 0,0 0,0 0,0 0,0 0,0 0,0 0,0 0,0 0,0 0,-53 46,53 0,-50 1</inkml:trace>
  <inkml:trace contextRef="#ctx0" brushRef="#br0" timeOffset="4985">101 5279,'0'0,"0"0,0-46,0 46,-51-45,51 45,0 0,0 0,0 0,0 0,0 0,0 0,0 0,0 0,0 0,0 0,-50 0,50 0,0 0,0 0,0 0,0 0,0 0,0 0,0 0,0 0,0 0,0 0,0 0,0 0,0 0,0 0,0 0,0 0,0 0,0 0,0 0,0 0,0 0,0 0,0 0,0 0,0 0,0 0,0 0,0 0,0 0,0 0,0 0,0 0,0 0,0 0,0 0,0 0,0 0,0 0,0 0,0 0,0 0,0 0,0 0,0 0,0 0,0 0,0 0,0 0,0 0,0 0,0 0,0 0,0 0,0 0,0 0,0 0,0 0,0 0,0 0,0 0,0 0,0 0,0 0,0 0</inkml:trace>
  <inkml:trace contextRef="#ctx0" brushRef="#br0" timeOffset="5781">560 5188,'0'0,"0"-46,0 46,0 0,0 0,-50 0,50 0,0 0,0 0,0 0,0 0,0 0,0 0,0-48,0 48,0 0,0 0,0 0,0 0,0 0,0 0,0 0,0 0,0 0,0 0,0 0,0 0,0 0,0 0,0 0,0 0,0 0,50 0,-50 0,51 48,-51-48,50 0,-50 0,53 0,-53 0,50 0,-50 0,0 0,0 0,0-48,0 48,0 0,0-46,0 46,-50 0,50 0,-103 0,103 0,-51 0,1 0,-2 0,52 0,0 0,0 0,-51 0,51 0,0 0,0 0,0 0,0 0,0 0,0 0,51 0,-51 46,0-46,0 0,52 0,-2 0,-50 0,0 0,51 0,-51 0,0 0,0-46,0 46,0 0,0 0,0-45,0-3,0 48,0 0,-51 0,51 0,-50 0,-2 0,52 0,0 0,0 0,0 0,0 0,0 48,-51-48,51 45,0-45,0 0,0 0,0 0,0 46,0-46,51 0,-51 0,0 0,0-46,0 46,52 0,-52 0,0 0,0 0,50-45,-50-3,0 48,-50 0,50-46,0 46,-52 0,52 0,0 0,0 0,0 46,0-46,-51 0,51 0,-50 48,50-3,-53-45,53 0,0 46,0 2,0-48,0 0,0 46,53-46,-53 0,50 0,1-46,-51 46,0 0,52 0,-52-48,50 2,-50 46,51 0,-51-45,0-3,0 48,-51-46,51 46,-50 0,-2 0,52 0,0 0,0 0,-51 46,51-46,0 0,-50 0,50 0,0 48,0-3,0-45,-53 0,53 46,53 2,-53-48,0 46,50-46,1 0,-51-46,0 46,52 0,-2 0,-50-48,51 48,-51-46,0 46,0 0,0 0,-51-45,51 45,-50-48,50 48,-52 0,52 0,0 0,0 0,-51 0,51 0,0 0,-50 0,50 48,0-48,0 45,-53-45,53 0,0 0,53 0,-53 46,50 2,-50-48,51 0,-51 0,52-48,-52 48,50 0,-50-46,0 46,0 0,51 0,-102-45,51-3,0 48,-50-46,-2 46,52 0,0 0,-51 0,1 0,50 0,-53 0,53 0,0 0,0 0,0 46,-50-46,50 93,0-93,0 0,50 46,-50 2,0-48,53 0,-3 0,1 0,-51 0,0-48,52 48,-2-46,-50 46,0 0,51 0,-51-45,0-3,0 48,-51-46,51 46,-50 0,-2 0,52 0,0 0,0 0,-51 0,51 0,0 46,0-46,0 0,0 0,-50 93,50-93,0 0,50 46,-50 2,51-48,-51 0,0 0,52 0,-2 0,1 0,-1 0,3-48,-53 48,50-46,-50 46,0 0,0 0,0-45,0-3,0 48,0 0,-50-46,-3 46,3 0,50 0,-51 0,1 0,-2 46,52-46,0 0,0 0,0 0,0 0,0 48,0-3,0-45,0 0,0 46,0-46,52 48,49-48,-101 0,50 0,3 0,-3 0,1 0,1 0,-52 0,50-48,-50 48,0-46,0 46,0 0,0-45,-50-3,50 48,-52-46,1 46,51 0,-50 0,-3 0,53 46,-50-46,50 0,0 0,0 0,0 48,0-48,0 45,0-45,0 0,0 46,0 2,0-48,0 46,50-46,-50 0,53 0,-3 0,-50-46,51 46,-51 0,52-48,-52 48,0-46,0 46,0 0,0-45,0-3,-52 48,1 0,51 0,-50 0,-3 0,3 0,50 0,-51 0,1 0,50 48,-52-3,52-45,-51 0,1 0,-3 46,53 2,0-2,0-46,-50 0,100 0,-50 45,0-45,0 0,0 0,0 0,0 0,0-45,53 45,-53 0,0 0,50 0,-50-46,0 46,0-48,0 2,0 46,0 0,0 0,0 0,0 0,0 0,-50 0,50 0,0 0,0 0,0 0,0 0,-53 0,53 0,0 46,0 2,0-48,0 46,0-46,0 45,0 1,0-46,0 48,0-48,53 0,-53 0,50 0,1 0,-51-48,0 48,52 0,-2-46,-50 1,51 45,-51 0,0-46,0-48,0 94,0 0,0-45,-51-3,51 48,-50 0,50 0,-52-46,52 46,0 0,0 0,0 0,-51 0,51 0,0 0,0 46,0-46,0 0,0 48,-50-3,50-45,0 0,0 94,0-94,0 46,50-46,-50 45,0 1,0-46,51 0,-51 0,0 0,0 0,52 0,-2-46,1 1,-51 45,0 0,0 0,50-46,-50-2,53 2,-53 46,0-45,-53-3,53 48,-50-46,50 46,-51 0,51 0,-50 0,-2 0,52 0,0 0,0 0,0 0,0 0,0 0,0 0,0 46,-51-46,51 48,0-3,-50-45,50 46,0 2,0-48,0 46,0-46,50 0,-50 0,51 0,-51 0,52 0,-2 0,1 0,-51-46,0 46,0-48,50 2,-50 46,53-45,-53-3,0 2,0 46,0 0,-53-46,53 46,0 0,-50 0,50 0,0 0,0 0,-51 0,1 46,50-46,-52 0,52 0,0 0,0 0,-51 46,51-46,0 48,0-3,0-45,51 0,-51 0,0 0,52 0,-52 0,50 0,-50 0,51 0,-51 0,0 0,0-45,0-3,50 48,-50-46,0 46,0-92,-50 92,50-47,0 47,0 0,0 0,-51 0,51 0,-50 0,50 0,-52 0,52 0,0 0,0 47,0-1,0 0,-51-46,51 46,0-46,-50 93,50-93,50 0,-50 0,0 0,0 0,51 0,-51 0,0 0,0 0,0 0,0 0,0 0,0 0,0-45,0 45,0-48,0 48,0 0,0-46,0 46,0 0,0 0,0 0,-51 0,51 0,0 0,0 0,0 0,-50 0,50 0,0 0,0 46,0-46,0 0,0 93,0-93,0 0,0 46,0 2,0-48,0 0,50 0,-50 0,51 0,-51-48,0 48,52 0,-52-46,50 46,-50 0,0 0,0 0,0 0,0-45,0-3,-50 48,50 0,-52 0,52 0,0 0,-51 0,51 0,-50 0,50 0,0 0,-53 0,53 0,0 0,0 48,-50-3,50-45,-50 0,50 94,0-94,0 46,50-46,-50 0,50 0,-50 0,53 0,-53 0,50 0,1 0,-51 0,52 0,-52 0,50 0,1 0,-51 0,0-46,50 46,-50 0,53-48,-3 2,-50 46,0 0,0-45,0 45,-50-48,50 48,0 0,-53 0,53 0,-50 0,50 0,0 0,0 0,-51 0,51 0,-50 0,50 0,0 0,0 0,0 0,0 0,-52 48,52-48,0 0,0 45,0-45,0 0,0 0,0 0,52 0,-52 0,0 0,50 0,-50 0,0 0,0 0,51 0,-51 0,0 0,0 0,0 0,0 0,0 0,0 0,0 0,0 0,50 0,-50 0,0 0,0-45,0 45,0-48,-50 48,50 0,0 0,0-46,0 46,0 0,0 0,0 0,-51 0,51 0,0 0,0 0,0 0,0 0,0 0,0 0,0 0,0 0,0 0,0 0,0 0,0 0,0 0,0 0,-50 46</inkml:trace>
</inkml:ink>
</file>

<file path=ppt/ink/ink51.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18:43:57.953"/>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3056 1019,'0'0,"0"0,-50 0,50 0,0 0,0 0,-50 0,50 0,0 0,0 0,0 0,0 0,0 0,0 0,0 0,0 0,0 0,0 0,0 0,0 0,0 0,0 0,0 0,0 0,0 0,0 0,0 0,0 0,0 0,0 0,0 0,0 0,0 0,0 0,0 0,0 0,0 0,0 0,0 0,0 0,0 0,0 0,0 0,0 0,0 0,0 0,0 0,0 0,0 0,0 0,0 0,0 0,0 0,0 0,0 0,0 0,0 0,0 0,0 0,0 0,0 0,0 0,0 0,0 0,0 0,0 0,0 0,0 0,0 0,0 0,0 0,0 0,0 0,0 0,0 0,0 0,0 0,0 0,0 0,0 0,0 0,0 0,0 0,0 0,0 0,0 0,0 0,0 0,0 0,0 0,0 0,-53 0,53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inkml:trace>
  <inkml:trace contextRef="#ctx0" brushRef="#br0" timeOffset="1968">50 834,'0'0,"0"0,0 0,0 0,0 0,0 0,0 0,0 0,0 0,0 0,0 0,0 0,0 0,0 0,0 0,0-46,-50 46,50 0,0 0,0 0,0 0,0 0,0 0,0 0,0 0,0 0,0 0,0 0,0 0,0 0,0 0,0 0,0 0,0 0,0 0,0 0,0 0,0 0,0 0,0 0,0 0,0 0,0 0,0 0,0 0,0 0,0 0,0 0,0 0,0 0,0 0,0 0,0 0,0 0,0 0,0 0,0 0,0 0,0 0,0 0,0 0,0 0,0 0,0 0,0 0,0 0,0 0,0 0,0 0,0 0,0 0,0 0,0 0,0 0,0 0,0 0,0 0,0 0,0 0</inkml:trace>
  <inkml:trace contextRef="#ctx0" brushRef="#br0" timeOffset="2750">815 881,'0'0,"-51"0,51 0,0 0,0 0,0 0,0 0,0 0,0 0,0 0,0 0,0 0,0 0,0 0,0 0,0 0,0 0,0 0,0 0,0 0,0 0,0 0,0-47,0 47,0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47,0-47,0 46,0-46,0 92,0-92,0 93,0-47,0-46,0 46,0 2,0-3,-52-45,52 46,0 2,0-48,0 46,0-46,0 0,52 45,-52 1,0-46,0 0,0 0,0 0,0 0,0 0,0 0,0 0,0 0,0 0,0 0,0 0,0 0,0 0,0 48,0-48,0 0</inkml:trace>
  <inkml:trace contextRef="#ctx0" brushRef="#br0" timeOffset="4109">712 1946,'0'0,"0"0,0 0,0 0,0 0,0 0,0-46,52 46,-52 0,0 0,0 0,0 0,0 0,0 0,0 0,0 0,0 0,0 0,0 46,0-46,0 0,0 0,0 46,0-46,0 46,0 1,0-1,0 0,0 2,0-3,0 1,0 0,0 2,0-48,0 45,0-45,0 0,0 0,0 0,0 0,0 0,0 0,0 0,0 0,0-45,0 45,0 0,0 0,0 0,0 0</inkml:trace>
  <inkml:trace contextRef="#ctx0" brushRef="#br0" timeOffset="4609">865 2734,'0'0,"0"0,0 0,0 0,0 0,0 0,0 0,-50 0,50 46,0-46,0 0,0 0,0 0,-51 0,51 46,0-46,0 45,0 3,-52-2,52 0,0 1,0-1,0 0,-51 0,51-46,0 47,0-1,-50-46,50 46,0-46,0 46,0-46,0 0,0 0,0 0,0 0,0 0,0 0,0 0,0 0,0 0,0 0,0 0,0 0,0 0,0 0,0 0,0 0,0 0,0 0,0 0,0 0</inkml:trace>
  <inkml:trace contextRef="#ctx0" brushRef="#br0" timeOffset="20765">1222 2316,'0'0,"0"0,0 0,0 0,0 0,0 0,0 0,0 0,0 0,0 0,0 0,0 0,-51 0,51 0,0 0,0 0,0 0,0 0,0 0,0 0,0 0,0 0,0 0,0 0,0 0,0 0,0 0,0 0,0 0,0 0,0 0,0 0,0 0,0 0,0 0,0 0,0 0,0 0,0 0,0 0,0 0,0 0,0 0,0-46,51 46,-51-45,0 45,50 0,3-48,-3 48,-50 0,50-46,-50 46,53 0,-53 0,0 0,0 0,0 0,0 0,0 0,0 0,-53 46,53-46,-50 0,0 48,-53-48,103 45,-101 1,49 0,1-46,1 48,-3-48,53 0,0 45,0-45,0 0,0 0,0 0,0 46,0-46,53 0,-53 0,50 46,1-46,-51 48,52-48,-2 0,1 46,-51-46,50 45,3-45,-3 0,-50 48,50-48,-50 0,53 0,-53 0,50 0,-50 0,0 0,0 0,0 0,0 0,0 0,0 0,0 0,-50 0,50 0,0 0,0 0,0-48,-53 48,53 0,0-45,-50 45,50-46,0 46,0-48,0 48,-50 0,-3 0,3-46,50 46,-51 0,51 0,-50 0,-2 0,52 0,0 0,0 0,0 0,0-46,-51 46,51 0,0 0,0 0,0 0,0 0,0 0,0 0,-50 0,50 0,0 0,0 0,0 0,0 0,0 0,0 0,0 0,0 0,0 0,0 0,0 0,0 0,50 0,-50 0,0 0,0 0,0 0,51 0,-51 0,0 0,0 0,52 0,49 0,-101 0,103 0,-3 0,3 0,50 0,-52 0,2 0,-2 0,2 0,-2 0,1 0,52 0,-54 0,3 0,-2 0,2 0,-53 0,3 0,-3 0,-50 0,50 0,-50 0,51 0,52 0,-53 0,53 0,50 0,-52 0,-51-45,104 45,-104 0,53 0,-53 0,53 0,-103 0,101 0,-49-48,-52 48,51 0,-1 0,-50 0,52 0,-52 0,0 0,0 0,0 0,0 0,0 0,0 0,0 0,0 0,0 0,0 0,0 0,0 0,0 0,0 0,0 0,0 0,0 0,-52 0,52-46,-50 46,50 0,-51-46,51 46,0-45,-52 45,1-48,1 48,0-46,-3 46,3-46,50 46,-51 0,-1 0,2-47,50 47,0 0,0 0,0 0,0 0,-51 0,51 0,0 0,0 0,0 0,0 0,0 0,0 0,0 0,0 0,0 0,0 0,51 0,-51 0,0 0,0 0,50 0,53 47,-53-47,3 0,47 46,3-46,-52 0,-1 46,2-46,-52 48,51-48,-51 0,0 0,0 45,50-45,-50 0,0 0,0 0,0 0,0 0,0 0,-50 0,50 0,0 0,-51 46,51-46,0 0,0 0,-52 0,2 0,-1 46,51-46,-52 48,-49-48,101 45,-103 1,53 0,-53 2,53-2,-1-46,1 45,50-45,-53 48,53-48,0 0,0 0,0 0,0 0,0 0,0 0,0 0,0 0,0 0,0 0,0 0,0 0,0 0,0 0,0 0,0 0,0 0,0 0,0 0,0 0,0 0,0 0,0 0,0 0,0 0,0 0,0 0,0 0</inkml:trace>
  <inkml:trace contextRef="#ctx0" brushRef="#br0" timeOffset="24468">2139 233,'0'0,"0"-48,0 48,0 0,0 0,0-46,0 46,0 0,0 0,0 0,0 0,0 0,0 0,0 0,0 0,0 0,0 0,0 46,0-46,0 0,0 48,0-2,0-1,0 3,0 44,0-47,0 49,0-48,0-1,51 3,1-2,-52 47,50-93,-50 46,0 0,0 0,51-46,-51 47,0-1,50-46,-50 0,0 0,0 0,53 0,-53 0,0-46,0 46,0 0,0-47,0 47,0-46,0 0,50 0,0-1,3-45,48 44,-51-43,103 45,-100-47,47 1,3 44,-52-43,-1 43,53 48,-103-92,101 47,-101 45,52-48,-52 48,0 0,0 0,0 0,0 0,0 0,0 48,0-48,0 0,-52 45,52-45,0 46,0 0</inkml:trace>
  <inkml:trace contextRef="#ctx0" brushRef="#br0" timeOffset="25297">3363 927,'0'0,"-52"0,52 0,0 0,0 0,0 0,-51 0,51 0,0 0,0 0,0 0,-50 0,50 46,0-46,0 46,0-46,0 47,0-1,0 0,0-46,50 0,-50 46,51-46,1 48,-52-96,50 48,1 0,1-46,-1 46,-1 0,0-46,3 0,-3-1,1 47,-1-92,2 92,-52-46,0 46,0-47,0 1,-52 46,2-46,50 46,-51 0,-52 0,103 0,-50 0,0 0,-1 46,-1-46,1 46,1 1,50-47,-103 46,53-46,50 92,0-92,0 0,0 47,101-47,-49-47</inkml:trace>
  <inkml:trace contextRef="#ctx0" brushRef="#br0" timeOffset="25843">4433 649,'0'0,"0"0,0 0,0 0,0 0,0-46,0 92,0-46,0 0,0 0,0 0,0 0,0 0,0 0,0 0,0 0,0 45,0 3,0-48,0 46,-52 0,52 1,0-47,0 46,0 0,0 0,0-46,0 47,0-47,0 46,0-46,52 0,-52 0,0 0,0 0,0 0,0 0,0 0,0 0,0 0,0-46,0 46,0-47,0 47,101-46,-50 0,1 0,49 46,2-93,-53 47,53 46,-53-48,-50 3,101-1,-48 46,-53 0,0-46,0 46,0 0,0 0,0 0,0 0,0 0,0 0,0 0,0 0,0 0,0 0,0 0,0 0,0 0,0 0</inkml:trace>
</inkml:ink>
</file>

<file path=ppt/ink/ink52.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18:44:07.437"/>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815 46,'0'-46,"0"46,0 0,-51 0,51 0,0 0,0 0,0 0,0 0,0 0,0 0,0 0,0 0,0 0,0 0,0 0,0 0,0 0,0 0,0 0,0 0,0 0,0 0,0 0,0 0,0 0,0 0,0 0,0 0,0 0,0 0,0 0,0 0,0 46,0 0,0 1,0-1,0 46,0 1,0-47,0-46,0 93,0-47,0-46,51 46,-51 2,0-3,0-45,0 0,0 0,0 46,-51-46,51 0,0 0,0 0,0 46,0-46,0 0,0 0,0 0,0 0,0 0,0 0,0 0,0 0,0 0,0 0,0 0,0 0,0 0,0 0,0 0,0 0,0 0</inkml:trace>
  <inkml:trace contextRef="#ctx0" brushRef="#br0" timeOffset="688">764 973,'0'0,"0"0,0 0,0 0,0 0,0 0,0 0,0 0,0 0,0 0,0 0,0 0,0 0,0 0,0 0,0 0,0 0,0 0,0 0,0 0,0 46,0-46,0 46,0-1,0 3,51-2,-51 0,0 0,0 47,0-47,0 1,0-1,0 0,0-46,50 46,-50-46,0 0,0 48,0-48,0 0,0 0,0 0,0 0,0 0,0 0,0 0,0 0,0 0,0-48,0 48,0 0,0 0,0 0,0 0,0 48,0-48,0 0,0 0</inkml:trace>
  <inkml:trace contextRef="#ctx0" brushRef="#br0" timeOffset="1313">712 1944,'0'0,"-51"0,51 0,0 48,0-48,-50 0,50 0,0 0,0 0,0 0,0 46,0-46,0 0,0 0,0 45,0-45,-51 46,51 2,0-48,-52 46,52 0,-50 1,50-1,0 0,0-46,0 46,0-46,0 0,0 47,0-47,0 0,0 0,0 0,-51 0,51 0,51 46,-51-46,0 0,0 0,0 0,0 0,0 0,0 0,0 0,0 0,0 0,0 0,0 0,0 0,0 0,0 0,0 0,0 0,0 0,0-46,0 46,0 0,0 0</inkml:trace>
  <inkml:trace contextRef="#ctx0" brushRef="#br0" timeOffset="3188">1222 973,'0'46,"0"-46,0 0,-51 0,51 0,0 0,0 0,0 0,0 0,0 0,0 0,0 0,0 0,0 0,0 0,0 0,0 0,0 0,0 0,0 0,0 0,0 0,0 0,-50 0,50 0,0 0,0 0,0 0,0 0,0 0,0 0,0 0,0 0,0 0,0 0,0 0,0 0,0 0,0 0,0 0,0 0,0 0,0 0,0 0,0 0,0 0,0 0,0 0,0 0,0 0,0 0,0 0,0 0,0 0,0 0,0 0,0 0,0 0,0 0,0 0,0 0,0 0,0 0,0 0,0 0,0 0,0 0,0 0,0 0,0 0,0 0,0 0,0 0,0 0,0 0,0 0,0 0,0 0,0 0,0 0,0 0,0 0,0 0,0 0,0 0,0 0,0 0,0 0,0 0,0 0,0 0,0 0</inkml:trace>
  <inkml:trace contextRef="#ctx0" brushRef="#br0" timeOffset="4063">458 1482,'0'0,"0"0,0 0,0 0,0 0,0 0,0-47,0 47,0 0,0 0,0 0,0-46,-51 46,51 0,0-46,-52 46,1 0,51 0,-100-47,47 47,53 0,-50 0,50 47,-51-47,51 0,-50 0,50 46,0-46,0 46,50 1,-50-47,51 46,-1 0,3-46,-3 0,0 0,53 0,-52 0,-1 0,2-46,-1 46,-51 0,0-46,50 46,-50 0,0-47,0 47,-50-46,50 0,0 46,-51 0,51 0,-52 0,2 0,50 0,0 46,0-46,-51 0,51 0,0 46,0-46,51 47,-51-1,0-46,50 46,2-46,-1 46,-51-46,101 0,-101 0,52 0,-52-46,51 46,-1 0,-50-46,50 46,-50-46,0 46,0-47,-50 1,0 0,-1 46,51-47,-52 47,1 0,1 0,-1 0,-1 47,2-47,50 46,0-46,-51 46,51 1,0-47,0 46,0 46,51-44,-51-48,102 45,-51-45,-1 0,53 46,-103-46,101-46,-51 46,3 0,-3-45,1 45,-51-48,0 48,0-46,0 0,0 46,0-46,-51-1,-52 47,103-46,-50 46,0 0,-1 0,51 0,-52 0,1 46,1-46,50 47,-51-47,51 46,0 0,0-46,51 46,-51 2,0-3,101 1,-49-46,-52 46,101-46,-51 0,3-46,-3 46,1 0,-51-46,52 46,-52-45,0 45,0-48,-52 48,52-46,-51 46,1-46,-3 46,3 0,-51 0,101 0,-103 0,53 0,50 0,0 46,-51-46,51 0,0 46,0-46,0 0,0 48,51-3,-51-45,0 46,101-46,-49 0,-52 0,101 0,-51-46,-50 46,53 0,-53-45,50 45,-50-48,-50 48,50-46,-53 0,53 46,-100-46,49 46,51-47,-52 47,1 0,1 47,50-47,-51 0,-1 46,2-46,50 46,0-46,0 46,0-46,0 48,50-3,2-45,-1 46,-51-46,50 0,1 0,1 0,-1 0,-1 0,0-46,-50 46,53 0,-53-45,0 45,0-48,0 2,-53 46,53-46,-50 0,0 46,-1-47,51 47,-52 0,-49 0,101 0,-51 47,-1-47,2 46,50-46,0 0,-51 46,51-46,0 46,0-46,51 48,-51-48,50 45,2-45,-1 0,-51 0,101 0,-49 0,-1-45,-1 45,0-48,3 48,-53 0,50-46,-50 46,0-46,-50 0,50-1,-53 47,53-46,-50 46,0 0,-1 0,-1 46,1-46,1 47,50-47,-51 46,-1-46,2 46,50-46,0 46,0 2,0-48,50 45,2-45,-1 0,-51 0,50 0,1 0,1 0,-52-45,51 45,-1-48,-50 48,0-46,0 0,0 46,0-46,0-1,-50 47,-1 0,51-46,-52 92,1-46,1 0,-1 47,-1-47,2 46,50-46,0 46,-51-46,51 46,0-46,0 48,51-48,-51 0,0 0,0 0,0 0,0 0,0 0</inkml:trace>
  <inkml:trace contextRef="#ctx0" brushRef="#br0" timeOffset="7406">1018 2501,'0'0,"0"0,0 0,0 0,0-47,0 47,0 0,0 0,0 0,0 0,0 0,0 0,0 0,0 0,0 0,0 0,0 0,0 0,0 0,0 0,0 0,0 47,0-47,0 46,0 0,0 47,0-47,0 0,51 47,-51-93,0 46,0 0,0 2,52-48,-52 0,0 45,0-45,0 0,0 0,0 0,0 0,50 0,-50 0,0 0,0 0,0 0,0 0,0 0,0 0,0 0,0 0,0 0,0 0,0 0,0 0,0-45,-50 45</inkml:trace>
  <inkml:trace contextRef="#ctx0" brushRef="#br0" timeOffset="8391">508 3427,'0'0,"0"0,0 0,0 0,0 0,0 0,0 0,0 0,0 0,0 0,0 0,0 0,0 0,0 0,0 0,0 0,0 0,0 0,0 0,0 0,0 0,0 0,0 0,0 0,0 0,0 0,0 0,0 0,0 0,0 0,0 0,0 0,0 0,0 0,0 0,0 0,0 0,0 0,0 0,0 0,0-46,0 46,0 0,0 0,0 0,0 0,0-46,0 46,0 0,0 0,52 0,-52-48,0 48,0 0,0 0,0 0,0 0,0 0,0 0,0 0,51 0,-51 0,0 0,0 0,0 0,0 0,0 0,0 0,0 0,0 0,0 0,0 0,0 0,0 0,0 0,0 0,0 0</inkml:trace>
  <inkml:trace contextRef="#ctx0" brushRef="#br0" timeOffset="9141">1069 3011,'0'0,"0"0,0-48,0 48,0 0,0 0,0 0,0-46,0 46,0 0,0 0,0 0,0 0,0 0,0 0,0 46,0-46,0 0,0 0,0 48,0-48,0 0,0 0,0 45,0 47,0-44,0 43,0-91,0 94,0-48,0-1,-51 3,51-2,0-46,0 0,0 46,0 1,0-47,0 0,0 0,0 0,0 0,0 0,0 0,0 0,0 0,0 0,0 0,0 0,0 0,0 0,0 0,0 0,0 0,0 0,0 0,0 0,0 0,0 0,0 0,0 0,0 0,0 0,0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7T21:27:40.300"/>
    </inkml:context>
    <inkml:brush xml:id="br0">
      <inkml:brushProperty name="width" value="0.1" units="cm"/>
      <inkml:brushProperty name="height" value="0.1" units="cm"/>
      <inkml:brushProperty name="color" value="#E71224"/>
    </inkml:brush>
  </inkml:definitions>
  <inkml:trace contextRef="#ctx0" brushRef="#br0">53 1 5587,'0'0'3201,"-11"16"-3329,7-13 128,0 1 32,0-1 96,0 1-96,-5 7-32,5-11-224,-8 3-1921</inkml:trace>
</inkml:ink>
</file>

<file path=ppt/ink/ink54.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18:58:16.765"/>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490 54,'0'0,"0"0,0 0,0 0,0 0,0 0,0 0,0 0,0 0,0 0,0 0,0 0,0 0,0 0,0 0,0 0,0 0,0 0,0 0,0 0,0 0,0 0,0 0,0 0,0 0,-19 0,19 0,0 0,0 0,0 0,0 0,0 0,0 0,0 0,0 0,0 0,0 0,0 0,0 0,0 0,0 0,0 0,0 0,0 0,0 0,0 0,0 0,0 0,0 0,0 0,0 0,0 0,0 0,0 0,0 0,0 0,0 0,0 0,0 0,0 0,0 0,0 0,0 0,0 0,0 0,0 0,0 0,0 0,0 0,0 0,0 0,0 0,0 0,0 0,0 0,0 0,0 0,0 0,0 0,0 0,0 0,0 0,0 0,0 0,0 0,0 0,-18 0,18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18,0 0,0-18,0 18,0-18,0 37,0-19,0-18,0 18,0 0,0 0,0 0,0 0,-18 1,18-1,0 0,0 0,0 0,0 0,0-18,0 18,0 1,-18-1,18-1,0 2,0-1,0 0,-18 0,18-18,0 19,0-2,0 1,0 0,0 1,-18-1,18 0,0 0,0 0,0 0,0-18,0 18,0-18,0 19,0-19,0 0,0 18,0-18,0 0,0 0,0 0,0 0,0 0,0 0,0 0,0 0,0 0,0 0,0 0,-18 0,18-18,0 18,0 0,0 0,0-19</inkml:trace>
  <inkml:trace contextRef="#ctx0" brushRef="#br0" timeOffset="2016">109 706,'-37'0,"37"0,-18 0,18 0,-17 0,17 0,-18 0,18 0,-19 0,19 0,0 0,0 19,0-19,0 0,0 0,19 0,-19 0,0 0,0 0,18 0,-18 0,0 0,17 0,-17 0,18 0,19 0,-1 0,0 0,1 0,17 0,-18 0,0 0,1 0,-19-19,0 19,-18 0,18 0,-18 0,0 0,18 0,-18 19,0-19,0 0,0 0,18 0,-18 0,0 0,0 0,19 0,-19 0,0-19</inkml:trace>
  <inkml:trace contextRef="#ctx0" brushRef="#br0" timeOffset="2531">37 54,'0'0,"0"0,-18 0,18 0,0 0,0 0,0 0,0 0,0 0,0 0,0 0,0 0,0 0,0 0,0 0,0 0,0 0,0 0,0 0,18 0,-1 0,20 0,-1 0,18 18,37-18,-37 0,37 0,-18-18,17 18,-18 0,-17 0,-1-18,1 18,-19-18,-18 18,0-18,0 18,-18 0,0 0,0 18,0-18,0 0,-18 0,18 0,0 0,0 0,0 0,0 0,0 0,0 0,18 0,0 18</inkml:trace>
  <inkml:trace contextRef="#ctx0" brushRef="#br0" timeOffset="3453">924 652,'0'0,"0"0,0 0,0 0,0-18,0 18,0 0,0 0,0 0,0 0,0 0,0 0,0 0,0 0,0 0,0 0,0 18,-18-18,18 18,0 0,-18 0,18 19,-18-1,18 0,0 1,0-1,-18-18,18 0,-18 18,18-36,-18 0,18 19,0-19,0 0,0 0,0 0,0 0,0-19,0 19,0-18,18 0,-18 0,0-18</inkml:trace>
  <inkml:trace contextRef="#ctx0" brushRef="#br0" timeOffset="3875">761 688,'0'0,"0"0,0 0,0-18,0 18,0 0,0 0,0 0,0-18,0 18,0 0,0 0,0 0,0 0,0 0,0 0,0 0,0 0,0 0,18 0,0 0,1 0,-19 0,36 0,-18 0,0 0,0 0,0 0,1 18,-1-18,0 0,0 0,0 0,0 18,-18-18,18 0,1 0,-1 18,-18-18,0 0,18 19,-1-1,-17 0,19 0,-19 0,0 0,0 0,0 1,-19-1,2 0,-1 0,18-18,-37 18,19 0,-18 0,18 1,0-19,-19 18,19-1,-18-17,0 0,18 0,-1 0,-17 0,18-17,-18 17,18-18,-1 18,1 0,0-19,1 19,-2 0,19 0,0 0,0 0,0 0,0 0,19 0,-19 0,17 0,1 0,37 0</inkml:trace>
</inkml:ink>
</file>

<file path=ppt/ink/ink55.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18:58:21.734"/>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18 550,'0'0,"0"0,-18-19,18 19,0 0,0 0,0 0,0 0,0 0,0 0,0 0,0 0,0 0,0 0,0 0,0 0,0 0,0 0,0 0,0 0,0 0,18 0,18 0,0 0,0 0,37 0,-19 0,19 0,-19 0,0-18,-17 18,-1 0,-17 0,-2-18,1 18,0 0,-18 0,19 0,-19 0,0 0,0 0,0 0,0 0,-19 0,19 0,-18 0,18 0,0 0,-18 0,18 0</inkml:trace>
  <inkml:trace contextRef="#ctx0" brushRef="#br0" timeOffset="484">36 712,'-18'0,"18"0,0 0,-18 0,18 0,18 0,-18 0,0 0,0 0,0 0,0 0,0 0,18 0,-18 0,0 0,18 0,-18 0,18-18,18 18,1 0,-1 0,0 0,19 0,-1 0,0 0,-17-17,-2 17,2 0,17-19,-36 19,19 0,-19-18,0 18,0 0,-18 0,0 0,0 0,0 0,0 0,0 0,0 0,0 0,0 0,0 0,0 0,18 0,18 0</inkml:trace>
  <inkml:trace contextRef="#ctx0" brushRef="#br0" timeOffset="2297">2156 60,'0'0,"0"-18,0 18,0 0,-18 0,18 0,0 0,0 18,0-18,0 0,-18 0,18 0,0 19,0-1,-18-1,-1 20,2-19,-1 36,-1-36,1 19,18-1,-18-18,0 0,0 18,18-36,0 19,0-1,0 0,-18-18,18 0,0 0,0 0,0 0,0 0,0 0,0 0,0 0,0 0,-18 0,0 0</inkml:trace>
  <inkml:trace contextRef="#ctx0" brushRef="#br0" timeOffset="2703">1450 622,'-19'0,"19"0,0 0,0 0,19 0,-1 0,-18 0,0 0,18 0,18 0,-18 0,19-18,-20 18,19 0,19 0,-19 0,19 0,-19 0,0 0,19 0,-19 0,-18 0,18 0,-18 0,0 0,1 0,-19 0,18 0,-18 0,0-18,0 18,0 0,0 0,0 0,0 0,0 0</inkml:trace>
  <inkml:trace contextRef="#ctx0" brushRef="#br0" timeOffset="3109">1685 821,'0'0,"0"0,0 0,-18 18,18-18,0 0,0 18,-18-18,18 0,-19 19,19-19,0 0,-18 0,0 18,1-18,-2 0,1 0,0 0,18 0,0 0,0-18,0 18,0 0,0-19,0 19,0-18,18 0,0 0,1 18,16-18,-17 0,1 18,17 0,-36 0,18 0,0 0,0 18,-18 0,0-18,18 18,-18 0,0 0,-18 1,18-1,-18 18,-18-18,0 18,17 1,-34-19,16 18,0-18,2 0,-2 1,1-1,0 0,0-18,17 0,1 0,0 0,0-18,18 18,0-18,0-1,0 1,18 18,0-18,0 0,1 18,17 0,-18-18,18 18,-36 0,37 18,-19-18,0 0,-1 18,2-18,-19 18,18-18,0 18,1-18,-19 19,0-1,17-18,19 18,-36-1,19-17,17 19,-36-19,36 0,-18 0,0-19,19 19,-19-17,0-1,0 0,0-1,0 1,-18 18,0 0,0 0,0 0,-18 0,18 0,-18 18,18-18,0 19,0-19</inkml:trace>
  <inkml:trace contextRef="#ctx0" brushRef="#br0" timeOffset="5266">2337 1274,'0'0,"0"0,0 0,0 0,0 0,0 0,0 0,0 0,0 0,0 0,0-17,0 17,0 0,0-19,0 19,0-36,18 17,1-16,-1-2,0 1,18 18,-18-18,19-1,-19-17,17 18,-35-1,19 1,17 0,-36 0,19-19,-19 19,18 0,-1-18,-17 17,18 1,-18 0,19 18,-19 0,0-19,18 37,-18 0,0 0,-18-18,18 36,0-18,0 0,0 0,0 37,0-19,0 0,0 18,0-18,0 19,18-19,-18 18,0-18,18 0,-18-18,18 18,0-18,-18 0,18 0,0 0,1-18,-1 18,18-18,-36 0,18 0,18 0,-36-19,37 19,-19 0,-18 0,0-18,0 36,0 0,0 0,0 0,0 0,0 0,0 0,0 18,0 0,0 0,-18 18,36-17,-18-1,0 18,0 0,18-18,0 18,0-18,-18 1,18-19,0 18,1-18</inkml:trace>
  <inkml:trace contextRef="#ctx0" brushRef="#br0" timeOffset="6312">3261 731,'0'0,"0"0,0-19,0 19,0 0,0 0,0 0,0 0,0 0,0 0,0 0,0 0,0 19,0-19,0 18,0 0,0 0,0 18,-18-18,18 0,0-18,0 19,0-19,0 18,0-18,0 0,0 0,0-18,18 18,-18 0,0-19,0 1,18 18,1-18,-1 0,0 0,18 0,-18 18,19-18,-37 18,18 0,-18 0,18 0,-18 0,0 0,0 0,0 18,0-18,18 0,-18 18,0-18,0 18,0-18,-18 18,18 0,0 0,0 1,0-1,0-18,0 0,0 18,-18-18,18 0,0 0,0 0,0 0,0 0</inkml:trace>
  <inkml:trace contextRef="#ctx0" brushRef="#br0" timeOffset="8125">4621 259,'0'0,"0"19,0-19,0 0,0 0,0 18,0 0,0 0,0-18,0 0,18 18,-18-18,0 0,0 0,0 0,18 0,-18 0,0 0,0 0,0 0,0 0,0 0,0 0,0 0,0 0,0 0,0 0,0 0,0 0,0 0,0 0,0 0,0 0,0 0,0 0,18 0,-18 0,0 0,0 0,0 18,0-18,0 0,0 0,0 0,0-18,0 18,0-18,18 0,0-18,1 17,-19-17,0-18,0 17,0 19,-19-17,-17 16,18 1,-18 0,-1 0,1 18,0 0,-19 0,1 0,0 0,-1 18,1 18,0-17,18 16,-1 20,1-18,-18 35,36-18,-1 0,19 1,0 17,0-35,37 17,-19-18,18 1,18-2,-17-16,35-1,-18-18,1 0,17-18,-17-1,-1 1,0 1,-17-20,17 19,-36 0</inkml:trace>
  <inkml:trace contextRef="#ctx0" brushRef="#br0" timeOffset="8953">4929 677,'0'0,"0"0,0 0,0 0,-19 0,19 0,0 0,0 0,0 0,-18 0,18 17,-18-17,0 18,0 1,18-1,0 0,0 0,0 0,18-18,0 0,0 0,19 0,-19 0,0-18,18 0,-18 0,19 0,-1-1,-18 1,0-18,-18 18,0 0,0-18,-18 36,0-18,-18 18,17-18,-17 36,-18-18,36 18,-19 0,-17 0,36 0,0 19,-1-20,19 20,0-19,0 0,19-18,17 0</inkml:trace>
  <inkml:trace contextRef="#ctx0" brushRef="#br0" timeOffset="9406">5291 550,'0'0,"0"0,0 0,18 0,-18 0,19 18,-19-18,0 0,0 18,18-18,-18 18,17 0,1 0,1 0,-1 18,0-18,18 1,-18-1,19 0,-19 0,0 0,18-18,-18 18,0-18,1-18,-19 18,18-18,0 0,-18 0,18 0</inkml:trace>
  <inkml:trace contextRef="#ctx0" brushRef="#br0" timeOffset="9719">5690 550,'0'0,"0"-19,0 19,0 0,0 0,0 0,18 0,-18 0,0 0,0 0,0 19,0-19,0 0,0 0,0 0,0 0,-18 0,18 0,0 0,0 18,0-18,-18 18,0-18,-1 18,-17 18,-18 1,-1-20,1 20,18-1,-18 0,17-18,1 18,0-17,18-1,-19 0,37-18,-18 0,18 18,0-18,0 0,0 0,0-18,0 18,0 0,0 0,0 0,0 0,0 0,0 0,0 0,0 0,0 0,0 0,0-18,18 18</inkml:trace>
</inkml:ink>
</file>

<file path=ppt/ink/ink56.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18:58:34.062"/>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363 19,'-19'0,"19"-19,0 19,0 0,0 0,-18 0,18 0,0 0,0 0,0 0,0 0,0 19,0-19,0 18,0-1,0 1,0 19,-18-1,18-18,0 18,0 1,0 17,0-36,0 18,0-17,0 17,18-18,-18 0,0 0,0-18,0 0,0 0,0 0,0 0,18 0,-18 0,0-18,0 0,19 0,-19 18,18-36,18 17,0-17,-18 18,19-18,-19 18,-1 0,2-1,-1 1,-18 18,0-18,0 18,0 0,0 0,0 0,0 0,0 18,0-18,0 0,0 18,0-18,0 37,-18-37,18 18,0 18,0-36,-19 36,19-18,0 1,0 17,19-36,-19 18,0 0,0 0,18-18,-18 0,0 0,0 0,0 0,0 0,0 0,0 0,0 0,0 0,0 0,0 0,18 0,1-36,-2 18,19 18,1-36,-1-1,18 1,-17 0,-1 18,0-19,0 1,-17 18,17-18,-18 18,-18-1,18 1,0 18,-18-17,0 17,18 0,-18-18,0 18,0 0,0 0,0 0,0 0,0 0,0 0,0 18,19-18,-19 0,0 0</inkml:trace>
  <inkml:trace contextRef="#ctx0" brushRef="#br0" timeOffset="1125">18 707,'-18'0,"0"0,18 0,0 0,0 0,0 0,0 0,0 0,0 0,0 0,0 0,18 0,0 0,1 0,16 0,2-18,17 18,19 0,-1 0,1 0,17-19,-18 19,19 0,0 0,0 0,-1 0,19 0,-36 0,17-18,-36 18,1 0,-1 0,-36 0,18 0,-36 0,0 0,0 0,0 0,0 0,-18 0,0 0,0 0,18 0,-18 0,0 0</inkml:trace>
  <inkml:trace contextRef="#ctx0" brushRef="#br0" timeOffset="1750">290 924,'0'0,"-18"-18,18 18,0 0,-18 0,18 0,0 0,0 0,0 0,0 0,0 18,0-18,0 19,-18-1,-1 0,1 0,18 18,-36-18,18 19,0-2,0-16,0 17,-1 0,1-18,1 19,17-19,-19 18,19-18,-18 0,18-18,0 18,0-18,0 0,0 0,18 0,-18 0,0 0,19 0,-19 0,0 0,17 0,1 0,1-18,-1 18,18 0,0-18,0 18,1 0,17-18,1 18,-1 0,0-18,1 18,-19 0,-18 0,19 0,-20 0,1 0,0 0,1 0,-19 0,0 0,0 0,0 0,0 0,0 0,0 0,0 0,0 0,0 0,0 0,-19 0,19 0,0 0,0 0,0 0,-18 0,18 0,0 0,-18 0</inkml:trace>
</inkml:ink>
</file>

<file path=ppt/ink/ink57.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18:58:39.781"/>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93 109,'0'-19,"0"19,0 0,-18-36,18 36,0-18,0 18,0 0,0 0,0 0,-18 0,18 0,0 0,0 0,0 0,0 0,0 0,0 18,-18-18,18 36,0-36,0 37,-18-19,18 18,-19 0,19 1,0-1,19-18,-19 36,0-17,0-19,0 18,18-18,-18 19,0-37,0 18,0-1,0-17,0 0,0 0,0 0,18 0,-18-17,18 17,-18-18,18-1,18 1,-17-18,34 0,2-1,-1 1,1 0,-1 0,1-19,-1 19,0 0,-35-1,17 1,-36 18,17 18,-17-18,19 0,-38 18,19 0,0 0,0 0,0 0,0 0,-17 36,17-36,0 18,0 0,-18 0,18 1</inkml:trace>
  <inkml:trace contextRef="#ctx0" brushRef="#br0" timeOffset="687">582 489,'0'0,"0"0,0 0,-18 0,18 0,-18 19,0-19,18 18,-18-18,0 17,0 1,18 1,0-1,0 0,0 0,0 0,18-18,0 18,0-18,0 0,18 0,-17 0,17-18,0 0,-18 18,37-18,-38 0,20 0,-37-19,18 20,0-1,0-1,-36 1,18 0,-18 18,0-18,-1 0,-16 18,16 0,-17 0,18 0,-18 36,18-36,-19 18,19-18,-18 37,36-19,-18-1,0 1,18 1,18-1,0-18</inkml:trace>
  <inkml:trace contextRef="#ctx0" brushRef="#br0" timeOffset="1172">1072 471,'0'-18,"0"18,0 0,0 0,0-18,0 18,0 0,0 0,0 0,0 0,0 0,0 18,0-18,-19 0,19 18,0-18,-18 37,0-19,18-1,0 1,0 1,0-1,0 0,0 0,0 0,0-18,0 0,0 0,0 0,0 0,0 0,18-18,-18 0,18 18,1-18,-19 0,36-19,-18 20,36-1,-35-19,16 37,-17-18,1 18,-19 0,0-18,0 18,0 0,0 0,0 0,0 0,0 0,-19 0,19-18,19 18</inkml:trace>
</inkml:ink>
</file>

<file path=ppt/ink/ink58.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18:58:41.609"/>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145 54,'0'0,"0"-18,18 18,-18 0,0 0,0 0,0 0,18 0,-18 0,0 0,0 0,18 0,-18 0,18-18,-18 18,0 0,0 0,0 0,0 0,0 0,0 0,0-18,0 18,0 0,0 0,0 0,0 0,0 0,0 0,0 0,0 0,0 0,0 0,0 0,0 0,0 0,0 0,0 0,0 0,0 0,0 0,0 0,0 0,0 0,0 0,0 0,0 0,0 0,0 0,0 0,0 0,0 0,0 0,0 0,0 0,0 0,0 0,0 0,0 0,0 0,0 0,0 0,0 0,0 0,0 0,0 0,0 0,0 0,0 0,0 0,0 0,0 0,0 0,0 0,0 0,0 0,0 0,0 0,0 0,0 0,0 0,0 0,0 0,0 0,0 0,18 0,-18 0,19 18,-1-18,-18 18,0 0,18 0,0 0,-18 0,0 1,0-19,0 18,0 0,-18 0,0-18,18 18,-18-18,-1 18,1-18,0 0,0 0,0 0,0 0,0 0,18 0,-19 0,19-18,0 0,0 18,0-18,19-18,-1 17,0 1,-18 0,18 0,18 18,-36-18,18 18,19-18,-37 18,18 0,-18 18,18-18,0 0,-18 18,0 0,0 0,18 0,-18 19,-18-19,18 18,0 0,-36-17,18 17,-19-18,19 18,-18-18,0 1,-1-1,19 0,-18-18,18 17,-18-17,36 0,0 0,0 0,0-17,0 17,18 0,0-18,0 18,-18 0,36 0,-18-18,1 18,17 0,0 0,-18 0,0 0,19 0,-37 0,36 18,-18-18,0 0,18 18,-17-18,-1 0,-1 17,2-17,17 0,-36 0,37-17,-20 17,1 0,1 0,-1-18,-18 18,0 0,18-18,-18 18,0-19,-18 19,18-18,0 18</inkml:trace>
</inkml:ink>
</file>

<file path=ppt/ink/ink59.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18:58:57.890"/>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0 347,'0'0,"0"0,0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0,-12 0,12 0,0 0,0 0,0 0,0 0,0 0,0 0,0 0,0 0,0 0,0 0,0 0,0 0,0 0,0 0,0 0,0 0,0 0,0 0,0 0,0 0,0 0,0 0,0 0,0 0,0 0,0 0,0 0,0 0,0 0,0 0,0 0,0 0,0 0,0 0,0 0,0 0,0 0,0 0,12 0,-12-12,0 12,13-13,-13 13,13-13,0 0,-1 1,1-1,0 13,0-13,-13 13,13-13,0 13,-1 0,-12 0,0 0,0-12,13 12,-13 0,0 12,0-12,0 0,0 0,0 0,0 0,0 13,0-13,-13 13,13 0,0-1,0 1,0 13,0-14,-12 1,12 0,0-1,0 1,12 13,-12-26,0 12,0 14,13-26,-13 12,13-12,0 26,-13-26,12 0,1 0,1 13,-14-13,12 0,1 0,0 0,0-13,-1 13,1-13,26 0,-27 1,14-14,12 14,-25-14,13 13,-13-12,-1 12,1-12,-13 12,14-12,-14 12,0 0,0-12,0 12,0 0,-14 1,14-1,0 0,-13 0,1 13,12-12,-13 12,13 0,-13 0,0 0,0 12,13-12,-12 13,-1-13,13 13,-13-13,13 13,0-1,0-12,0 13,0-13,0 0,0 13,13-13,12 0,-25 12,26-12,-13 0,12 0,2 0,-3-12,3 12,-2 0,1-13,12 13,-12-13,-13 13,-13 0,12 0,-12 0,-12 0,12 0,0 0,0 13,-13-13,13 0,-13 13,13-13</inkml:trace>
  <inkml:trace contextRef="#ctx0" brushRef="#br0" timeOffset="2235">833 309,'0'-13,"0"13,0 0,0 0,0 0,0 0,0 13,-12-13,12 0,0 13,0 0,0-1,-13 1,-1 12,2-12,12 13,-13-14,1 14,12-14,-14 1,14 0,0-13,0 0,0 13,0-13,0 0,0 0,0 0,0-13,0 13,0 0,0 0,0-26,0 26,0-12,-12 12,-1-26,0 26,13-12,-13 12,0 0,1 0,-1 0,0 0,0 0,1 12,-2-12,2 0,-1 26,0-26,0 0,13 12,-12 1,12 0,12-13,-12 13,13-13,0 12,0-12,13 0,-14 0,14 0,-13 0,12-12,-12 12,13 0,-14-13,2 13,11 0,-13-13,2 0,-1 13,-1-12</inkml:trace>
  <inkml:trace contextRef="#ctx0" brushRef="#br0" timeOffset="2891">1012 360,'0'0,"0"0,0 0,0 0,0 13,0-13,0 12,0 1,0 13,0-26,-12 25,0-12,12-1,-14 14,14-26,0 13,0-13,0 0,0 0,0 0,0 0,0-13,0 13,0 0,0-26,0 14,0-14,14 14,-14-14,12 13,0 1,-12-1,0 0,14 1,-1 12,-1 0,-12 0,0 0,13 0,0 0,0 0,-13 0,12 0,-12 12,13-12,-13 13,13-13,-13 13,0-13,-13 12,13 1,0-13,-13 13,1 0,12-13,-13 0,-13 12,26-12,0 0,-12 13,-1-13,-1 13,14-13,0 0,0 0,-12 0,12 0,0 0,12 0,-12 0,0 0,0 0,14 0,-14 0,13 0,-1 0,-12 0,0 0,13 0,0 0,0 0,-13 0,25 0,-12 0,0 12,0-12,-1 0,1 0,-13 0,13 0,-13 0,0 0,0 0,0 0,-13 0,0 0,-12 0</inkml:trace>
  <inkml:trace contextRef="#ctx0" brushRef="#br0" timeOffset="3735">26 640,'0'0,"0"0,0 0,0 0,0 0,0 0,0 0,0 0,0 0,0 0,0 0,0 0,13 0,-13 0,12 0,-12 0,26 0,0 13,-1-13,26 0,1 0,-1 0,0 0,13 0,-12 0,11 0,2 0,-1 0,0-13,13 13,0 0,-13-13,1 0,-2 13,-24 0,12-12,-26-1,14 13,-39 0,13 0,-1 0,-12 0,0 0,-12 0,-1 0,13 0,-26 13,13-13,13 12,-12-12</inkml:trace>
  <inkml:trace contextRef="#ctx0" brushRef="#br0" timeOffset="4422">705 868,'0'0,"0"13,0-13,0 0,0 13,0-13,13 13,-13-13,0 13,13-13,-13 0,0 12,12-12,-12 0,0 0,0 0,0 0,0 0,0 0,0 0,0 0,0 0,0-12,-12 12,-1 0,0-13,0 13,-12-13,-14 13,13-13,-12 0,13 13,-2 0,-11-12,0 24,-1-12,1 0,12 13,1 0,-1 0,1 12,12-12,13 0,0 12,0-12,13 0,-1-1,1 0,13 2,-1-1,1-13,0 12,-1-12,1 0,12 0,-24 0,10 0,-10 0,-1 0,-1-12,-12 12,0 0,0 0,0-13,0 13,-12 0,-15 0,15-14,-14 14,13 0,-12 0,-1 14,1-14,-14 0,14 13,-14-1,1-12,12 13,0 12,1-12,12 0,-13 12,26-13,0 1,0 0,13 0,13-13,-1 13,14-13,-1-13,14 13,-14-13,0 13,1-13,-1 13,-12-13,-14 13,15 0,-15 0,-12 0,0 0,-12 0</inkml:trace>
  <inkml:trace contextRef="#ctx0" brushRef="#br0" timeOffset="42938">2589 29,'0'0,"0"0,0 0,0 0,0 13,0-13,0 0,0 0,0 0,0 0,0 0,0 0,0 13,0-13,0 0,0 0,0 0,0 0,0 0,0 0,0 0,0 0,0 0,0 0,0 0,0 0,0 0,0 0</inkml:trace>
  <inkml:trace contextRef="#ctx0" brushRef="#br0" timeOffset="46281">2269 55,'0'0,"12"0,-12 0,0 0,0 0,0 0,0 0,0 0,13 0,-13 0,0 0,0 0,0 0,0 0,0 0,0-13,0 13,0 0,0 0,0 0,0 0,0 0,0 0,0 0,0 0,0 0,0 0,0 0,0 0,-13 0,13 0,0 0,-25 0,12 0,-13 0,14 0,-14 0,13 0,-25 0,25 0,-13 0,26 0,-25 0,11 0,14 0,0 0,0 0,-12 0,12 0,0 0,0 0,0 0,0 0,0 0,0 0,0 0,0 0,0 0,0 0,0 0,0 0,0 0,0 0,0 0,0 0,0 0,0 13,0-13,0 12,0 1,0 13,0-14,0 14,0-1,0 1,0-14,0 14,0-1,0-12,0 12,-12 1,12-13,0 12,-14-12,14-1,0 1,-13 13,13-14,-12 1,-1 0,13-1,0-12,-13 26,13-26,-13 0,13 0,0 13,0-13,0 0,0 0,0 0,0 0,0 12,0-12,0 0,0 0,0 0,13 0,-13 0,0 0,0 0,0 0,0 0,0 0,0 0,0 0,0 0,0 0,13 0,-13 0,25 0,-12 0,25 0,1 0,0 0,-1-12,1 12,-1 0,-12 0,-14 0,14 0,-13 0,-13 0,0 0,0 0,0 0,0 0,0 0,0 0,0 0,0 0,0 0,0 0,0 0,0 0,0 0,0 0,0 0,13 0</inkml:trace>
  <inkml:trace contextRef="#ctx0" brushRef="#br0" timeOffset="48719">3012 55,'0'0,"0"0,0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0,0-13,0 13,0 0,0 0,0 0,-13 0,13 0,0 0,0 0,0 0,0 0,0 0,0 0,0 13,0-13,0 0,0 0,0 0,0 0,0 0,0 0,0 0,13 0,-13 0,0 0,0 0,0 0,0 0,0 0,0 0,0 0,0 0,0 0,0 0,0 0,0 0,0 0,0 0,0 0,0 0,0 0,0 0,0 0,0 0,0 0,0 0,0 0,0 0,0 0,0 0,0 0,0 0,0 0,0 0,0 0,0 0,0 0,0 0,0 0,0 0,0 0,0 0,0 0,0 0,0 0,0-13,0 13,0 0,0-13,0 13,0 0,-13-12,-12 12,25 0,-26 0,13 0,0 0,-12 0,11 12,-10-12,-3 13,2 0,-1-1,14 14,-1-13,0 12,13-12,0-1,0 1,0 0,0 0,13-1,12-12,-25 13,26-13,-1 0,2 0,11-13,-13 13,1-12,0 12,12-13,-25 0,12 13,-12-13</inkml:trace>
  <inkml:trace contextRef="#ctx0" brushRef="#br0" timeOffset="51344">3243 29,'0'0,"0"0,0 0,12-12,-12 12,14 0,-14 0,12 0,-12 0,0 0,0 0,0 0,0 0,0 12,0-12,0 13,0 0,-12-1,-2 14,2-13,-1 12,0-12,0-1,13 1,-12-13,12 13,-13-13,13 0,0 0,0 0,0 0,0 0,0 0,13-13,-13 13,12-13,-12 1,13-1,13-12,-14 12,2 0,-2 0,1 1,0 12,0-13,-1 13,-12 0,14 0,-1 0,-13 0,0 0,0 13,0-13,12 12,-12 1,0 0,-12 0,12-1,0 1,0 0,-13-1,13 1,-14 0,2-13,12 13,0-13,0 0,0 0,0 0,0 0,0 0,0-13,0 13,0-13,0 0,12 1,2-1,-1 0,11 1,-10-1,11 0,-12 0,26 1,-27-1,14 13,-13-13,12 13,-25 0,13 0,0 0,-13 0,0 0,0 13,0-13,-13 13,13-1,-13 1,0 0,1 0,-1-1,0 1,13 0,-13-1,1 1,12-13,0 13,0-13,-13 13,13-13,0 0,0 0,0 0,0 0,0 0,0 0,0 0,0-13</inkml:trace>
  <inkml:trace contextRef="#ctx0" brushRef="#br0" timeOffset="52516">2948 398,'0'0,"-13"0,13 0,0 0,0 13,0-13,0 0,0 0,0 0,0 0,0 0,0 0,0 0,0 0,0 0,0 0,13 0,0-13,13 13,25-13,0 1,0-1,13-12,13-1,-12 1,-14-1,26 1,-26 12,13-12,-26-1,1 13,-1 1,-12-1,-13 0,-1 13,1-12,-13 12,0 0,0 12,-13-12,1 0,12 13,-13-13,0 13,0-1,13 1</inkml:trace>
  <inkml:trace contextRef="#ctx0" brushRef="#br0" timeOffset="52969">3627 309,'13'0,"-13"0,0 0,0 0,0 0,0 0,0 0,0-13,0 13,0 0,0 0,-13 0,13 0,-13 0,1 0,-1 0,0 0,-13 0,1 0,-14 13,14-13,-1 13,13 0,1-13,-1 12,13-12,13 0,-13 13,12-13,1 0,-13 13,26-13,-13 0,-1 12,14-12,-13 0,12 13,-12-13,0 13,0 0,-13-13,0 0,0 0,0 12,0-12,-13 13,-13 0,13-13,-12 0,-1 0,1 12,-1-12,1 0,12 0,-13 0,14 0,12 0,-13 0,-1 0,14 0,-12-12,12 12,12 0,-12 0,14 0,-1 0,11 0,3-13</inkml:trace>
  <inkml:trace contextRef="#ctx0" brushRef="#br0" timeOffset="53735">4076 29,'-13'0,"13"0,0 0,0 0,-13 0,13 0,0 0,0 0,0 0,0 0,0 0,0 0,0 0,0 0,0 0,0 0,0 0,13 0,0 0,-1 0,2-12,11 12,14 0,12 0,-13 0,1 0,-1 0,-12-13,-26 13,12 0,1 0,-13 0,0 0,-13 0,13 0,0 0,-12 0,12 0,0 13,-13-1,0 1,0 0,13-1,-12 14,-1-13,13-1,-13 14,13-14,0 1,-13 13,0-14,13 1,-12 12,12-12,0 0,-13 0,13-1,0 1,-13 0,13 0,0-1,-13-12,13 13,0-13,0 13,0-13,0 0,0 0,-12 0,12 0,-13 12,13-12,-13 0,13 0,-13 0,13 0,-13 13,0-13,13 0,-13 0,1 0,-2 0,2 0,-1 0,0 0,-12 0,12 0,-13 0,-12 0,-1 0,-12 0,13 0,-1 13,13 0</inkml:trace>
  <inkml:trace contextRef="#ctx0" brushRef="#br0" timeOffset="55594">1936 678,'0'0,"0"0,0 0,0 0,-13 0,13 0,0 0,0 0,0 0,0 0,0 0,0 0,0 0,0 0,0 0,0 0,0 0,0 0,0 0,0 0,0 0,0 0,13 0,-13 0,0 0,0 0,0 0,0 0,12 0,-12 0,13 0,0 0,0 0,12 0,-11 0,24 0,0 0,1 0,-1 0,13 0,-12-13,-1 13,-12 0,12 0,-12 0,12-12,-12 12,12 0,-11 0,10 0,-11 0,13-13,12 13,-13 0,1 0,12 0,-12 0,-2 0,15 0,-26 0,12 0,1 0,-14 0,14-13,-13 13,12 0,13 0,-13 0,14-13,0 13,-14 0,13 0,0 0,0 0,-12 0,-1 0,1 0,-1 0,1 0,-14 0,14 0,0 0,-14 0,13 0,-12 0,13 0,-27 0,14 0,-1 0,-12 0,0 0,0 0,-13-12,12 12,-12 0,0 0,0-13,0 13,0 0,0 0,0 0,0 0,0 0,0 0,0 0,-12 0,12 0,-13 0,0 0,0 0,1 0</inkml:trace>
</inkml:ink>
</file>

<file path=ppt/ink/ink6.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18:13:53.343"/>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79 0,'0'0,"0"0,-26 0,26 0,0 0,0 26,0-26,0 0,-27 0,27 27,0-27,0 0,0 0,-26 0,26 0,0 0,0 0,26 0,-26 0,0 0,0 0,0 0,0 0,0 0,0 0,0 0,0 0,-26 0,26 0,0 0,0 0,0 0,0 0,0 0,0 0,0 0,0 0,0 0,0 0,0 0,0 0,0 0,0 0,0 0,0 0,0 0,0 0,0 0,0 0,0 0,0 0,0 0,0 0,0 0,0 0,0 0,0 0,0 0,0 0,0 0,0 0,0 0,0 0</inkml:trace>
</inkml:ink>
</file>

<file path=ppt/ink/ink60.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18:59:54.921"/>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653 114,'0'0,"0"0,0 0,0 0,0 0,0 0,0 0,-13 0,13 0,0 0,0 0,-14 0,14 0,0 0,-14 0,-13 0,27 0,-42 0,1 0,0 0,-15 0,2 0,-1 0,13-14,1 14,13 0,15-14,-1 14,14 0,0 0,0 0,0 0,0 0,14 0,-14 0,0 14,0 0,0 0,0 12,0-12,0 13,0 1,0-15,0 14,0 0,-14-12,1 12,-1 0,14 0,-15-14,2 15,0-15,-1 15,-14-15,28 0,-14 1,1 0,-1-1,14-13,0 14,0-14,-14 0,28 14,-14-14,0 0,0-14,0 14,14 0,-1 0,1 0,-14 0,14-14,14 14,-2 0,3 0,-2 0,14 0,0-13,1 13,-28 13,13-13,-13 0,-1 0,2 0,-15 0,13 0,-13 0,13 0,1 0,-14 0,15-13,12 13,14-14</inkml:trace>
  <inkml:trace contextRef="#ctx0" brushRef="#br0" timeOffset="1047">1025 86,'0'0,"0"-13,0 13,0 0,0 0,0 0,0 0,0 0,0 0,0 0,0 0,0 0,0 13,0-13,0 0,-14 0,14 0,0 0,0 28,-14-28,14 14,0 12,-14-12,14 0,-13 13,-1-13,14 13,0 0,0-14,0 2,0 12,0-14,0-13,0 14,0-1,0-13,0 0,0 0,0 0,0 0,0 0,0 0,0 0,14-13,-14 13,0 0,13-14,1 1,0-1,14 1,-15-15,15 14,13 1,-14-14,1 13,-1-13,15 13,-28-13,13 14,0-1,-13 0,-14 0,14 14,-14 0,0 0,13 0,-13-13,0 13,0 0,0 0,0 0,0 13,14-13,-14 0,15 0,-2 0,1-13</inkml:trace>
  <inkml:trace contextRef="#ctx0" brushRef="#br0" timeOffset="2000">1672 46,'0'0,"0"-14,0 14,13 0,-13 0,-13 0,13 0,0 0,0 0,0 0,0 0,0 0,0 0,0 0,0 0,0 0,0 0,0 0,0 0,0 0,0 0,0 0,0 0,0 0,0 0,0 0,0 0,0 0,0 0,0 0,-15 0,15 0,0 0,0 14,-27 13,-1-14,-13 29,-14-2,0 15,0-15,0 15,0-14,-14-1,14 1,14 0,0-14,26 0,-11-13,12 0,0 0,14-14,0 0,-14 13,28-26,-14 13,14 0,0-14,-1 14,15-14,-1 0,1-13,-1 13</inkml:trace>
  <inkml:trace contextRef="#ctx0" brushRef="#br0" timeOffset="2657">1863 305,'0'0,"0"0,0 0,0 0,15 0,-15 0,0 0,13 0,-13 0,0 0,0 0,0 0,0 0,0 0,0 0,14 0,-14 0,0 0,0 0,0-15,0 15,0 0,0-13,0 13,0-14,-14 14,14-13,0 13,-13-14,13 14,-15 0,15 0,0 0,-13 0,-14 0,27 0,-14 0,-14 14,1-1,-15 1,15-1,-1 2,-13-2,14 14,13-13,14-1,0 1,0-1,0 1,0 0,14-14,-1 13,1 1,13-14,-13 14,14-14,-1 0,1 0,13-14,-13 14,-1-14,0 14,1-13,0-1,-1 0</inkml:trace>
  <inkml:trace contextRef="#ctx0" brushRef="#br0" timeOffset="3219">2207 236,'0'0,"0"0,0 0,14 0,-14 0,0 0,0 0,0 0,0 14,0-14,-14 13,14 1,-13-1,13 2,0 12,-14-14,0 1,0-1,1 1,-1-1,14 1,-14-14,14 14,0-14,0 0,0 0,0-14,0 14,14-14,0 14,-1-13,-13-14,28 13,-14 1,13-1,-13 1,14-2,-15 2,15 13,-15 0,-13 0,15 0,-2 0,1 0,-14 0,0 0,0 13,0-13,0 15,0-2,0 1,0-1,0 1,-14-1,1-13,13 14,0-1,-15-13,15 0,0 0,0 0,0 0,0 0,0-13,0-1,15 14,-15-27,27 14,-27-1,28 1,-15-2,15 2,-15 13,1-14,0 14,0 0,-14 0,0 0,0 14,13-14,-13 0,0 13,0-13,0 15,0-2,-13 1,13-1,-14 1,0-1,0 1,14-1,-13 1,-1-14,0 14,14-14,0 13,0-13,0 0,0 0,0-13,14 13,0-14,-1-13,29 13</inkml:trace>
  <inkml:trace contextRef="#ctx0" brushRef="#br0" timeOffset="4110">2730 32,'0'0,"-14"0,14 0,0 0,-13 0,13 0,0 0,0 0,0 0,0 0,0 0,0 0,13 0,-13 0,14 0,-14 0,14 0,14 0,-1 0,1 0,13 0,0 0,0 0,-13 0,-1-13,-13 13,0 0,0-14,-14 14,13 0,-26 0,13 0,0 0,-14 14,14-1,-14-13,14 14,0-14,-14 27,14-14,-13 15,-1-14,14 12,0-12,-14 13,0-13,0 13,14-13,-13 13,-1-14,0 15,14-1,-13-13,-1-1,0 14,1-13,-1 0,-1-14,15 13,-13-13,-1 14,14-14,-13 0,13 0,-14 0,14 0,-14 0,0 0,14 0,-14 0,1 0,-1 0,14 0,0 0,-13 0,13 0,0 0,0 0,-15 0,1 0,14 0,-26 14,11-14,2 0,-1 0,14 0</inkml:trace>
</inkml:ink>
</file>

<file path=ppt/ink/ink61.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18:58:51.390"/>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36 1208,'-18'18,"18"-18,-18 0,18 0,0 19,0-19,0 0,0 0,0 0,0 0,0 0,18-19,-18 19,18-18,18-18,1 0,-1-1,0-16,19-2,-1 1,0-1,1-17,-1 17,1-17,-2 17,2-17,-1-1,1 19,-19-1,-18-17,37 18,-37 0,18 17,-18-17,18 18,-36 17,19-17,-19 18,0 18,0 0,0 0,0 18,-19 18,19-36,0 55,-18-37,18 18,0-18,0 19,18-19,-18 0,0 0,0-18,19 18,-19-18,0 0,18-18,0 18,-18-18,17-18,20 36,-19-55,19 37,-37-18,35 18,-16 0,-19-1,0 19,0 0,0 0,0 19,-19-1,19 0,-18 0,1 18,17 1,0-1,0 0,-19 0,38-17,-19 17,0-19,0-17,17 0,1 0,1 0</inkml:trace>
  <inkml:trace contextRef="#ctx0" brushRef="#br0" timeOffset="828">1268 321,'0'0,"0"0,0 0,0 0,0 0,19-19,-19 19,0 0,0 0,0 0,0 0,0 0,0 0,0 19,0-19,0 0,-19 36,19-19,0 20,0-19,0 19,0-20,-18-17,18 18,-18 1,18-19,0 18,0-18,0-18,18 18,-18-19,18 1,-18 1,0-1,37-1,-19-17,18 17,-18 2,18-19,-17 36,17-19,-18 19,-18 0,0 0,18 0,-18 0,0 19,18-19,-18 18,0 0,18-1,-18 20,0-19,0 1,0-1,0-1,0 1,0 1,0-1,0-18,0 0,-18 18,18-18,0 0,0 0,18 0,-18 0,0-18</inkml:trace>
  <inkml:trace contextRef="#ctx0" brushRef="#br0" timeOffset="2563">2265 302,'0'0,"0"0,-18-18,18 18,0 0,0-18,0 18,0 0,0 0,0 0,0 0,0 0,0 0,18 0,0 0,0 0,-18 0,37 0,-19-18,36 18,-36 0,18 0,1 0,-19-18,0 0,0 18,0 0,-18 0,18 0,-18 0,0 0,19 0</inkml:trace>
  <inkml:trace contextRef="#ctx0" brushRef="#br0" timeOffset="3781">2464 374,'0'0,"-18"0,18 0,0 0,-18 0,18 0,0 0,0 0,0 0,0 0,-18 0,18 0,0 0,0 0,0 0,0 0,0 0,0 0,0 0,0 0,0 0,0 0,0 0,18 0,0 0,0 0,19 0,-1 0,0 0,19 0,-20-17,2 17,0 0,-2-18,-17 18,1-18,-1 18,0 0,-18 0,0 0,0 0,0 0,0 0,0 0,0 0,0 0,0 0,0 0,0 0</inkml:trace>
  <inkml:trace contextRef="#ctx0" brushRef="#br0" timeOffset="5485">2646 266,'0'0,"0"0,0 0,0 0,0 0,0 0,-18 0,18 0,0 0,0 0,0 0,0 0,0-18,0 18,0 0,18 0,-18 0,17-18,-17 0,19 18,-19 0,18 0,19 0,-37 0,35 0,-17-18,1 18,-19 0,18 0,-18-19,0 19,0 0,0 0,0 0,0 0,0 0,0 0,0 19,0-19,0 0,0 0,18 0</inkml:trace>
</inkml:ink>
</file>

<file path=ppt/ink/ink62.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19:00:05.140"/>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0 1635,'0'0,"0"15,0-15,0 0,0 0,0 0,14 0,-14 0,0 0,0 0,0 13,0-13,0 0,0 0,0 0,0 0,-14-13,14 13,0 0,0 0,14 0,-14 0,0 0,0 0,0 0,0 0,0 0,0-15,0 15,0 0,15 0,-15 0,14-15,-14 1,43 0,-14-15,14-14,0 14,15-14,-16-1,16 1,14 0,-15-15,15 0,-15 0,16 1,-31-1,16-14,-16 29,-13-29,15 29,-44 14,0 0,0 14,0 1,0 28,-29 1,14-15,2 42,-16-26,29 12,-15 15,1-14,-1 15,15-30,0 15,0-14,0 13,15-14,14-14,-29 0,42-14,-13 0,0 0,14-30,-15 30,16-30,-1 15,-14-14,-15 15,0 12,0-12,1 14,-15 14,-15 0,1 14,0 14,14-12,-14 12,-15 15,29-28,-14 14,14 0,0 0,0 0,14-29,0 0,15 0,-1 0</inkml:trace>
  <inkml:trace contextRef="#ctx0" brushRef="#br0" timeOffset="922">1292 1029,'0'0,"-14"0,14 0,0 0,-14 0,14 0,0 0,-15 0,15 14,0-14,-14 29,0-14,-1-1,15 1,0-1,0-14,0 0,0 0,0 0,0 0,0 0,15 0,-1-14,0-15,-14 29,29-15,-15-14,29 29,-28-14,14 0,-29 0,0 14,13 0,-13 0,15 14,-15-14,0 14,14-14,-14 14,0-14,0 29,0-14,0-15,-14 29,-1-15,15 0,-13 1,13 0,0-15,0 0,0 0,13 0,2 0,-1-15,15 0</inkml:trace>
  <inkml:trace contextRef="#ctx0" brushRef="#br0" timeOffset="1703">2068 813,'0'-14,"-15"14,15 0,0 0,-14 0,14 0,0 0,0 0,0 0,0 0,0 0,14 0,1 0,-1 0,15 0,14 0,0 0,-1-16,-13 16,0 0,0 0,0 0,-15 0,0 0,0-13,1 13,-15 0,0 0,-15 0,15 0,-14 0</inkml:trace>
  <inkml:trace contextRef="#ctx0" brushRef="#br0" timeOffset="2188">1967 943,'0'0,"0"0,0 0,0 0,0 0,0 0,0 0,0 0,0 0,0 0,0 0,0 0,14 0,-14 0,0 0,29 0,-15 0,15 0,15 0,-16 0,15 0,0 0,-15 0,16-15,-30 15,1-14,-1 14,-14 0,0 0,0 0,0 0,0 0,0 0,0 0,0 0,0 0,0 0,0 0,0 0</inkml:trace>
  <inkml:trace contextRef="#ctx0" brushRef="#br0" timeOffset="3735">2987 625,'0'0,"0"-14,0 14,0 0,0 0,0 0,0 14,0-14,0 0,0 15,0-1,0 0,0 16,0-16,0-14,0 29,0-29,0 0,-15 0,15 0,0 0,15 0,-15 0,0-15,14 1,-14 14,14-14,1 14,13 0,-14-15,15 15,0-15,-15 15,1 0,-15 15,14-15,1 15,-15-15,0 0,14 14,0 0,-14 1,0 14,-14-16,0 17,-1-1,-14-1,15-28,-15 15,-14 14,29-29,-15 0,-14 0,29 0,-15-29,14 29,1-15,0 15,14-28,0 28,-14-15,14 15,0 0,0 0,0 0,14 0,-14 0,0 0,0 15,14-15,0 15,1-15,-15 0,14 0</inkml:trace>
  <inkml:trace contextRef="#ctx0" brushRef="#br0" timeOffset="4360">2972 597,'-14'0,"14"0,0 0,0 0,0 0,-15 0,15 0,15 0,-15-15,0 15,14 0,-14 0,29 0,-15 0,29-14,0 14,0 0,1-15,13 15,-14 0,-14-14,14 14,-29 0,1-14,-1 14,-14 0,0 0,0 0,0 0,0 0,0 0,0 0,0 0,14 0,-14 0,14 0,1 14,-15-14</inkml:trace>
  <inkml:trace contextRef="#ctx0" brushRef="#br0" timeOffset="4953">3604 654,'-15'0,"15"0,0 0,-14 0,14 0,0 0,0 0,-14 0,0 14,14 1,-15 0,1-1,-1 0,1 1,14 14,0-16,0 3,0 12,14-13,1 0,-1-2,1-13,13 0,-14 15,15-30,0 15,-15 0,30-13,-30-2,14 0,-28 15,29-28,-15 12,-14-12,0 14,15-15,-30 15,15-16,0 16,-28-15,13 15,15 14,-28-14,14 14,-1 0,-14 0,15 0,-15 14,15 0,-15-14,29 15,-14-1,28 0,-14-14,14 0,15 0</inkml:trace>
  <inkml:trace contextRef="#ctx0" brushRef="#br0" timeOffset="5766">4192 668,'0'-14,"0"14,15 0,-15 0,-15-14,15 14,0 0,0 0,0 0,0 0,-14 0,14 14,0-14,-15 0,-13 14,14 16,-15-16,29 0,-29 1,15-1,14 14,0-28,0 16,0-2,0 0,0-14,14 15,15 0,-29-2,29-13,-15 0,0 0,15 0,-15 0,15 0,-14 0,13 0,-13 0,13-13,-14-2,15 0,15 15,-16-28,-13 12,27 16,-42-28,15 14,-1-1,1 1,-15 0,0-1,0 0,0 1,-15 0,1-1,-1 1,-13 14,14-14,-29 14,14 0,0 0,-14 0,14 0,-14 14,29-14,-15 14,29-14,-15 15,1-1,14 0,0 1,14 0,1-15,-15 0,29 0</inkml:trace>
  <inkml:trace contextRef="#ctx0" brushRef="#br0" timeOffset="7688">5614 294,'0'0,"0"0,0 0,0 0,0 0,0 14,0-14,-15 15,15-1,0-14,0 14,15-14,-15 0,0 0,14 0,-14 0,15 0,-15-14,14 14,-14 0,14-14,1-1,-15 1,14-1,-14-14,0 15,-14 0,14 14,-43-15,28 15,-14 0,-13 15,13-15,14 14,-28 0,29 1,-14-1,12 1,3 14,-2-15,15 15,-14-14,28-2,-14 2,15-1,14 1,-1-15,1 0,-1-15,16 15,-2-14,2-1,-1 15,-15-13,1-2</inkml:trace>
  <inkml:trace contextRef="#ctx0" brushRef="#br0" timeOffset="8250">5944 236,'0'0,"0"0,0 0,15 0,-15 0,0 0,0 0,0 0,-15 14,15 1,0 14,0-15,0 15,-14 0,14-14,-15-2,1-13,14 15,0-15,0 0,0 0,0 0,14-15,-14 2,15-2,-1-14,1 15,13-15,1 14,-15 1,29-1,-28 1,14 14,-29 0,13 0,2 0,-15 0,14 14,-14 1,0-1,0 1,0-1,0 15,0-15,-14 16,-1-17,2 2,13-1,-15 1,1-15,14 14,-15-14,30-14,-15 14,14-15,1 1,-2-14,2 13,14-14,0 15,-1-15,-13 14,27 1,-42-1,29 15,-14-14,-15 14,0 0,0 0,0 14,0-14,0 15,0-1,0 1,-15-1,1 1,-1-1,15 0,-14 1,0 0,0-2,14 2,0-15,-15 14,15-14,15 0,-15-14,28 14,-14-15</inkml:trace>
  <inkml:trace contextRef="#ctx0" brushRef="#br0" timeOffset="9047">6633 63,'0'0,"0"-15,15 15,-15-14,13 0,3 14,-16 0,28-14,-14 14,1 0,13 0,-13-16,14 16,-29 0,28 16,-14-16,-14 0,0 0,15 14,-15-14,0 14,-15 0,15 1,-14 14,-14-15,13-14,-14 29,1-15,13 1,-27 0,26-15,-12 13,28 2,-29-15,29 0,-14 15,14-15,0 0,14 0,1 0,-1 0,-14-15,15 15,14 0,-16 0,16 0,0 0,-15 0,1 0,14 0,-29 0,28 0,-14 0,15-15,-14 15,13 0,-14 0,15 0,-15 0,-14 0,0 0,15 0,-15 0,14 0,-14 0,0 0,0 0,0 0</inkml:trace>
  <inkml:trace contextRef="#ctx0" brushRef="#br0" timeOffset="10016">5112 783,'-15'0,"15"0,-14 0,14 0,0 0,0 0,0 0,0 0,0 0,0 0,0 0,0 0,0 0,0 0,14 0,-14 0,29 0,-1 0,44 0,29 0,28 0,14-13,15-2,-14 15,0-14,-15 14,-15-29,1 29,-28-14,-1 14,-29 0,-13 0,-2 0,-13 0,-15 0,-14 0,15 0,-15 0,14 0,-14 0,-14 0,14 0,-15 0,15 0,-14 0,-15 0</inkml:trace>
  <inkml:trace contextRef="#ctx0" brushRef="#br0" timeOffset="10656">5169 1015,'-15'0,"15"-14,0 28,0-14,0 0,-14 14,14-14,0 14,0-14,-14 29,14-14,0 14,0-15,-14 30,-1-16,15-13,0 14,0-15,0 15,0-29,0 14,15 1,-15-15,14 0,-14 0,0 0,14 0,-14 0,14-15,1 15,-15-14,14-1,0 1,1-15,27 15,-13-15,0 0,0 0,14 15,1-15,-16-15,1 30,-1-14,16 13,-31-14,3 29,-3 0,-13-14,0 14,0 0,0 0,0 0,0 0,0 14,0-14,0 0,0 0,0 15,0-1</inkml:trace>
  <inkml:trace contextRef="#ctx0" brushRef="#br0" timeOffset="11219">5657 1116,'0'14,"-14"-14,14 0,0 0,0 14,0 1,0 0,0-15,0 14,0 0,0-14,0 0,0 15,0-15,0 0,0 0,14-15,-14 15,14-14,1 0,13-1,1-14</inkml:trace>
  <inkml:trace contextRef="#ctx0" brushRef="#br0" timeOffset="11547">6246 1029,'14'0,"0"0,-14 0,14 0,-14 0,0 0,0 0,15 0,-15 0,0 0,0 0,0 0,0 0,0 0,0 0,0 0,0 0,0-14,-15 0,15 14,-28 0,14-15,-15 15,15 0,-15 0,0 0,1 0,13 0,-14 15,29-15,-28 0,13 0,1 28,-1-14,1-14,14 15,0-1,0-14,0 15,14-15,15 0,-29 0,43 0,-28 0,14 0,-16 14,16-14,0 15,-14-15,13 0,-13 14,13-14,-14 0,-14 0,15 14,-1 1,-14-15,0 0,-14 15,-1-15,15 14,-28 0,-1 1,1-15,-16 14,15 1,-13-15,13 0,-14 0,14 0,-14 0,29 0,-15-15,29 15,-14 0,-1-14,15 14,0 0,0 0,0 0,0-15,0 15,0 0,0 0,0 15,15-15,-15 0,0 0,14 0,-14 0</inkml:trace>
</inkml:ink>
</file>

<file path=ppt/ink/ink63.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19:03:11.250"/>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1546 796,'0'0,"0"0,0 0,0 0,-13 0,13 0,0 0,0 0,0 0,-12 0,12 12,0-12,0 0,0 0,-12 0,12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 0,-14 12,25-12,-24 24,0-12,0 0,12 24,-12-23,-1 11,13-13,0 2,0-1,12-12,-12 11,12-11,0 0,0 0,0 0,0 0,0 0,0 0,12 0,-12 0,0 0,0 0,0 0,0 0,0-11,0 11,0 0,0 0,0 0,0 0,0 0,0 0,0 0,0 0,0 0,0 0,0 0,0 0,0 0,0 0,0 0,0 0,0 0,0 0,0 0,0 0,0 0,0 0,0 0,0 0,0 0,0 0,0 0,0 0,0 0,0 0,0 0,0 0,0 0,0 0,0 0,0 0,0 0,0 0,0 0,0 0,0 0,0 0,0 0,0 0,0 0,0 0,0 0,0 0,0 0,0 0,0 0,0 0,0 0,0 0,0 0,0 0,0 0,0 0,0 0,0 0,0 0,0 0,12 0,0 0</inkml:trace>
  <inkml:trace contextRef="#ctx0" brushRef="#br0" timeOffset="1890">953 12,'0'0,"13"0,-13 0,0 12,0-12,0 0,0 0,-13 0,13 0,0 0,0 0,0 0,0 0,0 0,0 0,0 0,0 0,0 0,0 0,0 0,0 0,0 0,0 0,0 0,0 0,0 0,0 0,0 0,0 0,0 0,0 0,0 0,0 0,0 0,0 0,0 0,0 0,0 0,0 0,0 0,0 0,0 0,0 0,0 0,0 0,0 0,0 0,0 0,0 0,0 0,0 0,0 0,0 0,0 0,0 0,0 0,0 0,0 0,0 0,-11 0,11 0,0 0,0 0,0 0,0 0,0 0,0 0,0 0,0 0,0 0,0 0,0 0,0 0,0 0,0 0,0 0,0 0,0 0,0 0,0 0,0 0,0 0,0 0,0 0,0 0,0 0,0 0,0 0,0 0,0 0,0 0,0 0</inkml:trace>
  <inkml:trace contextRef="#ctx0" brushRef="#br0" timeOffset="3578">495 470,'0'0,"0"0,12 0,-12-12,0 12,0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0,0-12,0 12,12-12,-12 0,0 0,0-12,0 12,0-1,0-11,-12 13,0-14,12 25,-12-12,-13 12,14-12,-14 1,13 11,-11 0,-2 0,13 11,-25-11,13 12,0 0,-12 1,0 10,12 1,-12-11,-1 11,13 0,0 0,0 0,24 0,-13 0,2 1,11-1,0-1,0 2,0-1,11 0,2 0,-1 1,12-14,1 14,-2-25,14 11,-13-11,24 0,-12 0,0-11,1-2,-1 1,-11 1,-2-2,-11 1,1 0,-13 0,0 12,-13 0</inkml:trace>
  <inkml:trace contextRef="#ctx0" brushRef="#br0" timeOffset="4984">591 712,'0'0,"0"0,0-13,0 13,0 0,-11 0,11 0,0 0,-13 13,13-13,-12 0,0 11,0 14,12-14,-24 13,24-11,-12 11,12-12,0 12,0-12,0 0,0-12,12 12,0 0,0-12,0 0,12 0,-11-12,10 0,2 0,-1-12,0 12,0-12,1-1,-1 1,-24 13,0-14,0 14,0-2,-12 1,0 0,-1 12,-23 0,24 12,-12-12,-13 12,14 1,-2 10,1-10,12 11,0 0,0-12,12 0,0 0,24 0,-12-12</inkml:trace>
  <inkml:trace contextRef="#ctx0" brushRef="#br0" timeOffset="5484">845 699,'0'0,"-12"0,12 0,0 0,0 0,12 0,-12 13,0-13,0 11,12 1,-12 1,0-2,12 2,0-2,0 2,-12-1,12 0,1 0,-2 0,2-12,-2 12,2 0,-13-12,12 0,0 0,0 0,-12-12,12 0,0 0</inkml:trace>
  <inkml:trace contextRef="#ctx0" brushRef="#br0" timeOffset="5781">1074 663,'0'0,"0"0,-12-12,12 12,0 0,-11 0,11 0,0 0,0 0,0 0,0 0,0 12,-13-12,13 12,-24 12,12-11,-24 10,-1 14,1-13,-12 12,0 0,11-12,2 1,-2 10,13-10,0-14,0 14,11-13,1 0,12-12,-11 12,11-12,0 0,0 0,0 0,11-12,-11 12,12-12,-12 0,13 12,-1 0,0-12,-12-1</inkml:trace>
  <inkml:trace contextRef="#ctx0" brushRef="#br0" timeOffset="7296">1570 603,'0'0,"-12"-13,0 13,12 0,0 0,0-11,0 11,0 0,0 0,0 0,0 0,12 0,-12 0,24 0,-24 0,36 0,-12 0,12 0,13-12,-13 12,1 0,11 0,-12 0,-12-13,13 13,-13 0,-13 0,14 0,-13 0,-12 0,0 0,0 0,0 0,0 0,0 0,0 0,0 0,-12 0,0 0</inkml:trace>
  <inkml:trace contextRef="#ctx0" brushRef="#br0" timeOffset="7687">1570 687,'-12'0,"0"0,12 0,0 0,0 0,0 0,0 0,0 0,0 0,0 0,0 0,12 0,0 0,0 0,12 0,0 0,0-12,13 12,-1 0,0 0,1 0,-1-12,-12 12,0 0,0 0,-24 0,12 0,0 0,-12 0,13 0,-13 0,-13 0,13 0,0 0,0 0,0 0,0 0,13 0,-13 0</inkml:trace>
  <inkml:trace contextRef="#ctx0" brushRef="#br0" timeOffset="8734">3020 266,'0'0,"0"-13,0 13,0 0,0 0,0 0,0-12,0 12,0 0,-13-12,13 12,0 0,0 0,0 0,0 0,0 0,0 0,0 0,0 0,0 0,0 0,0 0,0 0,0 0,0 0,0 0,0 0,0 0,-12 0,0 12,-12 0,0 1,-13 10,1 2,0-2,-1 14,1-13,1 0,-2 12,1-12,12-12,-12 12,11-12,13 12,0-24,0 13,12-13,0 0,0 12,12-12,0-12,0 12,0 0,12 0,13-13,-1 13,-12-11,12 11,1-13,-14 13,2-12,11 12,-24 0,13 0,-14 0,2 0,-2-12,2 12,-1 0,-12 0,12 0,-12 0,0 0,0 0,0 0,0 0,0 12,0-12,0 0,0 0,0 0,0-12,0 12,12 0,0-12</inkml:trace>
  <inkml:trace contextRef="#ctx0" brushRef="#br0" timeOffset="9421">3056 326,'0'0,"0"0,0 0,0 0,0 0,0 0,0 0,0 0,0 0,0 0,0 0,0 0,0 0,0 0,0 11,-13-11,13 13,-12-2,12 2,-11 11,-14 0,13 0,-12 12,12-12,-13 13,1-13,13 12,-2-12,-11 0,24 0,-12 0,0 0,0-12,12 1,0-2,-12 2,12-2,0-11,0 0,0 0,0 0,0 0,0 0,0 0,0 0,0-11,0 11,12 0,-12-13,12 2,12 11</inkml:trace>
  <inkml:trace contextRef="#ctx0" brushRef="#br0" timeOffset="10156">3865 120,'0'0,"0"0,0 0,0-12,0 1,12 11,-12-13,0 13,0 0,0-12,0 0,0 12,-12-12,12 12,0 0,-12 0,-1 0,2 0,11 0,-24 0,11 12,1-12,-12 24,0-11,0 10,0-11,-13 24,26-11,-14 11,25-12,-12 12,0-11,0-2,12 14,0-1,-12-12,12 0,0 0,-12 12,12-24,0 12,-12-11,12-1,0-1,-12 2,0-13,-1 0,13-13,-12 13,0-11,1-14,11 14</inkml:trace>
  <inkml:trace contextRef="#ctx0" brushRef="#br0" timeOffset="10578">3393 398,'0'-12,"-11"0,11 12,0 0,0 0,11 0,-11 0,13 0,11 0,-12 0,13 0,10 0,2-13,-1 13,-12-11,13-2,-1 13,-12 0,0-11,12 11,-36 0,13-12,-2 12,1 0,-12 0,25 0,-13-13,24 13</inkml:trace>
  <inkml:trace contextRef="#ctx0" brushRef="#br0" timeOffset="11015">4215 97,'0'0,"0"0,0 0,0 0,-12 0,12 0,0 0,0 11,0 1,-12-12,12 25,-12-2,0 2,0-1,-12 0,11 1,1 10,-12-10,12-14,-12 26,24-25,-24 0,11 12,13-24,0 12,0-12,0 0,0-12,13 0,-1 0,0-12,0 11,12-11,-24-12,24 12</inkml:trace>
  <inkml:trace contextRef="#ctx0" brushRef="#br0" timeOffset="11328">4155 97,'0'-13,"-13"13,13 0,0 0,0 0,13 0,-13 0,0 0,0 0,12 0,0 0,0-12,-12 12,24-12,-12 12,24 0,-11-12,11 12,0 0,0-24,-12 24,12-12,-11 12,-1 0,0 0,0-12,-24 12,12 0,1 0,-13 0,0 0,0 0,0 12,0-12,-13 0,1 0,-12 12</inkml:trace>
  <inkml:trace contextRef="#ctx0" brushRef="#br0" timeOffset="11687">4046 253,'0'0,"0"0,0 0,0 0,0 0,12 0,12 0,-12 0,12 0,0 0,13 0,-13-12,13 0,11 12,0 0,1 0,-1-12,0 12,0-12,1 0,-14 12,2 0,-13 0,0 0,0 0,-11-12,-13 12,12 0,-24 0,12 0,0 12,-13-12,-11 0,13 0</inkml:trace>
  <inkml:trace contextRef="#ctx0" brushRef="#br0" timeOffset="12343">3370 651,'-12'0,"12"0,-13 0,1 0,12 0,0 0,0 0,0 0,0 0,0 0,12 0,-12 0,0 0,0 0,13 0,-13 0,12 0,11 0,14 0,-13 0,24-12,1 12,23 0,1-12,11 0,1 0,23-1,-11 2,0-1,-1-12,13 11,-36 1,11 0,-11 0,-13 0,-24 12,1-12,-14 12,-10 0,-1 0,-12 0,0 0,-12 0,12 0,0 0,-24 12,12-12,-13 12,13-12,-24 12</inkml:trace>
</inkml:ink>
</file>

<file path=ppt/ink/ink64.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19:03:24.203"/>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0 1055,'0'0,"0"0,0 0,0 0,17 0,-17-16,15 16,2-16,-17-1,17 1,14 0,-14-17,15 2,17-2,-17 0,1-15,-1 15,17-16,0 1,-1-1,-16 0,17 0,-32 1,31-1,-31 17,-1-17,-1 16,-15 17,16-16,-16 15,0 17,0 0,0 0,-16 17,16-17,0 32,0-16,-15 17,15-1,-16-15,16 32,16-34,-16 2,15-1,1 0,2-16,-3 0,18 0,-1-16,1 0,-1-16,-15 15,15-15,0 15,-16-15,0-1,1 17,-1-16,0 15,-16 17,-16 0,16 0,-16 17,-1-1,17 0,0 17,-16-17,0 16,0-15,16 15,0-15,0 15,0-16,0 0,16 0,16-16,-32 0,33-16</inkml:trace>
  <inkml:trace contextRef="#ctx0" brushRef="#br0" timeOffset="656">1168 308,'0'0,"0"0,0 0,0 0,0 0,0 0,0 17,0-1,0-16,0 16,0 17,0-17,-16 17,16-18,0 2,-16-1,16 0,0 0,0-16,0 0,0 0,0 0,0 0,0-32,16 32,-16-33,16 18,-16-2,16-15,17 15,-1 1,-16 0,17 0,-17-1,16 17,-15 0,-17 0,0 0,16 0,-16 17,0-1,0 0,0 0,0 1,0-1,0 17,-16-18,16 18,0-33,0 32,0-32,0 17,0-17,0 0,0 0,0-17,0 1,16 0,-1 0,2-16,0 15,14-15,-14-1,15 17,1 0,-17-1,0 17,0-16,1 16,-17 0,0 0,0 16,0-16,0 17,0-1,0-16,0 16,0 17,-17-17,17 17,-16-33,0 32,16-16,0-16,-16 16,16 0,0-16,0-16,16 0,-16 16,16-16</inkml:trace>
  <inkml:trace contextRef="#ctx0" brushRef="#br0" timeOffset="1484">1898 163,'0'0,"0"-17,0 17,0 0,0-16,0 16,0-16,0 0,0 16,0-17,16 1,0 0,0 16,1-17,14 1,-14 16,15-16,-32 16,33 0,-17 0,0 0,1 0,-1 0,-16 0,0 0,0 16,16-16,-16 16,-16-16,16 17,-16-1,-1 0,1 17,0-17,-17 0,1 1,15-1,-14-1,14 2,-15-17,16 32,16-32,-17 0,1 0,16 0,0 0,16 0,-16 0,17 0,-1 0,0 0,0 0,17 0,-18 0,2-15,15 15,1 0,-1 0,1-17,16 17,-33 0,17 0,-18 0,1 17,0-17,-16 0,17 0,-1 0,-16 0,0 0,0 0,0 0,16 0,-16 0,0 0,0 0,0 0,0 0,0 0,0 0,0 0,0 0,0 0,0 0,0 0,0 0,0 0,0 0,0 0</inkml:trace>
</inkml:ink>
</file>

<file path=ppt/ink/ink65.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19:15:17.375"/>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68 0,'0'0,"0"0,0 0,0 0,0 0,0 0,0 27,0-27,-26 0,26 26,0-26,0 0,0 0,0 0,0 0,0 0,0 0,0 0,0 0,-27 0,27 0,0 0,0 0,0 0,0 0,0 0,0 0,0 0,0 0,-26 0,26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0,26 0,1-26,-1-1</inkml:trace>
</inkml:ink>
</file>

<file path=ppt/ink/ink66.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19:00:05.140"/>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0 1976,'0'0,"0"17,0-17,0 0,0 0,0 0,18 0,-18 0,0 0,0 0,0 17,0-17,0 0,0 0,0 0,0 0,-18-17,18 17,0 0,0 0,18 0,-18 0,0 0,0 0,0 0,0 0,0 0,0-17,0 17,0 0,17 0,-17 0,17-18,-17 1,52-1,-17-17,17-16,0 15,17-16,-17 0,18 0,17-1,-18-16,18-1,-18 0,18 0,-35 1,18-18,-19 34,-16-34,17 35,-52 17,0 0,0 17,0 1,0 34,-35 1,18-18,0 52,-18-34,35 17,-17 17,0-17,-1 17,18-34,0 16,0-16,0 17,18-18,16-17,-34 0,52-17,-17-1,0 1,17-35,-18 34,18-34,0 17,-17-17,-17 17,-1 17,0-16,1 16,-18 18,-18 0,1 18,0 16,17-16,-18 17,-17 17,35-35,-17 18,17 0,0 0,0 0,17-35,1 0,17 0,-1 0</inkml:trace>
  <inkml:trace contextRef="#ctx0" brushRef="#br0" timeOffset="922">1561 1244,'0'0,"-17"0,17 0,0 0,-17 0,17 0,0 0,-18 0,18 17,0-17,-17 35,0-18,0 1,17-1,0 1,0-18,0 0,0 0,0 0,0 0,0 0,17 0,0-18,0-17,-17 35,35-17,-18-18,36 35,-36-17,18-1,-35 1,0 17,17 0,-17 0,17 17,-17-17,0 18,18-18,-18 17,0-17,0 35,0-18,0-17,-18 35,1-17,17-1,-17 1,17-1,0-17,0 0,0 0,17 0,0 0,1-17,16-1</inkml:trace>
  <inkml:trace contextRef="#ctx0" brushRef="#br0" timeOffset="1703">2498 982,'0'-17,"-17"17,17 0,0 0,-17 0,17 0,0 0,0 0,0 0,0 0,0 0,17 0,0 0,1 0,17 0,17 0,0 0,-1-18,-16 18,0 0,0 0,0 0,-18 0,0 0,0-17,1 17,-18 0,0 0,-18 0,18 0,-17 0</inkml:trace>
  <inkml:trace contextRef="#ctx0" brushRef="#br0" timeOffset="2188">2377 1139,'0'0,"0"0,0 0,0 0,0 0,0 0,0 0,0 0,0 0,0 0,0 0,0 0,17 0,-17 0,0 0,35 0,-18 0,18 0,17 0,-17 0,17 0,0 0,-18 0,19-17,-36 17,1-18,-1 18,-17 0,0 0,0 0,0 0,0 0,0 0,0 0,0 0,0 0,0 0,0 0,0 0</inkml:trace>
  <inkml:trace contextRef="#ctx0" brushRef="#br0" timeOffset="3735">3609 755,'0'0,"0"-17,0 17,0 0,0 0,0 0,0 17,0-17,0 0,0 18,0 0,0-1,0 18,0-18,0-17,0 35,0-35,0 0,-17 0,17 0,0 0,17 0,-17 0,0-18,17 1,-17 17,17-17,1 17,16 0,-16-17,17 17,0-18,-18 18,0 0,-17 18,17-18,1 17,-18-17,0 0,17 17,0 0,-17 1,0 17,-17-18,0 18,-1 0,-16 0,17-35,-18 17,-18 18,36-35,-18 0,-16 0,33 0,-16-35,16 35,1-17,-1 17,18-35,0 35,-17-17,17 17,0 0,0 0,0 0,17 0,-17 0,0 0,0 17,18-17,-1 18,1-18,-18 0,17 0</inkml:trace>
  <inkml:trace contextRef="#ctx0" brushRef="#br0" timeOffset="4360">3592 721,'-18'0,"18"0,0 0,0 0,0 0,-17 0,17 0,17 0,-17-17,0 17,18 0,-18 0,34 0,-17 0,35-18,1 18,-1 0,0-17,17 17,-17 0,-17-18,17 18,-35 0,1-17,-1 17,-17 0,0 0,0 0,0 0,0 0,0 0,0 0,0 0,17 0,-17 0,17 0,1 17,-18-17</inkml:trace>
  <inkml:trace contextRef="#ctx0" brushRef="#br0" timeOffset="4953">4355 791,'-18'0,"18"0,0 0,-17 0,17 0,0 0,0 0,-17 0,0 17,17 1,-18-1,1 0,0 0,-1 1,18 17,0-18,0 1,0 17,18-18,-1 1,0-1,1-17,16 0,-17 17,18-34,-1 17,-16 0,34-17,-34-1,16 1,-34 17,35-35,-18 17,-17-16,0 16,18-17,-36 18,18-18,0 18,-34-19,16 19,18 17,-34-17,16 17,1 0,-18 0,17 0,-16 17,17 0,-18-17,35 18,-17 0,34-1,-17-17,17 0,18 0</inkml:trace>
  <inkml:trace contextRef="#ctx0" brushRef="#br0" timeOffset="5766">5066 808,'0'-17,"0"17,17 0,-17 0,-17-18,17 18,0 0,0 0,0 0,0 0,-17 0,17 18,0-18,-18 0,-16 17,17 18,-18-18,35 0,-35 1,17 0,18 16,0-34,0 18,0-1,0 1,0-18,18 17,17 1,-35-1,35-17,-18 0,0 0,18 0,-18 0,18 0,-18 0,18 0,-18 0,18-17,-18-1,18 1,17 17,-18-35,-16 17,34 18,-52-34,18 16,-1 0,0 1,-17 0,0 0,0-1,0 1,-17-1,0 0,-1 1,-17 17,18-17,-35 17,17 0,1 0,-18 0,17 0,-17 17,34-17,-16 17,34-17,-18 18,1 0,17-1,0 1,17-1,1-17,-18 0,34 0</inkml:trace>
  <inkml:trace contextRef="#ctx0" brushRef="#br0" timeOffset="7688">6783 355,'0'0,"0"0,0 0,0 0,0 0,0 17,0-17,-17 18,17-1,0-17,0 17,17-17,-17 0,0 0,18 0,-18 0,17 0,-17-17,18 17,-18 0,17-17,1-1,-18 1,17 0,-17-19,0 19,-17 0,17 17,-53-18,36 18,-18 0,-17 18,18-18,16 17,-34 0,35 1,-18 0,17-1,1 18,0-18,17 18,-17-17,34-1,-17 0,17 1,18-1,0-17,0 0,-1-17,18 17,0-18,0 1,1 17,-19-17,1-1</inkml:trace>
  <inkml:trace contextRef="#ctx0" brushRef="#br0" timeOffset="8250">7183 285,'0'0,"0"0,0 0,17 0,-17 0,0 0,0 0,0 0,-17 17,17 1,0 17,0-18,0 18,-18 0,18-17,-17-1,0-17,17 17,0-17,0 0,0 0,0 0,17-17,-17 0,17-1,1-17,-1 18,17-18,1 18,-18-1,36 0,-36 1,18 17,-35 0,17 0,0 0,-17 0,18 17,-18 1,0 0,0-1,0 0,0 18,0-18,-18 19,1-19,0 0,17 1,-17-1,-1-17,18 18,-17-18,34-18,-17 18,18-17,-1-1,0-16,0 16,18-17,0 18,-1-18,-16 18,34-1,-52 0,35 18,-18-17,-17 17,0 0,0 0,0 17,0-17,0 18,0 0,0-1,-17 0,0 1,-1-1,18 0,-17 1,-1 0,1-1,17 0,0-17,-18 18,18-18,18 0,-18-18,35 18,-18-17</inkml:trace>
  <inkml:trace contextRef="#ctx0" brushRef="#br0" timeOffset="9047">8015 76,'0'0,"0"-18,18 18,-18-17,17 0,1 17,-18 0,34-17,-16 17,-1 0,17 0,-16-18,16 18,-34 0,35 18,-17-18,-18 0,0 0,17 17,-17-17,0 17,-17 0,17 1,-18 17,-17-17,18-18,-18 34,1-17,17 1,-35 0,34-18,-17 17,35 0,-35-17,35 0,-17 18,17-18,0 0,17 0,1 0,-1 0,-17-18,18 18,17 0,-18 0,18 0,-1 0,-17 0,1 0,16 0,-34 0,35 0,-17 0,17-17,-18 17,17 0,-16 0,16 0,-17 0,-17 0,0 0,18 0,-18 0,17 0,-17 0,0 0,0 0,0 0</inkml:trace>
  <inkml:trace contextRef="#ctx0" brushRef="#br0" timeOffset="10016">6177 947,'-18'0,"18"0,-17 0,17 0,0 0,0 0,0 0,0 0,0 0,0 0,0 0,0 0,0 0,0 0,17 0,-17 0,35 0,-1 0,53 0,35 0,34 0,17-17,18 0,-17 17,-1-18,-17 18,-17-35,-1 35,-33-17,-1 17,-35 0,-16 0,-1 0,-18 0,-17 0,-17 0,18 0,-18 0,17 0,-17 0,-17 0,17 0,-18 0,18 0,-17 0,-17 0</inkml:trace>
  <inkml:trace contextRef="#ctx0" brushRef="#br0" timeOffset="10656">6246 1226,'-18'0,"18"-17,0 34,0-17,0 0,-17 18,17-18,0 17,0-17,-17 35,17-18,0 18,0-17,-17 34,-1-17,18-18,0 18,0-17,0 16,0-34,0 18,18-1,-18-17,17 0,-17 0,0 0,17 0,-17 0,17-17,1 17,-18-18,17 1,0 0,1-18,34 17,-17-17,-1 1,1-1,17 17,0-17,-17-17,0 35,-1-18,18 17,-35-16,1 34,-1 0,-17-18,0 18,0 0,0 0,0 0,0 0,0 18,0-18,0 0,0 0,0 17,0 0</inkml:trace>
  <inkml:trace contextRef="#ctx0" brushRef="#br0" timeOffset="11219">6836 1348,'0'18,"-18"-18,18 0,0 0,0 17,0 1,0-1,0-17,0 17,0 1,0-18,0 0,0 17,0-17,0 0,0 0,18-17,-18 17,17-18,1 1,16 0,1-18</inkml:trace>
  <inkml:trace contextRef="#ctx0" brushRef="#br0" timeOffset="11547">7547 1244,'17'0,"1"0,-18 0,17 0,-17 0,0 0,0 0,18 0,-18 0,0 0,0 0,0 0,0 0,0 0,0 0,0 0,0 0,0-18,-18 1,18 17,-35 0,18-18,-18 18,18 0,-18 0,0 0,1 0,17 0,-18 18,35-18,-35 0,17 0,1 35,0-18,-1-17,18 18,0-1,0-17,0 17,18-17,16 0,-34 0,53 0,-36 0,18 0,-18 18,18-18,-1 17,-16-17,16 0,-16 18,17-18,-18 0,-17 0,18 17,-1 1,-17-18,0 0,-17 17,-1-17,18 17,-35 1,0-1,1-17,-18 18,17-1,-17-17,17 0,-17 0,17 0,-16 0,33 0,-16-17,34 17,-18 0,1-18,17 18,0 0,0 0,0 0,0-17,0 17,0 0,0 0,0 17,17-17,-17 0,0 0,18 0,-18 0</inkml:trace>
</inkml:ink>
</file>

<file path=ppt/ink/ink67.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19:03:11.250"/>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2242 1154,'0'0,"0"0,0 0,0 0,-18 0,18 0,0 0,0 0,0 0,-18 0,18 17,0-17,0 0,0 0,-17 0,17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0,-17 0,-19 18,36-18,-34 35,-2-18,2 0,16 36,-17-35,0 17,17-18,1 1,-1-1,18-17,-17 17,17-17,0 0,0 0,0 0,0 0,0 0,0 0,17 0,-17 0,0 0,0 0,0 0,0 0,0-17,0 17,0 0,0 0,0 0,0 0,0 0,0 0,0 0,0 0,0 0,0 0,0 0,0 0,0 0,0 0,0 0,0 0,0 0,0 0,0 0,0 0,0 0,0 0,0 0,0 0,0 0,0 0,0 0,0 0,0 0,0 0,0 0,0 0,0 0,0 0,0 0,0 0,0 0,0 0,0 0,0 0,0 0,0 0,0 0,0 0,0 0,0 0,0 0,0 0,0 0,0 0,0 0,0 0,0 0,0 0,0 0,0 0,0 0,0 0,0 0,0 0,0 0,0 0,18 0,-1 0</inkml:trace>
  <inkml:trace contextRef="#ctx0" brushRef="#br0" timeOffset="1890">1383 17,'0'0,"18"0,-18 0,0 18,0-18,0 0,0 0,-18 0,18 0,0 0,0 0,0 0,0 0,0 0,0 0,0 0,0 0,0 0,0 0,0 0,0 0,0 0,0 0,0 0,0 0,0 0,0 0,0 0,0 0,0 0,0 0,0 0,0 0,0 0,0 0,0 0,0 0,0 0,0 0,0 0,0 0,0 0,0 0,0 0,0 0,0 0,0 0,0 0,0 0,0 0,0 0,0 0,0 0,0 0,0 0,0 0,0 0,0 0,0 0,-17 0,17 0,0 0,0 0,0 0,0 0,0 0,0 0,0 0,0 0,0 0,0 0,0 0,0 0,0 0,0 0,0 0,0 0,0 0,0 0,0 0,0 0,0 0,0 0,0 0,0 0,0 0,0 0,0 0,0 0,0 0,0 0,0 0</inkml:trace>
  <inkml:trace contextRef="#ctx0" brushRef="#br0" timeOffset="3578">718 681,'0'0,"0"0,17 0,-17-17,0 17,0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0,0-17,0 17,18-18,-18 1,0-1,0-17,0 18,0-1,0-17,-18 18,1-18,17 35,-17-18,-19 18,19-17,-18 0,17 17,-16 0,-2 0,19 17,-36-17,18 17,0 1,-17 0,-1 16,18 1,-17-17,-1 17,18 0,0 0,0-1,35 2,-18-2,1 2,17-1,0-1,0 2,0-2,17 2,1-2,0 2,16-19,2 18,-2-35,19 17,-18-17,35 0,-18 0,1-17,0-1,-1 1,-16 0,-2-1,-16 0,0 1,-18 0,0 17,-18 0</inkml:trace>
  <inkml:trace contextRef="#ctx0" brushRef="#br0" timeOffset="4984">858 1032,'0'0,"0"0,0-18,0 18,0 0,-17 0,17 0,0 0,-18 18,18-18,-18 0,1 17,0 18,17-18,-36 18,36-17,-17 17,17-17,0 16,0-17,0 1,0-18,17 18,1-1,0-17,-1 0,18 0,-17-17,16-1,2 0,-1-16,0 17,0-19,0 1,0 0,-35 18,0-18,0 18,0-1,-17 0,-1 1,0 17,-34 0,34 17,-17-17,-18 18,19 0,-2 16,2-16,16 17,0 0,1-18,17 1,0 0,35-1,-17-17</inkml:trace>
  <inkml:trace contextRef="#ctx0" brushRef="#br0" timeOffset="5484">1226 1014,'0'0,"-18"0,18 0,0 0,0 0,18 0,-18 18,0-18,0 17,17 0,-17 1,0-1,18 1,-1-1,1 1,-18-1,17 1,1 0,-1-1,1-17,-1 17,1 0,-18-17,17 0,1 0,0 0,-18-17,17 0,0 0</inkml:trace>
  <inkml:trace contextRef="#ctx0" brushRef="#br0" timeOffset="5781">1558 962,'0'0,"0"0,-17-18,17 18,0 0,-17 0,17 0,0 0,0 0,0 0,0 0,0 18,-18-18,18 17,-35 18,18-17,-36 16,0 19,1-18,-18 18,0-2,17-15,1-1,-1 17,18-17,0-18,0 19,17-19,1 0,17-17,-17 18,17-18,0 0,0 0,0 0,17-18,-17 18,17-17,-17 0,18 17,0 0,-1-18,-17 0</inkml:trace>
  <inkml:trace contextRef="#ctx0" brushRef="#br0" timeOffset="7296">2277 874,'0'0,"-18"-18,1 18,17 0,0 0,0-17,0 17,0 0,0 0,0 0,0 0,17 0,-17 0,35 0,-35 0,53 0,-18 0,17 0,18-17,-17 17,0 0,17 0,-18 0,-17-18,18 18,-18 0,-18 0,18 0,-17 0,-18 0,0 0,0 0,0 0,0 0,0 0,0 0,0 0,-18 0,1 0</inkml:trace>
  <inkml:trace contextRef="#ctx0" brushRef="#br0" timeOffset="7687">2277 996,'-18'0,"1"0,17 0,0 0,0 0,0 0,0 0,0 0,0 0,0 0,0 0,17 0,1 0,-1 0,18 0,0 0,0-17,18 17,-1 0,1 0,0 0,-1-17,-17 17,0 0,0 0,-35 0,18 0,-1 0,-17 0,18 0,-18 0,-18 0,18 0,0 0,0 0,0 0,0 0,18 0,-18 0</inkml:trace>
  <inkml:trace contextRef="#ctx0" brushRef="#br0" timeOffset="8734">4379 385,'0'0,"0"-18,0 18,0 0,0 0,0 0,0-18,0 18,0 0,-18-17,18 17,0 0,0 0,0 0,0 0,0 0,0 0,0 0,0 0,0 0,0 0,0 0,0 0,0 0,0 0,0 0,0 0,0 0,-18 0,1 17,-18 1,0 0,-18 16,1 2,-1-2,0 19,1-18,0 0,-1 17,0-17,19-17,-19 16,18-16,17 17,1-35,-1 18,18-18,0 0,0 17,18-17,-1-17,1 17,-1 0,18 0,18-18,0 18,-19-17,19 17,0-18,-19 18,2-18,16 18,-34 0,17 0,-18 0,1 0,-1-17,1 17,-1 0,-17 0,18 0,-18 0,0 0,0 0,0 0,0 0,0 17,0-17,0 0,0 0,0 0,0-17,0 17,18 0,-1-17</inkml:trace>
  <inkml:trace contextRef="#ctx0" brushRef="#br0" timeOffset="9421">4431 472,'0'0,"0"0,0 0,0 0,0 0,0 0,0 0,0 0,0 0,0 0,0 0,0 0,0 0,0 0,0 17,-18-17,18 18,-17-1,17 1,-17 17,-19 0,19 0,-18 17,17-17,-17 18,0-18,18 17,-1-17,-17 0,35 0,-17 0,-1 0,1-18,17 1,0-1,-18 1,18-1,0-17,0 0,0 0,0 0,0 0,0 0,0 0,0 0,0-17,0 17,18 0,-18-18,17 1,18 17</inkml:trace>
  <inkml:trace contextRef="#ctx0" brushRef="#br0" timeOffset="10156">5605 174,'0'0,"0"0,0 0,0-17,0 0,17 17,-17-18,0 18,0 0,0-18,0 1,0 17,-17-17,17 17,0 0,-18 0,0 0,1 0,17 0,-35 0,17 17,1-17,-18 35,0-17,0 16,0-16,-18 34,36-16,-18 16,35-17,-18 17,1-16,-1-2,18 19,0-1,-17-17,17 0,0 0,-18 17,18-34,0 17,-17-17,17-1,0 0,-18 1,1-18,-1 0,18-18,-18 18,1-17,0-18,17 18</inkml:trace>
  <inkml:trace contextRef="#ctx0" brushRef="#br0" timeOffset="10578">4921 577,'0'-18,"-17"1,17 17,0 0,0 0,17 0,-17 0,18 0,17 0,-18 0,19 0,16 0,1-18,-1 18,-17-17,18-1,0 18,-19 0,2-17,16 17,-52 0,18-17,-1 17,0 0,-17 0,36 0,-19-18,36 18</inkml:trace>
  <inkml:trace contextRef="#ctx0" brushRef="#br0" timeOffset="11015">6112 140,'0'0,"0"0,0 0,0 0,-17 0,17 0,0 0,0 17,0 0,-18-17,18 36,-17-2,-1 2,1-1,-18-1,17 2,0 16,-16-17,16-18,-17 36,35-36,-35 1,17 17,18-35,0 17,0-17,0 0,0-17,18-1,0 1,-1-18,0 17,19-17,-36-17,34 17</inkml:trace>
  <inkml:trace contextRef="#ctx0" brushRef="#br0" timeOffset="11328">6025 140,'0'-18,"-18"18,18 0,0 0,0 0,18 0,-18 0,0 0,0 0,17 0,1 0,-1-18,-17 18,35-17,-17 17,34 0,-16-17,16 17,0 0,1-35,-18 35,17-18,-16 18,-1 0,0 0,0-17,-35 17,17 0,1 0,-18 0,0 0,0 0,0 17,0-17,-18 0,1 0,-18 18</inkml:trace>
  <inkml:trace contextRef="#ctx0" brushRef="#br0" timeOffset="11687">5867 367,'0'0,"0"0,0 0,0 0,0 0,17 0,19 0,-19 0,18 0,0 0,18 0,-18-18,18 1,17 17,0 0,0 0,0-17,0 17,0-18,0 1,-18 17,1 0,-18 0,0 0,0 0,-17-18,-18 18,17 0,-34 0,17 0,0 18,-18-18,-17 0,18 0</inkml:trace>
  <inkml:trace contextRef="#ctx0" brushRef="#br0" timeOffset="12343">4887 944,'-18'0,"18"0,-18 0,1 0,17 0,0 0,0 0,0 0,0 0,0 0,17 0,-17 0,0 0,0 0,18 0,-18 0,18 0,16 0,19 0,-18 0,35-18,0 18,35 0,0-17,18 0,0-1,34 0,-17 1,0 0,0-18,18 17,-53 0,18 1,-18 0,-18-1,-34 18,0-18,-19 18,-16 0,0 0,-18 0,0 0,-18 0,18 0,0 0,-35 18,18-18,-19 18,19-18,-36 17</inkml:trace>
</inkml:ink>
</file>

<file path=ppt/ink/ink68.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19:03:24.203"/>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0 1530,'0'0,"0"0,0 0,0 0,24 0,-24-23,23 23,1-24,-24 0,24 1,22 0,-22-25,23 2,24-2,-25 1,2-23,-2 22,25-22,0-1,-1 1,-23-1,24 0,-47 1,46-1,-46 24,-1-23,0 22,-23 25,23-24,-23 23,0 24,0 0,0 0,-23 24,23-24,0 47,0-24,-23 25,23-2,-23-22,23 47,23-48,-23 1,23-1,0 1,2-24,-2 0,24 0,0-24,0 1,0-24,-23 23,23-23,0 23,-24-22,0-2,1 25,0-24,-1 23,-23 24,-23 0,23 0,-24 24,0-1,24 1,0 23,-23-23,0 22,-1-22,24 23,0-23,0 23,0-24,0 1,24-1,22-23,-46 0,48-23</inkml:trace>
  <inkml:trace contextRef="#ctx0" brushRef="#br0" timeOffset="656">1693 447,'0'0,"0"0,0 0,0 0,0 0,0 0,0 24,0 0,0-24,0 23,0 24,0-23,-23 23,23-24,0 1,-23-1,23 1,0-1,0-23,0 0,0 0,0 0,0 0,0-47,23 47,-23-47,23 24,-23-1,24-23,23 23,0 1,-24 0,25-1,-25 0,24 24,-23 0,-24 0,0 0,23 0,-23 24,0 0,0-1,0 0,0 1,0 0,0 23,-23-24,23 24,0-47,0 47,0-47,0 24,0-24,0 0,0 0,0-24,0 1,23-1,0 1,1-24,0 23,22-23,-22 0,23 24,0-1,-23 0,-1 24,0-23,1 23,-24 0,0 0,0 23,0-23,0 24,0 0,0-24,0 23,0 24,-24-23,24 23,-23-47,0 47,23-24,0-23,-24 24,24-1,0-23,0-23,24-1,-24 24,23-23</inkml:trace>
  <inkml:trace contextRef="#ctx0" brushRef="#br0" timeOffset="1484">2752 236,'0'0,"0"-24,0 24,0 0,0-24,0 24,0-23,0 0,0 23,0-25,23 2,0 0,1 23,0-24,22 0,-22 24,23-23,-47 23,47 0,-23 0,-1 0,1 0,-1 0,-23 0,0 0,0 23,23-23,-23 24,-23-24,23 24,-23-1,-1 0,1 25,-1-25,-23 1,0 0,23-1,-22 0,22 1,-23-24,24 47,23-47,-25 0,2 0,23 0,0 0,23 0,-23 0,25 0,-2 0,0 0,1 0,23 0,-24 0,1-23,23 23,0 0,0 0,0-24,24 24,-48 0,25 0,-25 0,0 24,0-24,-23 0,25 0,-2 0,-23 0,0 0,0 0,0 0,23 0,-23 0,0 0,0 0,0 0,0 0,0 0,0 0,0 0,0 0,0 0,0 0,0 0,0 0,0 0,0 0,0 0</inkml:trace>
</inkml:ink>
</file>

<file path=ppt/ink/ink69.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19:03:28.578"/>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391 295,'0'-18,"0"-1,0 19,0 0,0 0,0-18,18 18,-18-19,0 19,0 0,0 0,0 0,0-18,0 18,0 0,0 0,0 0,0 0,0 0,0 0,0 0,0 0,0 0,0 0,0-18,0 18,0 0,0 0,0 0,0 0,0 0,0 0,0 0,-18 18,18-18,0 0,-19 37,19 0,-36 0,18 18,-19 0,19 0,-37 1,36-1,-18 19,1-19,17-18,1 0,-19 0,37 0,0-19,0 1,-18-1,18-18,0 0,0 0,0 18,0-18,0 0,0 0,-18 0,18 0,0 0,0 0,0 0,0 0,18 0,-18 0,0 0,0 0,0 0,0 0,0 0,0 0,0 0,0 0,0 0,0-18,18 18</inkml:trace>
  <inkml:trace contextRef="#ctx0" brushRef="#br0" timeOffset="1437">1896 37,'-18'-19,"18"1,-18 18,18 0,0 0,-37 0,19 0,0 0,-19 37,-19-37,20 18,-19 19,0-18,0 17,18 20,0-19,-18 18,37-18,0 0,-1 18,1 0,-1 1,1-1,18 1,-19-1,1 0,0-18,18 18,-37-18,19 0,0-19,-19 1,37 0,-37-19,18 0,-17 0,18-19,-37 0,36 1</inkml:trace>
  <inkml:trace contextRef="#ctx0" brushRef="#br0" timeOffset="1750">813 756,'19'0,"18"-18,-1-1,1 1,18-1,0 19,19-18,-1 0,-18-1,0 19,19-19,-20 1,20 18,-19-18,18-1,-18 1,1 0</inkml:trace>
  <inkml:trace contextRef="#ctx0" brushRef="#br0" timeOffset="1968">2007 258,'-18'0,"18"0,-19 19,19-1,0 1,0 17,0 1,-18 0,-1 18,19-17,-18-2,18 1,0 0,-19 0,1 0,0 0,18-19,-18 1,18-19,-19 18,19-18,0-18,0 18,19-19,-19-18,18 0,-18 1</inkml:trace>
  <inkml:trace contextRef="#ctx0" brushRef="#br0" timeOffset="2234">1915 314,'0'-19,"0"1,0-1,18 19,19 0,-37 0,37-18,0-1,-1 19,1 0,0-18,0 18,18 0,-19 0,-18-18,38 18,-38-19,19 19,-19 0,1 0,-1 0,-18 0,18 0,-18 0,0 0,0 19,-18-1</inkml:trace>
  <inkml:trace contextRef="#ctx0" brushRef="#br0" timeOffset="2500">1860 535,'0'0,"0"0,0 0,0 0,0 0,18 0,0 0,1 0,18 0,-19 0,37 0,-18-18,-1 18,20-19,-19 0,18 19,-19 0,-18 0,19 0,-18-18,-19 18,18 0,19 0,-37 0,37 0,-19 0,18 0,1 0</inkml:trace>
</inkml:ink>
</file>

<file path=ppt/ink/ink7.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18:13:59.828"/>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525 109,'0'0,"-26"0,26 0,0-26,-26 26,26 0,0 0,0 0,0 0,0 0,0 0,0 0,0 0,0 0,0 0,0 0,0 0,0-26,0 26,0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26,0-26,0 0,0 26,0-26,0 27,0-1,0 0,0-26,0 26,0 1,0-27,0 26,0-26,0 26,-27-26,27 27,0-27,-26 26,26-26,0 26,0-26,-26 26,26-26,0 0,0 27,0-27,0 26,0-26,0 0,0 26,26-26,-26 26,0-26,0 0,0 27,0-27,0 0,0 26,0-26,0 0,0 26,0-26,0 27,0-27,0 26,0-26,0 26,0-26,0 0,0 26,0-26,0 0,0 0,0 27,0-27,0 0,0 0,0 26,0-26,0 26,0-26,0 27,0-27,0 26,0-26,-26 0,26 26,0-26,0 0,0 0,0 0,0 0,0 0,0 0,0 0,0 0,0 0,0 0,0 0,0 0,0 0,0 0,0 0,0 0,0 0,0 0,0-26,0 26,0 0,0-26,0 26</inkml:trace>
  <inkml:trace contextRef="#ctx0" brushRef="#br0" timeOffset="2531">105 871,'0'0,"0"0,-27 0,27 0,0 0,0 0,0 0,0 0,0 0,0 0,0 0,0 0,0 0,0 0,0 0,0 0,0 0,0 0,0 0,0 0,0 0,0 0,27 0,-27 0,0 0,26 0,0 0,-26 0,53 0,-27 0,53 0,-26 0,-1 0,1 0,-1 0,-26 0,1 0,-1 0,0 0,-26 0,0 0,0 0,0 0,27 0,-27 0,0 0,0 0,0 0,0 0,0 0,0 0,0 0,0 0,0-26,0 26,0 0,0-26,0 26</inkml:trace>
  <inkml:trace contextRef="#ctx0" brushRef="#br0" timeOffset="3203">0 83,'0'0,"0"0,0 0,0 0,0 0,0 0,0 0,0 0,0 0,26-26,-26 26,0 0,26 0,-26 0,26 0,-26-26,27 26,25 0,-52 0,53 0,-1 0,1 0,0 0,-1 0,1 0,-1 0,1 0,-1 0,1 0,-27 0,0 0,1 26,-1-26,-26 0,26 0,-26 0,26 0,-26 0,0 0,0 0,27 0,-27 0,0 0,0 0,26 0,-26 0,0 0,26 0,-26 0,0 0,0 26</inkml:trace>
  <inkml:trace contextRef="#ctx0" brushRef="#br0" timeOffset="3875">919 635,'0'0,"0"0,0 0,-26 0,26-26,0 26,0 0,0 0,0 0,0 0,0 0,0 0,0 0,0 0,0 0,0-27,0 27,0 0,0 0,0 0,0 0,0 0,0 0,0 0,0 0,0 0,0 0,0 27,0-27,0 26,0 0,0 0,26 1,-26-1,0 0,0-26,0 27,0-1,0 0,0-26,0 26,0-26,0 27,0-27,0 0,0 0,0 0,0 0,0-27,0 27,0 0,0-26,0 26,0-26,0 0,0 26</inkml:trace>
  <inkml:trace contextRef="#ctx0" brushRef="#br0" timeOffset="4406">735 556,'0'0,"0"0,0 0,27 0,-27 0,0 0,0 0,0 0,0 0,0 0,0 0,26 0,-26 0,0 0,0 0,0 0,0 0,0 0,0 0,0 0,0 0,0 0,0 0,26 0,0 0,1 0,25 0,1 26,-1-26,27 27,-52-27,25 26,-52 0,0 0,26 1,-26-27,0 26,-26 0,26 1,0-27,-26 26,0 0,-1-26,-25 26,25 1,-25-27,26 26,-1-26,-25 0,52 0,-27 0,1 0,26 0,-26 0,26-26,0 26,0 0,-26 0,26 0,-27 0,27 0,0 0,0 0,0 0,0 0,0 0,0 0</inkml:trace>
</inkml:ink>
</file>

<file path=ppt/ink/ink70.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19:03:31.546"/>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44 124,'-26'0,"26"-26,-26 26,26 0,0 0,0 0,0 0,0 0,26 0,-26 0,26 0,1 0,25 0,-25 0,51 0,1 0,26 0,0 0,1 0,-28 0,1-26,0-1,0 1,-53 26,27 0,-53-26,26 26,-26 0,0 0,-26 0,26 0,-27 26,-25-26</inkml:trace>
  <inkml:trace contextRef="#ctx0" brushRef="#br0" timeOffset="344">97 334,'0'0,"0"0,-26 0,26 0,0 0,26 0,-26 0,26 0,-26 0,27 0,-1-26,26 26,-25 0,25 0,1-26,-1-1,1 27,-1 0,1 0,0 0,-27 0,26 0,-52 0,53 0,-27 0,-26 0,0 0,0 0,0 0,26 0,-26 0,27 0,-1 0,0 0,27 0</inkml:trace>
</inkml:ink>
</file>

<file path=ppt/ink/ink71.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19:03:32.453"/>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307 804,'19'0,"-19"-19,0 19,-19-19,19 0,0 19,0 0,0 0,0 0,0 0,0 19,0 0,-20 0,20 20,0-1,-38 0,19 20,0-1,-19 20,18-39,1 1,0 18,-20 0,21-18,18-20,-19 19,0-19,-1 0,20 0,0-19,0 0,20-19,18 0,-20 0,21-19,19 19</inkml:trace>
  <inkml:trace contextRef="#ctx0" brushRef="#br0" timeOffset="375">651 938,'-19'19,"19"-19,-19 0,0 20,0 18,-1-38,1 19,19 19,-19 1,19-20,0 19,0-18,0 18,0-19,0 0,0 19,0-38,19 39,0-39,1 19,-1-19,19 0,0 0,-19 0,39-19,-39 0,19-1,20 1,-20-19,19 19,-18-19,-1-20,19 39,-57-20,39 1,-39 19,19-19,-19 18,-19 1,-1 0,1 0,19 0,-38 0,19 0,-19 19,-1 0,1 0,-19-20,18 40,1-20,0 0,-1 19,1 19,0-19,0 19,-1-18,1 18,38-19,-19 1,19-2,19-18,-19 0,38 0</inkml:trace>
  <inkml:trace contextRef="#ctx0" brushRef="#br0" timeOffset="1078">1206 364,'-19'0,"19"0,0 0,0-20,0 20,0 0,0 0,0 0,0-19,19 19,-19 0,38 0,-19 0,20 0,-1 0,19-19,-18 19,18 0,1 0,-20-19,0 19,0 0,1 0,-20 0,19-19,-19 19,-19 0,0 0,0 0,0 0,0 0,0 0,0 0</inkml:trace>
  <inkml:trace contextRef="#ctx0" brushRef="#br0" timeOffset="1468">1952 96,'39'-19,"-20"-1,-19 20,0 0,0 0,0 20,0-20,0 0,0 19,-19-1,19 21,-19-20,-1 20,20-1,-19 0,0 0,1 1,-2-1,1-19,0 19,-1-19,1 1,0-1,19-19,0 19,0-19,0 0,0 0,0-19,19 19,20-19,-20-1,20 1</inkml:trace>
  <inkml:trace contextRef="#ctx0" brushRef="#br0" timeOffset="1812">2336 114,'0'0,"0"0,0 0,0 0,0 0,0 0,0 19,0 1,-19-20,19 19,-20 0,20 1,0-1,0 0,0 0,0-19,0 0,0 0,0 0,0 0,20 0,-1 0,-1 0,1-19,20 19,-20 0,20-19,-20 19,19 0,20 0,-39 0,19 0,0 0,-19 0,-19 0,19 19,1-19,-1 19,-19-19,0 38,-19-19,-1 0,1 20,-19-20,19 0,-19 0,-1 0,1 0,18-19,-17 20,18-20,-20 0,20-20,-20 20,39 0,-37-19,17 19,20-19,0 19,0-19,0 0,0 0</inkml:trace>
  <inkml:trace contextRef="#ctx0" brushRef="#br0" timeOffset="2328">2278 191,'0'-19,"-19"0,19 19,19-20,-19 20,19-19,-19 19,39-18,-21 18,40-19,-19 19,-1-20,0 20,20-19,-20 19,-19 0,0-19,0 19,0-19,-19 19,19 0,-19 0,20 0,-1 0,-19 0,0 0,19 0,0 19,0-19,0 0,20 19,-39 0</inkml:trace>
  <inkml:trace contextRef="#ctx0" brushRef="#br0" timeOffset="2828">3082 632,'0'0,"0"0,0 0,-19 0,19 0,0 0,-19 19,19 0,0 0,-19 1,0 18,-1 0,1 20,-19-1,38-38,-19 39,-19-20,38 1,-20-21,1 40,0-39,19 0,0 1,0-1,-19 0,19-19,0 0,19 0,-19-19,0 0,19-1,0-18,1-1,-1-18</inkml:trace>
  <inkml:trace contextRef="#ctx0" brushRef="#br0" timeOffset="3172">2967 593,'0'0,"0"0,0 0,19 0,-19-18,20 18,-1 0,0-19,-19 19,38 0,-19-20,20 20,-1-19,0 19,19-19,-18-1,18 20,1-19,-20 19,19-19,-18 19,-1-19,-19 19,19 0,-19 0,-19 0,20 0,-1 0,-19 0,0 0,0 0,0 0,0 0,0 19,-19-19,-1 19,1 0,-19 20</inkml:trace>
  <inkml:trace contextRef="#ctx0" brushRef="#br0" timeOffset="3562">2986 919,'-19'0,"19"0,0 0,0 0,0 0,0-19,0 19,0 0,0 0,0 0,0 0,0 0,0 0,19 0,-19 0,0 0,20 0,-1 0,0 0,19-19,0 19,20-19,18 19,1 0,-1-19,20 19,-38 0,18-20,-18 1,-20 19,0-19,-19 19,-19 0,19 0,-19 0,0 0,0 0,0 0,0 0,0 0,0 0,0 0,0 0,-19 0,19 0,0 0,-19 0</inkml:trace>
</inkml:ink>
</file>

<file path=ppt/ink/ink72.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19:03:41.312"/>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59 2013,'-20'0,"20"0,0 0,-20 0,20 0,0 0,-19 0,19 20,0-20,0 0,0 19,0-19,0 20,0-20,0 0,19 0,-19 0,0 0,0 0,0-20,20 1,19-1,20-39,0 0,19 0,19 0,-38 1,19-21,0 0,-19 0,-20 20,0-19,0 20,-20-1,1 19,-20 1,0 19,0 20,0 0,-20 0,20 20,-19-1,-1 20,1 1,19 19,-20 0,1-20,-1 1,20-2,0 21,0-39,20 0,19 0,-20-20,20 0,20-40,-20 20,19-39,1 21,0-22,0 1,-21 0,2 0,-2 1,-18-1,-20 19,20 21,-20-1,-20 0,20 20,0 20,-20 0,20-1,-19 21,0-1,19 20,-20-19,20 19,-20-21,1 2,19 18,0-37,0 17,0-17,0 17,0-38,19 0,1 20,-20-40,20 20,-20-19</inkml:trace>
  <inkml:trace contextRef="#ctx0" brushRef="#br0" timeOffset="1406">1738 1444,'0'0,"-19"-21,19 21,0 0,0 0,0 0,-19 0,19 0,0 21,-20-21,0 38,20-17,0 17,0-18,-19 20,-1-1,1-19,19-1,0 0,0-19,0 0,0 0,19 0,1-38,-1 18,1-19,19-1,0 20,20-39,-20 21,19 17,-19-18,0 20,-19 19,0 0,-1 0,1 0,-20 0,0 19,0 1,19-1,-19 2,0 17,-19-17,19 17,0-18,0 20,0-40,0 39,0-19,39-20,-20-20,21 0,-2 1</inkml:trace>
  <inkml:trace contextRef="#ctx0" brushRef="#br0" timeOffset="1953">3067 1071,'0'0,"0"19,0-19,0 19,0 1,0-20,0 20,0-20,0 0,0 0,0 0,0 0,0 0,19-20,1 0,-1-18,1-2,0 0,-1 1,1 0,-20 0,-20 19,1 0,-21 1,21 19,-20 0,-20 0,20 19,0 21,-20-1,1 20,19 0,-20 0,20 19,19 1,1-20,19 0,0-1,19 1,-19 0,20-39,19 0,20 0,-20-20,39-40,-19 20,-1-18,20 17,-19-38,0 20,-20 0,20 0,-40-1,20 21,-39 19,0-19,20 19,-40 0,20 0,0 19,-20-19,20 19,-19 21,0-21,19 21,0-40,0 39,0-20,0 2,0 17,38-38,-18 21,0-21,18 0,2-21,-21 21,21-38,-21 17,19 2,-17-20,-2 19,0-19,-19 20,-19-2,0 2,-2 19,-17 0,-2 0,2 19,-2 2,-18-2,19 0,20 21,-21-21,21 20,19-18,0 17,19-38,21 0,-21 0,20 0</inkml:trace>
  <inkml:trace contextRef="#ctx0" brushRef="#br0" timeOffset="2719">3789 1228,'0'0,"20"0,-20 0,0 19,0-19,20 19,-20-19,0 21,0-2,19 0,1 21,-1-40,-19 39,39-20,-19 21,-20-21,20 2,-1-21,0 19,-19-19,0 0,20-19,-20-2,20 2</inkml:trace>
  <inkml:trace contextRef="#ctx0" brushRef="#br0" timeOffset="2953">4161 1149,'-20'0,"1"19,-1 1,1-20,-1 19,1 21,-21-21,21 21,-20-1,19-19,-19 38,0-37,20 17,-40 2,20-1,19 1,-18-21,18 21,0-40,1 38,19-38,-19 0,19 0,0 0,0 0,0-19,19 0,-19 19,19-40,1 21</inkml:trace>
  <inkml:trace contextRef="#ctx0" brushRef="#br0" timeOffset="12453">4864 1168,'0'0,"-20"0,1 0,19 0,0 0,-19 0,-1 0,0-19,20 19,-19 0,19 0,-19 0,19 0,0 0,0 0,0 0,0 0,19 0,0 0,40 0,0 0,19 0,0 0,0-20,-19 20,-1 0,1-20,-40 20,1 0,-1 0,-19-19,0 19,-19 0,19 0,-20 0,1 19,19-19,-20 0</inkml:trace>
  <inkml:trace contextRef="#ctx0" brushRef="#br0" timeOffset="12844">4669 1287,'-19'0,"19"19,-21-19,21 0,-19 0,19 0,0 0,0 0,19 0,2 0,-21 0,19 0,0 0,1 0,0 0,-1 0,0 19,40-19,-20 0,0 0,20 0,-20 0,19 0,-38-19,19 19,-39 0,19 0,-19 0,20 0,-20 0,0 0,0 0,0 0,0 0,20 0,-20 0,0 0,39 0</inkml:trace>
  <inkml:trace contextRef="#ctx0" brushRef="#br0" timeOffset="18563">6055 1050,'0'0,"0"-19,0 19,-19 0,19 0,0-20,0 20,0 0,0 0,-19 0,19 20,0-20,-20 19,20 2,0 17,-20-18,20 0,-19-20,19 19,0-19,0 0,0 0,0 0,0 0,19 0,-19 0,20 0,-20-19,0 19,20 0,-1-20,20 20,0 0,1 0,-2 0,2 0,-2 20,2-20,-21 19,1-19,-1 20,1-1,-20 2,0-2,0 40,-20-40,1 21,-20-40,-1 19,2 20,-21-39,20 0,-20 21,20-21,0 0,-19 0,38 0,-19 0,39 0,0-21,-19 21,19 0,-20 0,20 0,0 0,0 0,20 0,-20 0,19 0,-19 0,39 0</inkml:trace>
  <inkml:trace contextRef="#ctx0" brushRef="#br0" timeOffset="19172">6036 1090,'0'-19,"0"19,0-21,0 21,0 0,0 0,-19-19,19 19,0 0,0-20,0 20,0-20,0 20,-20 0,20-19,0 19,0-20,0 20,0 0,0 0,0 0,0 0,0-19,20 19,-20 0,19 0,0 0,1-20,19 20,20 0,19-20,0 20,0-19,0 19,1 0,-1-20,-39 20,0 0,0 0,-19 0,-1-20,0 20,-19 0,0 0,0 0,0 0,0 0,0 0,0 0,-19 0,19 0,0 0,0 0,0 0,0 0,0 0</inkml:trace>
  <inkml:trace contextRef="#ctx0" brushRef="#br0" timeOffset="23234">6895 1090,'0'0,"21"0,-21-19,0 19,0 0,0 0,0 0,0 0,0 19,0-19,-21 0,21 19,-19 1,19 0,-39-1,19 1,-18 20,18-21,0 0,1 21,19-21,0 1,0 0,0-1,19 1,1-1,-20-19,39 0,-20 0,40 0,-40-19,21-1,-1 1,-19 19,-1-40,0 21,1 0,-20-21,0 21,0-21,0 20,0 1,-20-1,-18 0,38 1,-40 0,21 19,-21 0,21 0,-20 0,19 0,1 0,0 19,19-19,0 0,0 19,19-19,0 20,21-20,-2 0</inkml:trace>
  <inkml:trace contextRef="#ctx0" brushRef="#br0" timeOffset="23719">7443 1109,'0'0,"0"0,0 0,-20 0,0 0,20 0,-19 20,0 0,-1-1,-19 20,20-18,-1 17,-19 2,39-21,0 21,0-21,0 20,0-39,0 21,19 17,1-38,0 0,18 21,2-42,-2 21,2 0,-1-38,0 17,0 2,0-20,0-1,-39 21,20-40,-1 19,-38 1,19 20,-20-21,0 21,1-21,-1 40,-19-19,20 19,-20 0,0 0,-1 0,2 19,18 2,-19-2,20 0,-1 21,20-21,0 20,20-18,-1-2,20 0</inkml:trace>
  <inkml:trace contextRef="#ctx0" brushRef="#br0" timeOffset="24234">8028 1247,'0'0,"0"-19,-19 19,19 0,0 0,0 0,0 0,-19 0,19 0,0 0,0 0,0 0,0 0,0 0,0 19,0-19,0 0,0 0,0 0,0 0,0 0,0 0,0 0,0 0,0 0,0 0,0 0,0 0,0 0,0 0,0 0,0 0,0 0,0 0,0 0,0 0,0 0,0 0,0 0,0 0,0 0,0 0,0 0,0 0,0 0,0 0,0 0,0 19,0-19,0 0,0 0,0 0,0 0,0 0,0 0,0 0,0 0,0 0,0 0,0 0,0-19,0 19,0 0,0 0,0 0,0 0,-20 0,20 0,0 0,0 0,0 0,0 0,0 19,0-19,0 0,0 0,0 0,0 0,0 0,0 0,0 0,0 0,0 0,20 0,-20 0,0 0,0 0,0-19,-20 19,20 0,0 0,0 0,-20 0,20 0,0 0,0 0,0 0,-19 19,19-19,0 0,0 21</inkml:trace>
  <inkml:trace contextRef="#ctx0" brushRef="#br0" timeOffset="26328">8498 952,'0'0,"-20"0,20-19,0 19,-20 0,20 0,0 0,0 0,0 0,0 19,-19-19,19 20,0-1,0 1,0 0,0 20,0-21,19 20,-19-19,0-1,40-19,-21 20,0-1,1-19,19 0,0 0,0 0,0 0,0 0,1-19,-21-1,1 20,19-19,-20-1</inkml:trace>
  <inkml:trace contextRef="#ctx0" brushRef="#br0" timeOffset="26641">8967 952,'0'-19,"0"19,-20 0,20 19,-20-19,20 0,0 0,0 20,-19-1,-1 1,1 0,19 20,-20-21,1 20,-1 0,1 0,-1 1,0 0,20-2,-19 2,19-21,-20 20,20-18,0-2,0 0,0-19,0 21,0-21,0 0,20 0,-20 0,19 0,-19-21,20 21,0-38,-1 17</inkml:trace>
  <inkml:trace contextRef="#ctx0" brushRef="#br0" timeOffset="26984">9220 1168,'0'0,"0"0,-19 0,19 20,0-20,-19 0,19 19,0-19,0 21,0-21,0 19,0-19,19 0,0 0,-19 0,20 0,0 0,-1 0,-19-19,0 19,19 0,-19-21,0 21,0-19,0 19,0 0,-19-20,19 20,-19 0,-1 0,0 20,20-20,-19 0,19 0,-19 19,19-19,0 21,0-21,0 0,19 19,-19-19,19 0,-19 0,20-19,0 19,-1 0,-19 0,0-21,0 21,0 0,0-19,0 19,0 0,-19 0,-1 0,0 0,20 0,0 0,0 0,-19 19,19-19,0 0,0 0</inkml:trace>
  <inkml:trace contextRef="#ctx0" brushRef="#br0" timeOffset="27672">9806 854,'0'0,"0"0,0-20,0 20,0 20,0-20,0 20,-19-1,19 1,-20 19,1 0,-1 1,1 19,-1 0,-19-20,20 20,19 0,-20-40,0 21,20 18,0-58,0 40,0-21,0-19,0 0,20 0,0 0,-20-19,38 0,-18-2,39-37,-20 18,0 21,0-40</inkml:trace>
  <inkml:trace contextRef="#ctx0" brushRef="#br0" timeOffset="27953">10216 1011,'0'0,"0"0,0 20,-19-1,-20-19,39 40,-20-21,-18 1,38 19,-20-19,0 20,20-21,-19 21,19-21,19 0,-19 21,20-40,0 19,-1-19,20 0,-19 0,18-19,2 19,-1-40,0 21,0 19,-19-40,-1 21,20-21,-39 21,0-1,0-19,0 19,-39 1,20 0,-21 19,2-21,-2 21,-19 0,21 21,-2-21,2 19,18 0,-19 1,39 0,0-20,0 19,0-19,39 0,-19-19</inkml:trace>
  <inkml:trace contextRef="#ctx0" brushRef="#br0" timeOffset="28688">11135 461,'0'0,"-20"-19,20 19,-19 0,19 0,0 0,-20 19,1-19,19 0,-20 0,20 20,0-20,0 0,0 20,0-20,0 0,20 39,-20-20,19 1,1 0,-1-1,1 21,-1-21,20 1,-19 0,19-1,-20 1,21-1,-21 1,-19-20,0 20,0-20,0 19,-39-19,19 20,-18 0,-21-20,20 19,-20-19,0 0,21 20,-21-20,20 0,19 0,-19 0,19-20,20 20,0 0,-19-19,19 19,19-20,-19 20,20-20,19 1,0-1,0-19,20 19,-20 1,20-21,-1 21,1-1,-20 0,-20 1,40-1,-59 0,39 1,-19-1,-20 1,0 19,0-20,0 20,-20-20,0 1,1 19,0 0,-21 0,40 0,-38 0,18 0,-19 0,19 19,1 1,-1 0,1-1,19 1,19-1,1-19</inkml:trace>
  <inkml:trace contextRef="#ctx0" brushRef="#br0" timeOffset="31766">10920 1247,'0'-19,"0"19,0 0,0 0,0 0,0 0,0 0,0 0,0 0,0 0,0 0,0 0,0 0,0 0,0 0,0 0,0 19,0-19,0 0,19 0,-19 0,20 0,-20 0,20-19,-20 19,0 0,0 0,0-21,0 21,0 0,0 0,0 0,-20 0,20 0,-20 0,20 0,0 21,0-21,0 0,0 0,0 19,20-19,-20 0,20 0,-20 0,0 0,19-19,-19 19,0 0,0-21,0 21,-19-19,19 19,0 0,-20 0,0 0,20 0,-19 0,19 0,0 0,0 19</inkml:trace>
  <inkml:trace contextRef="#ctx0" brushRef="#br0" timeOffset="32375">11623 913,'0'0,"0"0,-19 0,-1 20,20-1,-20 1,20 19,-19 0,0 1,-1 19,-19-20,0 1,0 19,39-40,-40 40,21-59,19 19,0 20,0-39,0 0,19 0,21-39,-21 20,21-21,18 21,0-40</inkml:trace>
  <inkml:trace contextRef="#ctx0" brushRef="#br0" timeOffset="32625">11916 1011,'0'0,"-19"20,19-1,-20 2,0-2,20 0,-19 21,19-21,0 20,0-18,19-2,-19 0,20 21,0-40,-1 0,20 19,-19-19,38-19,-19 19,-19 0,38-19,-18-2,-1-17,0 17,19 2,-18-20,-21 19,0-19,-19 20,0-21,-19 20,0 0,-21 1,1-1,20 20,-40 0,0 0,21 20,-2-20,1 19,-19 1,18 0,21-1,0 2,19-2,19-19,-19-19,39 19</inkml:trace>
  <inkml:trace contextRef="#ctx0" brushRef="#br0" timeOffset="33188">12287 677,'0'0,"-19"0,19 0,0 0,-20 0,20 0,0 0,0 0,0 0,0 0,20 0,-20 0,0 0,0 0,0 0,0 0,19 0,-19 0,20 0,-20 0,19 0,1 0,19 0,-20 0,21 0,-21-19,20 19,-19 0,-1 0,1 0,0 0,18 0,-38 0</inkml:trace>
  <inkml:trace contextRef="#ctx0" brushRef="#br0" timeOffset="33578">13049 461,'0'0,"0"0,0 0,-19 20,19-20,0 0,0 20,-20-1,0 20,1-19,19 19,-39 1,19-21,1 21,0-21,19 1,-21-20,21 19,21-19,-2 0,0-19,1 19,19-20</inkml:trace>
  <inkml:trace contextRef="#ctx0" brushRef="#br0" timeOffset="33813">13245 520,'19'0,"-19"-19,0 19,0 0,-19 0,19 0,0 0,0 19,0-19,0 0,0 0,0 20,19-20,-19 0,0 19,19-19,1 20,0-20,-1 20,1-20,-1 0,20 19,-19-19,19 0,-19 20,-1-20,0 0,1 0,-20 0,-20 20,1-20,0 0,-1 19,-19-19,0 20,-20 0,20-1,0 1,0-20,19 19,1-19,-1 0,20 0,0-19,20 19</inkml:trace>
  <inkml:trace contextRef="#ctx0" brushRef="#br0" timeOffset="34203">13283 501,'0'0,"20"-20,0 20,-20-20,19 1,1 19,-1 0,1-20,19 20,-39-20,39 20,-19 0,-1-19,20 19,-19 0,19 0,-20 0,20 0,-39-20,40 20,-21 0,-19 0,39 0,-19 0,18 0,2 0,-2 0</inkml:trace>
  <inkml:trace contextRef="#ctx0" brushRef="#br0" timeOffset="34781">13362 991,'0'0,"-20"0,20 0,0 0,0 0,0 0,0 20,0-20,20 0,-1 0,-19 0,0 0,20 0,-1 0,-19 0,20 0,-20 0,39 0,0 0,0-20,20 20,19 0,-20 0,1 0,-20-19,-19 19,-1 0,-38 0,19-20</inkml:trace>
  <inkml:trace contextRef="#ctx0" brushRef="#br0" timeOffset="35094">13381 1149,'0'19,"0"-19,0 0,0 0,20 0,-1 0,1 0,-1 0,21 0,-21 0,20 0,0 0,-19 0,-1-19,1 19,-1 0,1 0,0 0,-1 0,0-20,21 20,-40 0,19 0,0-20</inkml:trace>
  <inkml:trace contextRef="#ctx0" brushRef="#br0" timeOffset="57125">14963 775,'0'0,"0"0,-19 0,19 0,0 20,0-20,0 0,-19 0,19 0,-20 0,20 20,-20-20,1 19,0-19,-1 20,0-20,1 20,-1-20,1 0,-1 19,1-19,19 0,-20 0,0 0,20-19,0 19,0 0,0-20,0 0,40-19,-21 19,1 1,19-20,0 19,-19 0,38 1,-19-1,-20 20,21 0,-21 0,-19 0,19 0,2 20,-21-1,19 1,-19 0,0 19,-19 0,-2 0,-17 20,-2-19,-18 18,-20-18,0 19,19-20,-19 0,19-19,20-1,0 2,0-21,19 0,-18 0,38-21,0 2,0-20,0-1,19 21,20-21,20 1,-1 19,-19 1,1-1,-2 20,2 0,-21 0,20 20,-19-1,-1-19,21 20,-40 0,19-1,0 2,1-21,0 19,-1 0,0-19,21 0,-21 0,21-19,-2 19,2-19</inkml:trace>
  <inkml:trace contextRef="#ctx0" brushRef="#br0" timeOffset="57859">15432 952,'-19'0,"19"0,0 0,0 0,0 20,0-20,0 0,19 19,-19-19,0 0,20 0,-1 0,1 0,-20 0,20 0,-20 0,19 0,-19-19,0 19,-19 0,19 0,-20 0,20 0,-20-20,1 20,-1 0,1 20,19-20,-20 0,20 0,-19 0,38 0,-19 0,20 19</inkml:trace>
  <inkml:trace contextRef="#ctx0" brushRef="#br0" timeOffset="58266">15960 677,'0'0,"0"0,-20 0,20 20,0 0,0-1,-19 1,-1 19,20 0,-39 1,20-1,-21 0,21 0,0-19,-1 19,0-18,20-2,0-19,20 0,0 0,-1-19,20-2</inkml:trace>
  <inkml:trace contextRef="#ctx0" brushRef="#br0" timeOffset="58469">16253 756,'0'0,"0"19,0-19,-20 20,20 0,-19-1,19 1,-19 0,19-1,0 1,0 0,19-1,0 1,1-20,-20 0,39 19,-20-38,21 19,-2-20,2 20,-2-19,2-1,-1 0,-19 1,-1-1,0 0,-19 1,20-1,-40 0,20 1,-38-1,18 20,-39-19,20 19,0 0,0 0,0 19,0-19,0 20,19-20,1 19,0-19,19 0</inkml:trace>
  <inkml:trace contextRef="#ctx0" brushRef="#br0" timeOffset="58906">16174 442,'-19'-20,"19"20,0 0,19 0,-19 0,21 0,-21 0,19 0,0 0,1 0,-20 20,39-20,-20 0,21-20,-2 20,2 0,18 0,-19 0,1 0,-2 0,-38 0,20-20,19 20,-39 0</inkml:trace>
  <inkml:trace contextRef="#ctx0" brushRef="#br0" timeOffset="59219">17210 10,'0'-20,"0"20,0 20,-19-1,19-19,-20 0,0 20,1 19,-40-19,20 19,0-19,0 19,19-19,-18-1,38 1,-20-1,20 1,0-20,0 0,20 0,-1 20,20-20,-19 0,19 0,0 0,-20 0,40-20,-40 20,1 0,0 0,-1 0,-19 0,19 0,1 0,-20 0,0 0,0 0,0-20,0 20</inkml:trace>
  <inkml:trace contextRef="#ctx0" brushRef="#br0" timeOffset="59578">17288 186,'0'0,"-19"0,19 20,-20-20,20 0,0 0,0 20,0-1,-20 1,1 19,0-19,19 19,-20-19,0-1,1 1,19 0,0-1,0 1</inkml:trace>
  <inkml:trace contextRef="#ctx0" brushRef="#br0" timeOffset="85953">17600 618,'0'0,"0"20,0-20,0 0,0 20,0-1,0-19,0 20,0 0,0-20,0 0,0 19,-19-19,19 0,0 0,-19 0,19 0,0 0,0 0,0 0,-20 0,20 0,0 0,0 0,0 0,20-19,-20 19,19-20,0 0,1 1,19-21,-19 1,19 0,20 0,-21-1,-18 1,19 0,-19-1,19 1,-20 0,1 19,19 1,-39-1,0 20,20-20,-20 1,0 19,0 0,0 0,0 0,0 0,0 0,-20 19,20 1,0-20,0 39,0-19,0 19,0-19,0 19,0 0,0 1,0-1,0-19,0 19,0 0,0-19,0-1,0-19,0 20,0-20,0 0,0 0,0-20,0 20,0-19</inkml:trace>
  <inkml:trace contextRef="#ctx0" brushRef="#br0" timeOffset="86469">17815 501,'-19'0,"19"0,0 0,19 0,-19 0,0 0,20 0,0 0,-1 0,20 0,0 0,-19 0,19-20,20 20,-40 0,20 0,-19 0,-1 0,1 0,-1-20,21 20,-21-19,20 19,-19 0,-1 0,-19 0,-19 0,-1 0</inkml:trace>
  <inkml:trace contextRef="#ctx0" brushRef="#br0" timeOffset="86953">17366 1090,'0'0,"-19"19,0-19,-2 20,2 0,0-20,-1 19,0-19,1 20,19-20,-19 19,19-19,0 0,0 0,0 0,0 0,0 0,0 0,0 0,19 0,-19-19,39 19,-39-20,58 1,1-1,0-19,19-1,19 1,21-20,-1 0,0-19,1 19,-1 0,0 0,0 0,-39 20,0 0,-38-1,-2 21,-18-1,0 0,-20 20,0 0,0 0,-20 0,0 20,1 0,-20-20,19 39,-18-19,-2 19</inkml:trace>
  <inkml:trace contextRef="#ctx0" brushRef="#br0" timeOffset="87531">17718 1149,'19'-20,"-19"20,20-20,-20 20,0 0,0 0,20 0,-20 0,0 0,0 0,-20 20,20-20,0 20,0-1,-20 1,20 20,-19-21,19 21,-19-21,-1 20,20-19,-20-20,20 19,0-19,0 20,0-20,0 0,20-20,-20 20,20 0,-20-19,19 19,-19-40,39 21,0 0,0-21,20 21,-20-21,0 20,0-19,0 19,-19 1,19 0,-20-2,1 2,-1-1,1 0,-1 20,21-19,-21 19,20-20</inkml:trace>
  <inkml:trace contextRef="#ctx0" brushRef="#br0" timeOffset="87984">18714 795,'0'0,"0"0,0 0,0 0,0 20,0-20,-19 0,19 0,-20 19,0-19,20 20,-19-20,0 20,-1-20,20 19,0-19,-20 0,20 0,0 0,0 0,0 0,20-19,-20-1,20 0,18 1,-18-1,19 0,-20 1,21-1,-40 20,19 0,1 0,0 20,-20-20,0 19,0 1,0 0,-20-1,-19 21,19-21,-19 1,20 19,-21-19,-18-1,19-19,20 20,-21-20,21 20,19-20,0-20,0 20,0 0,0 0,19-20,1 20,0 0,-1 0,0 0,1 0,-20 0,39 0,-20 20,21-20,-21 0,40 20,-40-20,21 0,18 0,-19-20,0 20,0-20,0 1,0 19,0-20,1 1,-21-1,20 0,-19-19,-20 19,19 1,-38 19,19-20,0 20,-39 0,19 0,-39 0,20-20,-19 20,19 0,-20 0</inkml:trace>
</inkml:ink>
</file>

<file path=ppt/ink/ink73.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19:08:09.390"/>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184 605,'0'0,"26"-27,-26 1,0 26,0 0,0 26,0 1,0-1,0-26,0 53,0-1,0 1,-26-1,26 1,-26-1,26 1,-26-1,26-25,-27-1,27 0,0-26,0 0,0 0,27-26,-1 0,-26-27</inkml:trace>
  <inkml:trace contextRef="#ctx0" brushRef="#br0" timeOffset="281">552 605,'0'26,"0"-26,0 0,0 26,0 1,0-1,0-26,-26 26,-27 0,27 1,-27-1,27 0,-27 1,1-1,-1 0,1 0,-1 1,27-1,0-26,-1 26,1-26,26 0,0 26,0-26,26 0,27 0,-27 0,27 27,-1-27,-25 0,51 26,-25-26,-27 0,53 0,-53 0,27 26,-53-26,26 0,0 0,-26 0,0 0,-26 0,26 0,0 0,-26 0,26-26</inkml:trace>
  <inkml:trace contextRef="#ctx0" brushRef="#br0" timeOffset="766">867 894,'0'-26,"0"26,0 0,0 0,0 0,0 0,0 0,0 0,0 0,0 0,0 0,-26 26,26 0,-26 0,26 27,-27-27,27 27,-26-1,26-25,-26-1,26 0,0 0,-26 1,52-27,-26 0,0 0,0 0,26-27,-26 1,26 26,-26-26,27-27,-1 27,0 0,1-1,25 27,-26-26,1 26,-27-26,26 26,-26 0,0 26,0-26,0 26,0-26,0 27,0-1,0 0,0 1,0-1,0 0,0 0,-26-26,26 27,0-1,0-26,-27 0,27 0,27 0,-27-26,0 26</inkml:trace>
  <inkml:trace contextRef="#ctx0" brushRef="#br0" timeOffset="1906">1656 27,'0'0,"-27"-27,27 27,0 27,0-27,0 0,0 26,0 0,-26-26,26 27,0 25,0-26,0 27,-26-27,26 27,0-27,26 0,0 1,1-1</inkml:trace>
  <inkml:trace contextRef="#ctx0" brushRef="#br0" timeOffset="2281">1839 710,'0'0,"0"0,0 0,0 0,0 0,27 0,-1 0,-26 0,26 0,27 0,-27 0,27 0,-1 0,1-26,-1 26,-25 0,25-27,-26 27,1-26,-27 26,0 0,0 0,-27 26,1-26</inkml:trace>
  <inkml:trace contextRef="#ctx0" brushRef="#br0" timeOffset="2531">1971 841,'0'0,"0"0,0 0,0 0,26 0,0 0,1 0,-27 0,26 0,26 0,-25 0,25 0,1 0,-1 0,1 0</inkml:trace>
  <inkml:trace contextRef="#ctx0" brushRef="#br0" timeOffset="2891">1997 1708,'0'0,"0"0,0 0,0-26,0 26,0-26,26 0,1-1,25 1,-26-27,53 1,-26-27,26 0,0 0,26-26,-27 0,1 0,-26 26,-1-26,1 26,-27 0,27 27,-53-1,0 27,26 0,-52 26,26 0,0 52,0-52,-27 53,1-1,0 1,26 0,-26-1,26 1,0-27,0 27,26-53,-26 26,26 0,0-26,1-26,25 0,-25 26,-1-27,26 1,-25 0,-1-1,-26 27,26-26,-26 0,0 26,0 0,0 26,-26 0,0 1,26-27,-27 52,27-25,0-1,0 0,0 0,0 27,0-53,27 26,25-26</inkml:trace>
  <inkml:trace contextRef="#ctx0" brushRef="#br0" timeOffset="3469">3363 973,'0'0,"0"0,0 0,0 0,0 0,0 0,0 0,0 0,0 0,0 0,0 0,0 26,0-26,0 26,0-26,0 26,0-26,0 27,27-27,-27 0,0 0,0-27,0 27,0-26,26 26,0-26,1 0,-1-1,0 27,0-26,-26 26,0 0,27 0,-27 0,0 0,0 26,0-26,0 0,0 27,0-27,0 26,0-26,0 26,0 0,0 1,0-27,26 0</inkml:trace>
  <inkml:trace contextRef="#ctx0" brushRef="#br0" timeOffset="4094">4704 552,'0'0,"0"0,0 0,0 0,0 0,0 0,26 0,-26 0,0 0,0-26,0 0,0-1,0 1,0-26,0 25,0-25,-26 25,-27 1,53 0,-53 26,27 0,-26 0,-1 26,0 0,27 1,-26 25,52 1,-53-1,27 27,26-26,-26-1,26 1,26-1,-26-25,52-1,-25 0,51-26,1 0,-26 0,26-52,26 52,-53-27,27-25,-53 52,27-26,-27-1,1 27,-27-26,0 26,0 0,-27 0,27 26,0 1,-26-27,0 26,26 0,-27 0,27 1,0-27,27 52,-1-52,0 27,-26-27,53 0,-27-27,27 27,-27-26,0 0,0-1,1 1,-27 0,0 0,0-27,0 27,-27-1,-25 1,26 26,-1 0,1 26,-26 1,25-27,1 26,26 0,-26 1,52-27,0 26,-26-26,53 26,-1-26,1 0</inkml:trace>
  <inkml:trace contextRef="#ctx0" brushRef="#br0" timeOffset="4766">5597 605,'0'0,"0"0,0 0,0 0,0 26,0-26,26 0,0 26,1 1,-27-1,26 0,0 0,-26 1,27-27,-27 26,0-26,0 0,0-26,26 26,-26 0,0-27</inkml:trace>
  <inkml:trace contextRef="#ctx0" brushRef="#br0" timeOffset="5000">5755 552,'0'0,"0"0,0 26,-27 1,1-27,0 26,-1 27,-25-27,26 0,-27 0,27 1,0 25,-1-25,27-27,0 26,0-26,27 26,25-52</inkml:trace>
  <inkml:trace contextRef="#ctx0" brushRef="#br0" timeOffset="5438">6385 473,'-26'0,"26"0,0 0,-26 0,26 0,0 0,-27 0,27 0,0 0,27 0,-1 0,0 0,0 0,27 0,0 0,-1 0,27-26,-27 26,1-26,0 26,-1-26,-26 26,27-27,-53 1,0 26,0 0,0 0,-26 0,-27 26</inkml:trace>
  <inkml:trace contextRef="#ctx0" brushRef="#br0" timeOffset="5719">6438 578,'0'0,"26"0,-26-26,0 26,26 0,1 0,-1 0,0 0,0 0,1 0,-27 0,26 0,26 0,-52 0,53 0,-27 0,27 0,-1 0</inkml:trace>
</inkml:ink>
</file>

<file path=ppt/ink/ink74.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19:08:15.484"/>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368 105,'0'0,"0"0,0 0,0 0,0 26,0-26,-27 0,27 27,0-1,-26-26,0 0,0 0,26 0,0 0,-27 0,27 0,-26 0,26-26,0-1,0 27,26-26,-26 0,27 0,-27-1,26 27,0-26,0 26,-26 26,27-26,-27 0,26 27,0 25,-26-26,-26 27,26-27,-53 27,53-27,-78 27,25-27,0 26,1-52,-1 53,27-53,0 0,26 0,0-26,0-1,26 27,-26-26,26 0,1 26,-1-26,-26 26,52 0,-25 26,-1-26,27 0,-53 26,52 0,-26-26,-26 0,53 27,-27-27,0 0,27 0,-27 0,27 0,-27 0,27-27,-27 27</inkml:trace>
  <inkml:trace contextRef="#ctx0" brushRef="#br0" timeOffset="578">867 210,'0'26,"-26"-26,26 27,-27-27,27 0,0 26,0 0,0 1,27-1,-27-26,26 26,-26 0,26-26,-26 0,26 0,1 0,-1 0,-26 0,26-26,1 0,-1 0,-26 26,0-27,0 1,0 0,-26-27,-1 27,1 26,0-26,-27 26,53 0,-26 0,-27 0,53 26,0-26,-26 0,26 26,0-26,0 26,26 1,-26-27,53 0,-1 0,1 0,26 0,-27 0</inkml:trace>
  <inkml:trace contextRef="#ctx0" brushRef="#br0" timeOffset="969">1524 158,'-26'0,"26"0,-27 0,27 0,-26 0,26 26,-26-26,26 0,-27 26,1 0,26 1,0-1,0 0,0 1,26-1,1-26,-1 26,-26 0,26-26,27 0,-27 0,27 0,-27-26,0 0,0 26,1-26,-1 26,-26-27,0 1,-26 0,26-27,-27 27,1 0,0-1,0 1,-1 26,1 0,0 0,0 26,-1-26,1 27,26-1,0-26,0 26,0-26</inkml:trace>
</inkml:ink>
</file>

<file path=ppt/ink/ink75.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19:08:18.203"/>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17 1021,'0'0,"-27"0,27 0,0 0,0 0,0 0,0 0,0 0,27-26,-27 0,26 0,-26-27,53 27,-27-53,26 26,1-25,0-1,-1 26,-26-26,27 27,-27-1,0 27,1 0,-27-1,0 27,0 0,0 0,-27 27,27-27,-26 26,26 0,0 27,0-27,0 0,26 1,-26-1,27-26,-1 26,-26-26,26 0,1-26,-1 26,0-26,27-1,-53 1,26 26,0-26,0-1,-26 27,0-26,0 26,0 0,0 0,0 0,0 26,-26-26,26 27,0-27,0 26,26 0,-26-26,0 27,0-1,53 0,-27 0,1-26</inkml:trace>
  <inkml:trace contextRef="#ctx0" brushRef="#br0" timeOffset="593">1173 575,'0'0,"0"0,-26 0,26 0,0 0,26 0,-26 0,26-27,0 1,1 0,-1-27,27 1,-1-27,-26 26,27 1,-27-1,0 1,1 25,-27-25,26 26,-26 26,0 0,0 0,0 0,0 0,-26 26,26 0,0 0,0 1,0-1,0 27,0-1,0-26,0 27,0-1,26-25,-26-1,0 0,0 1,26-27,-26 26,0-26,27 0,-27-26,0 26</inkml:trace>
  <inkml:trace contextRef="#ctx0" brushRef="#br0" timeOffset="984">1278 417,'0'0,"0"0,0 0,0 0,26 0,-26 0,0 0,27 0,-1 0,0 0,0-26,1 26,-1 0,-26 0,26 0,-26 0,0 0,26 0,-26 0,0 0,0 0,0 0,27 0,-27 0</inkml:trace>
  <inkml:trace contextRef="#ctx0" brushRef="#br0" timeOffset="1578">306 890,'-26'0,"-27"0,27 0,26 0,0 0,0 0,0 0,0 0,26 0,0 0,-26 0,27 0,-27 0,52 0,1 0,25 0,54 0,-1 0,27 0,26 0,-27-26,27 26,-52 0,25-27,-51 1,-1 26,-53-26,1 26,-1 0,-25-26,-27 26,0 0,0-27,0 27,0 0,-27 0,27 0,-26 27,0-1</inkml:trace>
  <inkml:trace contextRef="#ctx0" brushRef="#br0" timeOffset="2062">700 1337,'-26'0,"26"-27,0 27,0 0,0 0,0 0,0 0,0 0,0 27,0-27,0 0,0 52,0-25,0 25,0-26,0 27,0-1,0-25,0 25,0-25,0-27,26 26,-26-26,0 26,26-26,-26-26,0 26,26 0,-26-26,27-1,-1 1,0-27,53 27,-26-26,26-1,-27 1,1-1,-1 27,-26-1,1 1,-1 0,-26 26,0 0,0 0,0 0,0 0,0 0,26 0,-26 0</inkml:trace>
  <inkml:trace contextRef="#ctx0" brushRef="#br0" timeOffset="2515">1698 1153,'0'0,"0"0,0 0,0 0,0 0,0 0,0 0,0 0,0 26,0-26,-26 0,0 0,0 26,26 1,-27-27,1 26,26-26,-26 0,26 0,0-26,0 26,26 0,-26-27,26 1,1 26,-1-26,26-1,-25 1,25 26,-52-26,53 26,-27 0,-26 0,0 0,26 26,-26-26,0 0,-26 26,26 27,-26-53,0 53,-27-1,0-26,27 1,-26 25,25-52,1 27,0-27,26 0,0 0,0 0,26 0,27-27,-53 27,52 0,-26-26,27 0,-27 26,-26 0,27 0,-1 0,-26 0,26 0,-26 0,53 0,-27 0,0 0,27 0,-1 26,-25-26,-1 0,26-26,-52 26,27 0,-1 0,0-27,27-25,-27 26,0-27,1 27,-1-27,-26 53,0 0,0-26,-26 26</inkml:trace>
</inkml:ink>
</file>

<file path=ppt/ink/ink76.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19:08:30.250"/>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300 323,'-22'0,"22"0,-24 0,1 24,23 21,-23-22,23 47,-23-24,0 0,0 0,1 24,-2-48,1 25,23-1,-45-24,21 25,24-47,0 23,0-23,0-23,24 0,21-1,2-21</inkml:trace>
  <inkml:trace contextRef="#ctx0" brushRef="#br0" timeOffset="218">554 415,'0'0,"0"24,0-24,0 0,0 23,0 0,-23-23,-1 23,1 0,1 0,-25 0,2 23,-2-23,2 0,-25 1,24-2,1 1,-2 1,24-24,1 0,-2 23,24-23,0 0,24 0,-24 0,22 23,1-23,24 0,-25 22,24-22,-23 0,23 0,-22 0,21 0,-22 0,1 0,-2 0,1 0,-23 24,0-24,23 0,-23 0,24 0,-2 0</inkml:trace>
  <inkml:trace contextRef="#ctx0" brushRef="#br0" timeOffset="625">738 693,'0'0,"-23"0,23 0,0 0,0 0,0 0,0 0,0 0,0 0,0 0,0 0,0 0,0 0,0 0,0 0,-23 22,23-22,0 47,-24-24,-21 22,45 2,-47 22,25-23,-1 0,-24 24,47-25,-22-21,-2 22,1-23,23 0,-23 0,23-23,0 0,0 0,23 0,-23-23,0 0,23-23,23 23</inkml:trace>
  <inkml:trace contextRef="#ctx0" brushRef="#br0" timeOffset="984">830 669,'0'-23,"22"23,2-23,-1 23,-23 0,23 0,0 23,0-23,-23 23,23 1,0-24,-23 22,23 1,-23 1,-23-1,0 22,0-21,0-1,-23 0,23 0,-23 0,23 0,-24-23,2 0,22 0,-1 0,2 0,-1-23,23 23,0-46,0 46,0 0</inkml:trace>
  <inkml:trace contextRef="#ctx0" brushRef="#br0" timeOffset="1968">1452 93,'0'-24,"0"2,0 22,0-23,0 23,0 0,0 0,0 23,0-23,0 22,-24-22,24 24,-23-1,0 0,23 0,-46 0,23 23,0-23,0 23,0 1,46-24,23-1</inkml:trace>
  <inkml:trace contextRef="#ctx0" brushRef="#br0" timeOffset="2453">1773 531,'-23'0,"23"0,0 0,0 0,0 0,0 0,23 0,1 0,-2-23,25 23,21 0,-21 0,22 0,-24 0,2 0,22-23,-46 23,23 0,-46 0,46-23,-46 23,23 0,-23 0</inkml:trace>
  <inkml:trace contextRef="#ctx0" brushRef="#br0" timeOffset="2703">1911 646,'0'0,"0"0,0 0,0 0,0 0,23 0,-23 0,24 0,21 0,-45 0,47 0,-2 0,2-23,22 23,0 0,0 0,-23 0,23 0</inkml:trace>
  <inkml:trace contextRef="#ctx0" brushRef="#br0" timeOffset="4046">2924 1038,'0'0,"-23"0,23 0,0 0,0 0,23 0,-23-22,24-2,-2 1,1 0,24-23,-2-24,-22 25,46-25,0 1,1 0,-24 0,22-24,-21 25,-2-2,2 1,-24 23,0 23,0 0,-23 0,-23 23,23 0,-23 23,23 0,-23 23,0 0,-1 0,24 0,-22 1,-1-2,23-21,0-1,23 0,-1-23,2 0,22 0,23-23,-23 0,0-1,23-21,-23-2,0 1,0 0,-23 23,0-23,-23 23,0 0,0 23,0 0,-23 23,0 0,0 0,23 0,-23 23,0-23,0 23,23 1,0-2,23-21,0 22,0-46,23 23</inkml:trace>
  <inkml:trace contextRef="#ctx0" brushRef="#br0" timeOffset="4828">4351 462,'0'0,"0"23,0-23,0 0,0 0,0 23,-23 23,0 0,1 0,-25 23,24-22,-23 21,23-21,-23-24,23 23,23-23,-23-23,23 23,0-23,0 0,23-23,-23 23,23-46,1 23,-2 0,-22-24</inkml:trace>
  <inkml:trace contextRef="#ctx0" brushRef="#br0" timeOffset="5078">4236 508,'47'-23,"-25"23,24-23,-22 0,21 23,-22 0,23-24,1 24,-24 0,-1 0,1 24,1-24,-24 23,0 0,0-23,-24 0,1 23,-22 23,-2-46,-22 23,46 23,-23-46,23 23,23-23,0-23,23 23</inkml:trace>
  <inkml:trace contextRef="#ctx0" brushRef="#br0" timeOffset="5437">5457 162,'0'0,"0"23,0-23,22 0,-22 23,23-23,0 0,-23 0,0 0,0 0,23 0,-23-23,23 23,-23-23,23 0,-23-23,0 22,-23 2,-23-1,23-1,-22 24,-25 0,24 24,0-1,-23-1,23 2,0 22,22 0,-21 0,22 0,23 0,0 1,0-2,23-21,22 22,2-46,-1 0,0 0,23 0,23 0,-23-46,0 22,1 24,-25-45,24 22,-46-1,0 24,1-23,-24 23,0 0,0 0,0 0,-24 23,1-23,0 24,23-1,0-1,0 1,0 1,0-1,0 0,23-23,0 23,1-23,-2 0,25 0,-24-23,22 23,-21-46,21 22,-45 1,24 1,-1-25,-23 24,0 0,-23 0,-1 0,-21 23,-2 0,-22 23,0 0,23 0,0 0,23 1,-22-1,45 22,22-45,1 24,0-1,23-23,24 0</inkml:trace>
  <inkml:trace contextRef="#ctx0" brushRef="#br0" timeOffset="6125">6354 277,'0'0,"0"0,0 0,0 23,0-23,23 23,0 1,-23-1,23-1,-23 1,22 1,2 22,-24-23,23-23,-23 23,0-23,0 0,23 0,-23-23,0 23,0-23,0 0</inkml:trace>
  <inkml:trace contextRef="#ctx0" brushRef="#br0" timeOffset="6328">6561 277,'0'0,"0"0,0 0,0 0,0 23,0-23,0 23,0-23,-46 24,23 21,0-22,-23 1,0 22,23-23,-23 0,23 0,0 0,-23-23,46 23,0 0,0-23,0 0</inkml:trace>
</inkml:ink>
</file>

<file path=ppt/ink/ink77.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19:08:38.875"/>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26 920,'-26'-27,"26"27,0 0,0 0,0 0,0 0,0 0,0 0,0 0,0 0,26-26,0 26,0 0,1 0,25 0,27-26,-26 26,25 0,-51-26,52 26,-53 0,26-27,-52 27,27 0,-1 0,-26 0,-26 0,-1 0</inkml:trace>
  <inkml:trace contextRef="#ctx0" brushRef="#br0" timeOffset="250">26 1104,'-26'0,"26"0,0 0,0 0,0 0,26 0,0 0,0-27,1 27,25 0,-25 0,25-26,1 26,-27-26,53 26,0 0,-27 0,27-27,0 27,26-26</inkml:trace>
  <inkml:trace contextRef="#ctx0" brushRef="#br0" timeOffset="593">1497 604,'0'0,"-26"-26,0 26,26 0,0 0,0 0,26 0,-26 0,26 0,1-26,25 26,1 0,-1 0,1-26,26 26,-27 0,-26-27,27 27,-27 0,-26 0,0 0,0 0,0 0,0 0,-26 27,0-1,-1 26,27 1,-52-1,26 1,-1 0,1-1,0 1,0-27,-1 26,1-25,26-1,0 0,0-26,0 27,0-54,0 27,0 0,-26-26</inkml:trace>
  <inkml:trace contextRef="#ctx0" brushRef="#br0" timeOffset="984">1261 920,'0'-27,"0"27,0 0,52 0,-25-26,52 26,-27 0,27-26,0 26,0-26,-1-1,1 27,0-26,0 26,0-26,0 26,-1-27,1 27</inkml:trace>
  <inkml:trace contextRef="#ctx0" brushRef="#br0" timeOffset="1187">2601 657,'-26'0,"-1"0,1 0,26 0,-52 26,25-26,1 26,0 1,-1-1,1 0,26 1,0-1,0 26,0-25,0-27,26 26,-26 0,0-26,53 0,-27 0,1 0,25-26,-26 26,27-26,-27-1,27 1,-53 0,26-27,0 27,-26-27,0 27,-26-26,0 25,26 27,-27-26,-25 26,52 0,-26 0,-1 0,1 26,26 1,-26-27,0 26,26 0,0-26,0 0,26 26</inkml:trace>
  <inkml:trace contextRef="#ctx0" brushRef="#br0" timeOffset="2843">2969 1288,'0'52,"-26"-52,26 0,0 0,26 0,-26-26,26 0,-26-1,53 1,-27-27,53 1,0-27,-1 0,1 0,26-26,-26 0,26 26,-26-26,-26 26,-1-26,1 53,-27-1,-26 1,26 52,-52-27,26 54,0-27,-26 52,-1-26,1 27,0 26,-27-27,53 1,0 0,-26-1,52-26,-26 1,27-1,-1-26,0 0,27-26,-1 26,1-27,-27 1,27 0,-27-27,0 27,0 0,-26-1,0 27,27-26,-27 26,0 0,0 0,-27 26,27-26,0 27,0-1,0 0,0-26,0 27,0-27,27 26,25-26,-25 0</inkml:trace>
  <inkml:trace contextRef="#ctx0" brushRef="#br0" timeOffset="3406">4650 604,'0'0,"0"0,0 0,0 0,0 0,27-26,-1 0,0 0,1-1,25-25,-26-1,27-26,-1 0,-25 27,25-27,-25 53,-27-27,0 53,26-26,-26 26,0 0,-26 0,26 26,0-26,0 53,0-27,-27 27,27-27,0 26,27-25,-27 25,0-25,0 25,26-26,-26 1,26-1,-26-26,0 26,0-26,0 0,-26 0</inkml:trace>
  <inkml:trace contextRef="#ctx0" brushRef="#br0" timeOffset="3765">4703 473,'26'0,"-26"0,27-26,-1 26,0 0,27 0,-27 0,26 0,1-27,0 27,-27 0,26 0,-52 0,53 0,-27 0,-26-26,27 26,-1 0,0 0,0 26</inkml:trace>
</inkml:ink>
</file>

<file path=ppt/ink/ink78.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19:08:43.062"/>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289 176,'-53'0,"0"0,27 0,0 0,-27 0,53 0,-26 0,26 0,0 0,0 0,26 0,1 0,-1 0,0 0,53 0,0 0,78 0,-25 0,52-26,-27 26,27-26,-26 26,-27-26,-52-1,0 27,0-26,-79 26,26-26,-26 26,0 0,0 0,0 0,-26 26,26-26,-53 0</inkml:trace>
  <inkml:trace contextRef="#ctx0" brushRef="#br0" timeOffset="594">183 518,'-26'-26,"26"26,0-26,0 26,0 0,0 0,0 26,0 0,-26-26,26 53,-26-1,-1 1,27 26,-26-53,26 26,-26 27,26-79,0 53,-26-27,26-26,0 26,0 1,26-27,-26 0,0-27,26 1,0 26,-26-26,27-27,25 27,-26-27,27 1,26-27,0 53,-27-53,1 53,-1-1,-52 1,53 26,-27-26,-26 26,26 0,27 0,-53 0,79 0</inkml:trace>
  <inkml:trace contextRef="#ctx0" brushRef="#br0" timeOffset="1016">1103 492,'26'0,"-26"0,0 0,0 0,0 0,-26 0,26 0,0 0,0 26,-52-26,25 0,27 26,-26 1,0-1,-1-26,27 0,0 0,0 0,0 0,0 0,0 0,0-26,27-1,25 1,-25 0,25 0,1-1,-27 27,26-26,-25 26,-1 26,0-26,-26 0,27 0,-27 27,-27-27,1 52,0-52,-1 26,-25 27,-1-27,1 0,-1 1,1-27,25 0,1 0,26 0,0 0,0 0,26 0,-26 0,27 0,25 0,-25 0,25 0,-26 0,27 0,26 26,-27-26,1 0,-1-26,27 26,0 0,-53 0,27-27,-1 27,-25-26,25 0,-25 26,-1-53,0 27,0-26,-26 25,0 27,0 0,0 0,0 0,0 0,-26 27,26-27</inkml:trace>
  <inkml:trace contextRef="#ctx0" brushRef="#br0" timeOffset="1875">1813 1280,'0'0,"-27"0,27 0,-26 0,26 0,-26 0,26 26,0-26,0 0,0 0,0 0,0 0,0 0,0 0,0 0,26 0,-26 0,26-26</inkml:trace>
</inkml:ink>
</file>

<file path=ppt/ink/ink79.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19:33:08.718"/>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53 0,'0'0,"0"0,0 0,0 0,0 0,0 0,0 26,0-26,0 0,0 0,0 0,0 0,-27 0,27 26,0-26,0 0,0 0,0 0,0 0,0 0,0 0,0 0,0 0,0 0,0 0,0 0,0 0,0 0,0 0,0 0,-26 0,26 0,0 0,0 0,0 0,0 0,0 0,0 0,0 0,0 0,0 0,0 0,0 0,0 0,0 0,0 0,0 0,0 0,0 0,0 0,0 0,0 0,0 0,0 0,0 0,0 0,0 0,0 0,0 0,0 0,0 0,0 0,0 0,0 0,0 0,0 0,0 0,0 0,0 0</inkml:trace>
</inkml:ink>
</file>

<file path=ppt/ink/ink8.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18:14:13.906"/>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0 155,'0'-26,"0"26,0 0,0-27,0 27,0 0,0 0,0 0,0 0,0 0,0-26,0 26,0 0,0 0,0 0,0 0,0 0,0 0,0 0,0 0,0 0,0 0,0 0,0 26,0-26,0 0,0 0,0 0,0 27,0-27,0 0,26 26,-26-26,0 26,0 0,0 1,0-1,0 0,27 1,-1-27,-26 52,26-26,-26 1,0-1,27 0,-27 0,0 1,26-1,-26 0,0 1,26-1,-26 0,0 0,0 1,26-1,-26-26,0 26,0 0,0 1,0-27,-26 26,26-26,0 26,0-26,0 0,0 27,0-27,0 0,0 0,0 0,0 0,0 0,26 0,-26 0,0 0,0 0,0 0,0 0,0 0,0 0,0 0,0 0,0 0,0 0,0 0,0 0,0 0,0-27,0 27,27-26,-1 26,-26-26,52-1,-25 1,25-26,-25 25,-1 1,26 0,-52 0,53-27,-27 27,-26-1,53 1,-27-26,0 25,1-25,-1 26,0-27,27 27,-53-27,26 27,0 0,1-27,-27 53,0-26,0 26,0-27,0 27,0-26,0 26,0 0,0 0,0 0,0 0,0 0,0 0,0 0,0 0,0 0,0 0,0 0,0 0,0 0,0 0,0 0,0 0,0 0,0 0,0 26,0-26</inkml:trace>
</inkml:ink>
</file>

<file path=ppt/ink/ink80.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19:33:11.859"/>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45 26,'0'0,"0"0,-26 0,26 0,0 0,0 0,0-26,0 26,0 0,0 0,0 0,0 0,0 0,0 0,0 0,0 0,0 0,0 0,-27 0,27 0,0 0,0 0,0 0,0 0,0 0,0 0,0 0,0 0,0 0,0 0,0 0,0 0,0 0,0 0,0 0,0 0,0 0,0 0,0 0,0 0,0 0,0 0,0 0,0 0,0 0,0 0,0 0,0 0,0 0,0 0,0 0,0 0,0 0,0 0,0 0,0 0,0 0,0 0,0 0,0 0,0 0,0 0,0 0,0 0,0 0,0 0,27 0</inkml:trace>
</inkml:ink>
</file>

<file path=ppt/ink/ink81.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19:33:19.187"/>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446 26,'0'0,"0"0,-26 0,26 0,-26 0,26-26,-26 26,26 0,0 0,0 0,0 0,-27 0,27 0,0 0,0 0,0 0,0 0,0 0,0 0,0 0,0 0,0 0,0 0,0 0,0 0,0 0,0 0,0 0,0 0,0 0,0 0,0 0,0 0,0 0,0 0,0 0,27 0,-27 26,26-26,26 0,-52 0,53 26,-27-26,-26 0,26 26,-26 1,0-1,27-26,-27 26,0 0,0 1,0-1,0 0,0 1,0 25,0-26,0 1,0 25,0-25,0-1,0 26,0-25,0-1,0 0,0 27,26-27,-26 0,0 1,0-1,26 0,1 0,-1 1,-26-1,26 0,0 0,1 1,-27-27,26 26,0-26,0 26,-26-26,27 0,-1 27,-26-27,26 0,-26 26,27-26,-27 0,26 26,0-26,-26 26,0-26,0 0,26 0,-26 0,0 0,0 0,0 0,0 0,0 0,0 0,0 0,0 0,0 0,0 0,0 0,-26 0,26 0,0 0,0 0,0 0,0 0,0 0,0 0,0 0,0 0,0 0,0 0,0 0,0 0,0 0,0 0,0 0,0 0,0 0,0 0,0 0,0 0,0 0,0 0,0 0,0 0,0 0,0 0,0 0,0 0,0 0,-26 27,0-27,-1 52,27-25,-52-1,25 0,27 0,-52 27,26-27,26 27,0-53,-27 52,1-25,0-1,26 26,0-25,-26 25,26-26,-27 1,27-1,-26 27,26-27,0 0,0 27,0-53,0 52,0-25,0-1,0 26,0-25,0 25,0-26,0 1,0 25,0-25,0-1,0 26,0-25,0-1,0 0,0 27,0-27,0 27,0-27,0 0,0 27,0-27,0 0,0 1,0 25,0-26,0 1,0 25,0-26,0 1,0 25,0-25,0-1,0 0,0 27,0-53,-26 26,26 26,-53-52,53 27,-52 25,25-25,-25 25,26-26,-27 27,27-27,-27 27,27-53,0 52,-27-25,53 25,-26-52,-27 26,53-26,0 27,-26-1,26-26,0 0,0 0,-26 0,26 0,0 0,0 0,0 0,0 0,0 0,0 0,0 0,0 0,0 0,0 0,0 0,0 0,0 0,0 0,0 0,0 0,0 0,0 0,0 0,0 0,0 0,0 0,26-26,0-1</inkml:trace>
</inkml:ink>
</file>

<file path=ppt/ink/ink82.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19:33:31.828"/>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157 656,'0'27,"0"-1,0 0,0 27,0-1,-26 1,26 26,-26-27,26 1,0-1,0 1,-26-27,26-26,0 27,0-1,0-26,0-26,0-1,26 1,-26-27,26 27</inkml:trace>
  <inkml:trace contextRef="#ctx0" brushRef="#br0" timeOffset="281">604 656,'0'27,"0"-27,0 52,-26-52,26 27,0-27,-26 52,-1-52,1 26,26 27,-52-53,25 26,-25 1,25-1,-25-26,-1 52,1-52,25 27,-25-27,26 26,-27 0,53-26,0 0,-26 0,26 26,26-26,-26 0,0 0,26 0,1 0,-1 0,0 27,27-1,-1-26,-25 0,25 26,1-26,-1 0,-25 0,-1 0,0 0,0 0,-26 0,27 0,-27 0,0 0,0 0,0 0,0 0,0 0</inkml:trace>
  <inkml:trace contextRef="#ctx0" brushRef="#br0" timeOffset="875">814 1051,'0'0,"0"0,0 0,0 0,0 0,0 0,0 0,0 0,0 0,0 0,0 26,-26 0,0 0,0 53,26-52,-27 25,1-26,0 1,26-1,0-26,0 0,0 0,0 0,26 0,-26-26,26-1,1 1,-27 0,26 0,26-1,-25 1,25 0,-26-1,1 27,-1 0,-26 0,0 0,26 0,-26 0,0 0,0 27,0-1,0-26,0 26,0-26,0 53,0-53,-26 26,26-26,0 26,0 1,0-27,0-27,0 27,0-26,0 26,0-26</inkml:trace>
  <inkml:trace contextRef="#ctx0" brushRef="#br0" timeOffset="1578">1524 0,'0'0,"0"0,0 0,0 0,0 0,0 0,0 0,0 0,-26 0,26 26,-27 26,1-25,26 25,-53 1,27-1,0 1,-27-1,53-25,0-1,0 0,0 27,0-53,0 0,27 0</inkml:trace>
  <inkml:trace contextRef="#ctx0" brushRef="#br0" timeOffset="2203">1918 762,'0'0,"-26"26,-1 0,27-26,-26 0,26 0,0 0,0 0,0 0,0 0,0-26,0 0,53-1,-27-25,0 25,27 1,-27 0,0 0,1 26,-27 0,26 0,-26 0,0 0,26 26,-26-26,0 26,0 0,26-26,-26 27,0-27,27 26,-1 0,0-26,-26 0,53 0,-27 0,0-52,27 52,-53-27,52 27,-25 0,-27-26,0 0,26 26,-26-26,0 26,0 0,0 0,0 0,-26 26,26-26</inkml:trace>
  <inkml:trace contextRef="#ctx0" brushRef="#br0" timeOffset="2765">1708 1103,'0'0,"0"-26,26 26,-26-26,26 26,-26 0,0 0,27 0,-1-27,0 27,0 0,1 0,-1 0,0 0,27 0,-27 0,27 0,-53 0,26 0,0 0,0 0,1 0,25 0,1 0,-27 0,27 0,-27 0,0 0,0 0,-26 0,27 0,-27-26,0 26,0 0,0 0,0 0,0 0,0 0,0 0</inkml:trace>
  <inkml:trace contextRef="#ctx0" brushRef="#br0" timeOffset="3547">2995 367,'-26'0,"0"0,26 27,0-27,0 0,-27 0,27 0,0 0,0 0,27 0,-27 0,0-27,26 27,27-26,-53 26,52-26,-26 26,1 0,25 0,-26 0,1 0,-1 0,-26 0,26 26,1 0,-54 27,27-27,-26 27,0-27,-27 27,27-27,-27 26,27-52,0 27,0-27,26 0,0 0,0 0,0 0,0 0,26-27,0 27,0 0,-26 0,27-26,-1 0,0 26,0 0,27 0,-27 0,27 0,-27 0,0 0,1 26,-1 0,0-26,1 27,-27 25,0-52,-27 53,1-27,0 0,-27 27,27-53,-53 26,53 1,-27-27,27 0,-27 0,53 0,-52 0,52 0,-26 0,26 0,0-27,0 27,0 0,0 0,0 0,0 0,0 0,0 27,0-27,0 0</inkml:trace>
</inkml:ink>
</file>

<file path=ppt/ink/ink83.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19:33:36.937"/>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131 657,'-26'0,"26"0,0 0,0 26,0 0,0 1,0-1,0 53,-26-53,26 53,-27-27,1 1,26-27,0 27,0-27,-26 0,26 1,0-1,26-26,-26-26,0-1,26 1,27-26</inkml:trace>
  <inkml:trace contextRef="#ctx0" brushRef="#br0" timeOffset="281">630 578,'0'0,"0"26,-26 1,26-1,-26 0,26 0,-26 1,-1-1,1 0,0 27,-27-27,1-26,25 53,-25-53,26 26,-27 0,27 0,-27-26,27 0,26 27,-26-27,-1 26,27 0,0-26,0 0,0 0,27 0,-1 27,-26-27,53 0,-27 26,26-26,-25 26,25-26,-26 0,27 0,-27 0,1 0,-1 0,0 0,-26 0,0 0,0 0,0 0,26 0,-26 0,27-26,-27 26</inkml:trace>
  <inkml:trace contextRef="#ctx0" brushRef="#br0" timeOffset="719">814 1077,'0'0,"-26"0,26 27,-26 25,26-26,0 27,-26 0,26-27,0 53,0-27,0-26,-27 27,27-27,-26 27,26-27,-26 0,26 1,0-1,0-26,0 0,0-26,26-1,-26 1,0-26,26 25,1-52,-27 53</inkml:trace>
  <inkml:trace contextRef="#ctx0" brushRef="#br0" timeOffset="969">841 1077,'0'-52,"52"52,-52-27,27 27,-1-26,0 26,27-26,-27 26,0 0,27 0,-53 0,52 0,-25 0,-27 0,0 0,26 26,-26-26,0 26,0-26,0 0,-26 27,26-1,-53 0,27-26,-27 27,27-1,-27 0,27-26,-26 0,25 0,27-26,0 0,0-1,27 27</inkml:trace>
  <inkml:trace contextRef="#ctx0" brushRef="#br0" timeOffset="1438">1550 53,'0'-27,"0"27,0 0,0-26,0 26,0 0,0 0,0 0,0 0,0 0,-26 26,26-26,0 27,-26-1,-1 26,1 1,0-1,-27 1,53-27,-52 27,25-27,27 0,0 1,0-27,27 0</inkml:trace>
</inkml:ink>
</file>

<file path=ppt/ink/ink84.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19:49:16.156"/>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0 0,'0'0</inkml:trace>
</inkml:ink>
</file>

<file path=ppt/ink/ink85.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19:49:18.234"/>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526 105,'0'-27,"0"1,0 26,0-26,0 26,0 0,0-26,0 26,0 0,0 0,0 0,0 26,0-26,0 0,0 26,0-26,0 26,0 27,0-27,-26 27,26-1,0 1,0-1,0 1,0-1,0 1,0 0,0-27,0 26,0-25,0 25,0-52,0 27,0-27,0 0,0 26,0-26,0 0,-27 0,27-26</inkml:trace>
  <inkml:trace contextRef="#ctx0" brushRef="#br0" timeOffset="344">368 762,'0'0,"-26"0,26 0,0 0,0 0,0 0,-26 0,26 0,26 0,-26 0,26 0,1 0,25 0,1 0,-1-27,1 27,26 0,-27 0,1-26,-27 26,0 0,-26 0,27 0,-27 0,0-26,0 26,0 0,-27 0,27 0,0 0,-26 0,-27-27,53 27</inkml:trace>
  <inkml:trace contextRef="#ctx0" brushRef="#br0" timeOffset="703">79 157,'-26'0,"26"-26,-26 26,26 0,-27-26,27 26,0 0,0 0,27 0,-27 0,26 0,-26 0,53 0,-1 0,1 0,26 0,-1 0,1 0,0 0,0 0,0-27,-27 27,1 0,-1 0,-25 0,-1 0,-26 0,26-26,-26 26,0 26,0-26,0 0,26 0,1 0</inkml:trace>
  <inkml:trace contextRef="#ctx0" brushRef="#br0" timeOffset="1219">1078 656,'0'0,"0"0,0 0,0 0,-26 0,26 0,0-26,0 26,0 0,0 0,0 0,0 0,0 0,0 0,0 0,0 0,0 0,0 26,0-26,0 27,0-1,-27 0,27 27,0-27,0 0,0 27,0-27,0 0,0 1,0-27,0 26,0-26,0 0,0 0,0 0,0 0,0 0,0-26,0 26,0-27,0 1</inkml:trace>
  <inkml:trace contextRef="#ctx0" brushRef="#br0" timeOffset="1578">973 683,'0'0,"0"-27,0 27,26-26,-26 0,0 26,0-26,26 26,1-27,-1 27,0 0,27 0,-53 0,52 0,-26 0,-26 27,53-27,-27 26,-26-26,27 52,-27-52,26 27,-26-1,0 0,0 27,-26-27,-1 27,-25-27,25 0,-25 27,-1-53,1 26,26-26,-27 0,53 0,-53 0,27 0,26-26,-26 26,0 0,-1 0,27 0,0-27,0 27,0 0,0 0,0 0,0 0,0 0,0 0,27 0</inkml:trace>
</inkml:ink>
</file>

<file path=ppt/ink/ink86.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19:49:51.031"/>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2436 395,'-24'-25,"0"25,-1 0,25 0,0 0,-24 0,0 25,-1-1,25 0,-49 25,25-25,-49 50,24-26,1 1,-1 24,-25-25,50 25,-25 0,1 24,24-23,-1 23,-24 0,49 24,0-48,0 24,0 26,0-50,49-1,-24 1,23 0,1-24,-1-25,26 24,-1-23,-24-1,23-24,26 25,-25-50,24 1,1-1,0 1,-1-24,25-1,-25-24,26 0,-26 1,24-1,-23 0,-1-25,1 1,-25 24,0-24,0 24,-24-24,0 23,-1 1,-48-24,25 24,-25 0,24-24,-48 24,24 0,-25 0,25 0,-24 0,-24 25,-1-25,0 49,0-25,-24 25,0-1,-25 1,1 24,-1 0,-48 24,24 25,-24 24,0-25,0 49,-1-24,2 49,22 0,2-1,48-23,-1 23,50-24,48 25,1-49,24 24,48 0</inkml:trace>
  <inkml:trace contextRef="#ctx0" brushRef="#br0" timeOffset="2969">0 2535,'0'0,"0"0,0 0,0 0,0 0,24 0,-24 0,0 0,24-24,25 24,-25-25,25 1,24-25,0 25,25-24,24-25,0 24,24-25,-24 26,24-25,-24 0,24 49,-49-25,1 1,-25 24,-25-25,1 25,-24 24,-1 0,1-25,-25 25,-25 0,25 0,-24 0,-1-24,1 24,-25 0,25 0,-25 24,25-24,-25 0,-24 0,0 25,24-25,25 0,-49 0,73 0,-25 0,25 0,0 0,0 0,25 0,-25 0,24 0,25 0,-25 0,25 0,24 0,-24-25,24 25,-25-24,1 24,0 0,-25-24,25 24,-24 0,-25 0,0 24,0-24,0 0,-25 49,-24-49,25 48,-25 1,0-1,1 25,-1 0,-24 0,24-25,0-23,1 24,48-24</inkml:trace>
</inkml:ink>
</file>

<file path=ppt/ink/ink87.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19:50:03.015"/>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128 762,'0'0,"-26"26,0 26,-1-25,27 25,0 1,0-1,0 1,0-27,0 27,27-53,-1 26,0-26,27 0,-27-26,27 26,-27-53,26 27,-25-27,-1 1,0-1,0 27,-26-27,0 1,-26 26,-26-1,25 1,-25 0,26 26,-27 0,0 0,27 26,-53 0,79 1,-26-27,0 26,26 0,52 0,-25 1,25-27</inkml:trace>
  <inkml:trace contextRef="#ctx0" brushRef="#br0" timeOffset="531">838 630,'0'-26,"0"26,0 0,0 0,0 0,0 0,0 0,0 26,0 0,0 1,0-1,0 27,-27-1,27 1,0-27,0 26,0-25,0-1,27-26,-27 26,0-26,26 0,0-26,0 0,1-1,25 1,-52 0,53-27,-27 27,0-26,1 25,-1 1,0 0,0-1,-26 27,27 0,-27-26,0 52,0-26,0 0</inkml:trace>
  <inkml:trace contextRef="#ctx0" brushRef="#br0" timeOffset="906">1363 867,'0'0,"0"0,0 0,0 0,0-27,0 27,26 0,-26-26,27 0,25 26,-26-53,1 27,-1 0,0-1,1 1,-27 0,-27 26,27-26,-26 26,26 0,-53 0,27 0,0 26,0 0,-1 0,-25 27,26-27,-27 27,27-1,26-25,0 25,26-26,0 1,1-1,25-26,1 0,-1 0,1-26,-1-1,1 1,26-26,-27 25,-25-25,25 26,-26-27,27 27,-27-1,-26 27,26-26,-26 26,0 0,0 0,0 26,0 1,0-1,-26 0,26 1,0-1,0 0,0 0,26 1,-26-1,0-26,0 26,0-26,0-26,-26 26,26 0,0-26,0-1,0 1,0 0,0-27,0 27,0-27,26 27,1-26,-1 25,0 27,1-26,-1 26,-26 0,26 0,0 0,1 26,-27-26,0 0,0 27,0-27,0 26,0-26,26 0,0 0</inkml:trace>
  <inkml:trace contextRef="#ctx0" brushRef="#br0" timeOffset="1735">3045 0,'0'0,"0"0,0 0,0 0,0 26,0 0,0 27,0-1,-27 1,1 26,0-1,0-25,-1 26,1 0,26-27,-26-26,26 27,0-27,0-26,0 27,26-27,-26-27,0 27,0-26,-26 26,26-26,-26-1,-1 1,27 0,-52 26,25 0,-25-26,26 26,-27 26,27-26,0 26,-1-26,1 26,26 1,0-1,26 27,1-27,-1 0,0 0,27 1,-1-27,1 0,-1 0,27-27,-26 27,-1-26,1 0,26-27,-27 27,-26-27,27 27,-27-26,27 25,-27 1,-26 0,0 26,0-27,0 27,0 27,0-27,0 26,-26 0,26 1,0 25,0-26,0 27,0-27,0 1,0-1,-26 0,26-26,0 0,0 0,0 0,0 0,0-26,0 0,-27-1,27 1,0-27,0 27,0-26,27 25,-27-25,26 25,0 27,0-26,1 26,-1 0,0 0,0 0,1 26,-27-26,0 27,0-1,0-26,0 26,0 1,-27-1,1 0,0 0,26 1,-26-1,26 0,0 1,0-27,0 26,26-26,-26 0,52 0,-25 0,-1 0,0-26,1 26,25-27,-26 1,-26 0,53-1,-27 1,0 0,1 0,-1-1,-26 27,0-26,26 26,-26 0,0 0,0 26,0-26,27 27,-27-27,26 26,-26 0,0-26,26 26,-26 1,26-27,1 26,-27-26,0 0,0 0,0-26,0 26,0-27,0 1,-27 0,1 0</inkml:trace>
  <inkml:trace contextRef="#ctx0" brushRef="#br0" timeOffset="2797">3649 262,'-26'0,"0"0,26 0,0 0,0 27,26-27,0 0,0 26,-26-26,27 26,25-26,1 0,-1 0,1 0</inkml:trace>
  <inkml:trace contextRef="#ctx0" brushRef="#br0" timeOffset="2985">4227 367,'0'0,"-26"27,26-1,-26 0,26 0,0 1,26-1,-26 0,26 1,-26-27,26 26,1-26,-1 26,-26-26,26 0,1-26,-27 26,26 0,-26-26,0 26,26-27,-26 1,26 0,-26-1,27 1,-27 0,0 26,0-26,0 26,0 0,0 0,26 26,-26-26,26 26</inkml:trace>
  <inkml:trace contextRef="#ctx0" brushRef="#br0" timeOffset="3297">4648 578,'0'0,"0"0,0 0,0 0,26 0,-26 0,26 0,0-27,27 27,-27-26,27 0,26-1,-1-25,-25 26,0-1,-1 1,-52 26,0-26,0 26,0-26,-26 26,0 0,-27 26,0-26,1 26,-1 0,1 1,-1-1,27 26,0-25,-1 25,27-25,0-1,27 0,-1 0,27-26,-1 0,1 0,25 0,-25 0,26-26,-27 26,27-26,-26 0,-27 26,27-27,-53 27,0 0,-27 0,-25 0</inkml:trace>
</inkml:ink>
</file>

<file path=ppt/ink/ink88.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19:51:20.781"/>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0 0,'0'0</inkml:trace>
</inkml:ink>
</file>

<file path=ppt/ink/ink89.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19:51:24.015"/>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105 767,'-26'0,"26"0,0 0,0 0,0 0,0 0,-26 0,26 0,0 0,0 0,0 0,-27 0,27 0,0 0,0 0,0 0,0 0,0 0,0 0,0 0,0 0,0 0,0 0,0 0,0 0,0 0,0 0,0 0,0 0,0 0,0 0,0 0,0 0,0 0,0 0,0 0,0 0,0 0,0 0,0 0,0 0,0 0,0 0,0 0,0 0,-26 0,26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0,26 0,1 0,-1 0,26 0,-25 0,25 0,-25 0,25 0,-26 0,53 0,-53 0,27 0,0 0,-27 0,0 0,27 0,-53 0,0 0,0 0,26 0,-26 0,0 0,0 0,0 0,0 0,0 0,0 0,0 0,0 0,0 0,0 0,0 0,0 0,0 0,0-26,0 26</inkml:trace>
  <inkml:trace contextRef="#ctx0" brushRef="#br0" timeOffset="2406">158 977,'0'0,"0"-26,0 26,0 0,0 0,0 0,0 0,0 0,0 0,-27 0,27 0,0 0,0 0,0 0,0 0,0 0,0 0,0 0,0 0,0 0,0 0,0 0,0-26,27 26,-27 0,0 0,52 0,-25 0,25 0,1-27,-1 27,27 0,-26 0,-27 0,26 0,-25-26,-27 26,26 0,-26 0,26 0,-26-26,0 26,0 0,0 0,0 26,0-26,0 0,0 0,0 0,0 0,0 0,0 0,0 0,0 0</inkml:trace>
  <inkml:trace contextRef="#ctx0" brushRef="#br0" timeOffset="3110">1393 557,'0'0,"0"0,0-26,0 26,0 0,0 26,0-26,0 0,0 0,0 26,0-26,0 26,0 1,0-1,26 26,-26-25,0-1,0 0,0-26,0 27,0-27,0 26,0-26,0 0,0 26,26-26,-26 0,0 0,0-26,-26 26</inkml:trace>
  <inkml:trace contextRef="#ctx0" brushRef="#br0" timeOffset="3422">1182 925,'0'0,"-26"0,26 0,26 0,-26 0,0 0,0 0,27 0,-1 0,0-27,53 27,-26 0,-1-26,1 0,-1 26,-25 0,-1-26,26 26,-52 0,27 0,-1 0,0 0,-26 26,0-26,0 0,0 0,0 0,0 26,-26 0,0-26</inkml:trace>
  <inkml:trace contextRef="#ctx0" brushRef="#br0" timeOffset="3719">1498 1135,'0'0,"0"26,-27-26,1 0,26 0,-26 0,26 26,-26-26,-1 0,27 27,-26-27,26 0,0 0,0 0,0-27,-26 27,26 0,0-26,0 26,26-26,-26 26,26-26,1-1,-1 1,-26 26,52-26,-25 0,-27 26,26 0,0 0,1 0,-27 26,0 0,0-26,0 26,0 1,0-1,-27 26,-25-25,25 25,-25 1,-1-1,1-25,-1-1,1 0,25 0,1 1,-26-27,52 0,-27 0,1-27,0 1,52 26,-26-26,26 0,1-1,-27 27,52-26,-26 26,-26-26,27 26,25 0,-52 26,0 0,27-26,-1 0,0 27,-26-1,26-26,1 26,-1-26,0 0,27 0,-27 26,27-26,-27 0,26 0,-52 0,53-26,-27 26,27-26,-1-27</inkml:trace>
  <inkml:trace contextRef="#ctx0" brushRef="#br0" timeOffset="4516">2286 741,'0'0,"0"-27,0 27,0 0,0 0,0 27,0-27,0 26,0 0,0 1,0 25,0-26,0 53,0-52,0 25,0-26,0 1,-26-1,26 0,0-26,0 26,0-26,0 0,0-26,0 26,0-26,26 0,-26-27</inkml:trace>
  <inkml:trace contextRef="#ctx0" brushRef="#br0" timeOffset="4828">2785 741,'-26'0,"26"26,0-26,-26 26,-1-26,1 27,0-1,0 0,-1 0,-25 1,-1-1,1 0,25-26,-25 27,26-1,-1 0,1-26,26 0,0 0,0 26,0-26,0 0,0 0,0 0,26 27,1-27,-1 0,0 26,0-26,1 0,-1 0,27 0,-53 0,0 0,0 0,26 0,-26 0,0 0,0 0,26 0,0 0,1 0,25 0,-26 0,27 0</inkml:trace>
  <inkml:trace contextRef="#ctx0" brushRef="#br0" timeOffset="5219">2943 1004,'0'0,"0"0,0 0,-26 0,26 0,0 0,0 26,0-26,0 26,0-26,0 26,0 1,0-1,0 0,0-26,0 26,0 1,0-27,26 0,-26 0,0 0,0 0,0-27,0 1,26 26,-26-26,26 26,1-26,-1-1,0 1,1 26,-1 0,0 0,-26 0,0 0,0 0,0 0,26 26,-26-26,0 0,0 27,0-1,27-26,-27 0,0 26,0 0,0 1,0-27,26 0,-26 0,0 0,0-27,0 1,0 26,0-26,26-27,-26 27</inkml:trace>
  <inkml:trace contextRef="#ctx0" brushRef="#br0" timeOffset="5735">3258 268,'0'0,"0"0,0-26,0 26,0 26,0-26,0 0,0 0,0 26,0-26,0 26,0 1,-26-1,26 0,0 0,0 1,0-1,0 0,0-26,0 27,-26-27,26 26,0-26,-27 26,27-26,0 0,0 26,27-26</inkml:trace>
  <inkml:trace contextRef="#ctx0" brushRef="#br0" timeOffset="6735">4020 531,'0'-27,"0"27,0 0,0 0,0 0,0 0,0 0,0 0,0 27,0-27,0 26,27 0,-27 0,0 27,26-27,0 27,-26-27,0 0,26 1,-26-1,27 0,-1 0,-26-26,0 27,0-27,26 0,-26 0,0 0,0 0,26-27,-26 27,0-26,27 0,-27 0,26-27,0 27,1-27,-1 27,0 0,-26-1,26 1,-26 26,0-26,0 26,0 0,0 0,0 0,0 0,0 26,0-26,0 26,0 1,0-1,0 0,27 0,-27 1,26-1,-26 0,26 1,-26-1,0 0,0 0,26-26,-26 0,27 0,-27 0,26 0,-26 0,0 0,0-26,26 0,1 0,-1-1,26 1,-25-27,52 27,-27 0,-26-27,27 27,-27 0,27 0,-27-1,-26 1,0 26,26 0,-26-26,0 26,0 0,0 26,0-26,0 0,0 26,-26-26,26 27,-26-1,-1 0</inkml:trace>
  <inkml:trace contextRef="#ctx0" brushRef="#br0" timeOffset="7516">3968 1161,'-27'0,"27"0,0 0,0 0,0 0,0 0,27 0,-27 0,26 0,0 0,-26 0,27 0,25 0,1 0,25 0,1-26,0 26,26 0,-26-26,0-1,0 27,-27-26,1 26,-27 0,0-26,1 26,-27-26,0 26,0 0,0 0,0 0,-27 0,27 0,0 26,-52-26,26 26</inkml:trace>
  <inkml:trace contextRef="#ctx0" brushRef="#br0" timeOffset="7891">4020 1371,'0'0,"0"0,0 0,0 0,0 0,-26 0,52 0,-26 0,0 0,0 0,0 0,0 27,0-1,0 0,0 0,-26 1,26-1,0 27,-26-27,26-26,-27 52,27-25,0-27,0 0,27 26,-27-26,26 0,-26 0,26 0,-26 0,53 0,-27 0,-26-26,53 26,-27 0,53 0,-27 0,1-27,26 27,-27 0,1-26,-27 26,27 0,-27 0,-26 0,26 0,-26 0,0 0,26 0,-26 0,0 0,0 0,0-26,0 26,-26 0,26 0,26 0</inkml:trace>
  <inkml:trace contextRef="#ctx0" brushRef="#br0" timeOffset="8578">5492 714,'0'-26,"0"26,0 0,0 0,0 0,0 26,0-26,0 0,0 27,0-27,0 26,0 27,26-27,-26 26,0-25,0 25,0-25,26 25,1-26,-27 27,26-53,-26 26,26 0,-26-26,26 27,-26-27,0 0,0 0,27 0,-27 0,0 0,0-27,0 27,0-26,26 0,0 0,0-1,-26 1,53-53,-27 53,27-27,-27 1,0 26,27-27,-53 27,26-1,0-25,1 26,-27-1,26 27,0-26,-26 26,27 0,-27 0,0 0,0 0,0 26,0 1,0-1,0 0</inkml:trace>
  <inkml:trace contextRef="#ctx0" brushRef="#br0" timeOffset="9110">6149 1056,'0'0,"0"0,0 0,-27 0,27 26,0-26,0 0,0 53,0-53,0 26,0-26,0 53,0-53,27 0,-27 26,0-26,26 26,0-26,0-26,-26 26,27-26,-1 26,0 0,-26-27,27 1,-27 0,0 0,0-1,0 1,-27 26,1 0,0-26,-1 26,1 26,0-26,0 0,26 0,0 26,-27-26,27 27,27-1,-27-26,0 0,52 0,-26 0,1 0,25 0,-25-26,25-1,-26 27,27-26,-1 26,-25-52,25 52,-52-27,27 27,-27 0,-27 0,27 27,-26-27,26 0,0 26,0 0,0-26,0 26,0 1,0-1,0 0,0 27,26-53,-26 26,27-26,-27 26,0-26,0-26,26 26,0 0,0-26,-26 26,0-53,53 53,-27-26,-26-27,53 53,-27-26,-26 0,0 0,0 26,0 0,0-27,0 27,0 0,0-52,0 25</inkml:trace>
  <inkml:trace contextRef="#ctx0" brushRef="#br0" timeOffset="9938">7016 58,'0'0,"0"26,0-26,0 0,0 26,0 0,0-26,0 27,-27-1,1-26,0 26,26-26,-26 0,-1 0,1 0,26 0,-26 0,26 0,-27 0,27-26,0 26,0-26,27-1,-1 1,-26 0,0 26,53-26,-27-1,-26 27,52-26,-25 26,-1 0,0 0,1 26,-1-26,0 27,0-27,-26 26,0 0,0 0,-26 1,0 25,0-25,-1 25,-25 1,-1-27,27 0,-27 0,27 1,-27-1,27-26,26 0,-26 0,26 0,26 0,-26-26,26 26,27-27,-53 27,53-26,-27 0,26 26,-25-26,25 26,-25 0,25 0,-26 0,1 0,-1 26,0-26,-26 0,53 26,-27-26,-26 0,0 0,53 26,-27-26,0-26,27 26,25-26,1 0,26-1,-26-25,0-1,-26 1,-27-1,0 27,-26 0,0-1,-26 1,0 26,26 0,-27 26,-25-26,52 27,-26-1</inkml:trace>
</inkml:ink>
</file>

<file path=ppt/ink/ink9.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18:14:15.312"/>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315 27,'-26'0,"26"0,0-27,0 27,0 0,0 0,0 0,0 0,0 0,0 0,0 0,0 27,0-27,-27 0,27 26,-26 0,26 27,-26-27,0 27,-1-1,1-25,0-1,0 26,26-25,-27-1,27 0,-26 0,26-26,0 27,-26-27,26 0,0 0,26 0,-26 0,0-27,26 27,1-26,-27 0,0 0,26-1,0 1</inkml:trace>
</inkml:ink>
</file>

<file path=ppt/ink/ink90.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19:51:38.031"/>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341 604,'0'0,"0"0,0 0,0 0,0 0,0 0,0 0,0 0,0 0,0 0,0-26,0 26,0-26,0 26,0-26,0-1,0 1,-26 26,26-26,0 26,-26-26,26 26,-27 26,1-26,26 0,-26 26,-1-26,-25 53,52-27,-53 53,27-27,0 1,0-27,26 27,0-53,0 26,0 0,26-26,0 0,-26-26,53 26,-27-26,0-1,27 1,-53 0,52 0,-25-27,-1 27,26-1,-52 27,0-26,27 0,-27 26,0 26,0-26,-27 26,27 1,0-1,0-26,0 53,0-27,0 0,0 0,0 27,0-27,0-26,0 27,27-54,-1 27,0-26,27 0,-27-1</inkml:trace>
  <inkml:trace contextRef="#ctx0" brushRef="#br0" timeOffset="609">998 394,'0'0,"0"0,0 0,0-26,0 26,0 0,0 0,-26 0,26 0,-27 0,1 0,26 26,-26-26,0 0,-1 53,1-27,0-26,0 53,26-53,0 26,0-26,26 26,0 0,0-26,1 27,-1-27,0 26,27-26,-27 26,-26-26,26 27,1-1,-27-26,0 26,-27 0,1-26,26 27,-53-27,27 26,-26-26,25 0,-25 0,26 0,-1 0,1 0,0 0,26-26,0 26,0 0,0 0,0 0,26-27,0 27,1 0,25-26</inkml:trace>
  <inkml:trace contextRef="#ctx0" brushRef="#br0" timeOffset="1125">1340 447,'0'26,"0"0,0 27,-27-1,27 1,0 0,0-1,-26 1,26-1,-26 1,26-1,0-25,0-1,-26-26,26 0,0 0,0 0,0-26,0-1,0 1,0-26,0-1</inkml:trace>
  <inkml:trace contextRef="#ctx0" brushRef="#br0" timeOffset="1359">1550 421,'52'-27,"1"27,-1 27,-25-1,25-26,-52 26,27-26,-27 26,0 1,-27-1,1 0,0 0,-27 1,1-1,25-26,-25 26,26-26,-1 0,27 0,0 0,27-26</inkml:trace>
  <inkml:trace contextRef="#ctx0" brushRef="#br0" timeOffset="1640">1997 578,'26'-26,"0"26,27 0,-1-26,-26 26,27-53,-27 53,27-26,-27 0,-26-1,26 27,-26-26,-26 26,26-26,-26 26,0 0,-1 26,1-26,-27 0,53 26,-26-26,0 53,0-27,26 27,0-27,0 0,0 0,0 1,0-1,0 0,26-26,0 0,0 0,27 0,-27-26,53 0,-26-1,-1-25,1 26</inkml:trace>
  <inkml:trace contextRef="#ctx0" brushRef="#br0" timeOffset="2000">2785 394,'0'0,"26"0,-26 0,0 0,0 0,0 27,26-27,-26 0,27 0,-27-27,26 27,-26 0,0 0,0 0,0 0,0 0,-26 0,-1-26,27 26,-26 0,26 0,-52 0,25 26,-25-26,25 27,-25 25,26-52,26 53,0-27,0 0,26 0,26-26,-25 0,25 0,1 0,-27-26,53 0,0 0,0-27,-27 27,27-27,-27 1,1-1,0 1,-27-27,26 26,-25 27,-27-27,0 27,0 26,0 0,0 0,-27 0,1 26,0 27,0 0,-1-27,1 26,26-25,-26 51,26-25,-27-27,27 27,0-27,0 27,27-27,-27-26,0 26,26-26,-26 0,0-26,0 26,26 0,-26-26,0-27</inkml:trace>
  <inkml:trace contextRef="#ctx0" brushRef="#br0" timeOffset="2578">2942 315,'0'0,"27"0,-27 0,0 0,26 0,27 0,-1 0,1 0,25-26,1 26,0-26,-26 0,26 26,-1 0,-25-27,-27 27,27-26,-27 0,0 26,1 0,-27 0,0 0,0 0,-27 0,1 0,26 26</inkml:trace>
</inkml:ink>
</file>

<file path=ppt/ink/ink91.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19:51:41.187"/>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0 526,'0'26,"26"27,-26-1,0-25,-26 25,26-26,0 27,0-27,0-26,0 26,0-26,0 0,0 0,0-26,0 26,0-26,0-27,26 1,-26 26,0-27,26 0,1 1,-27-1,26 27,0-26,0 25,1 1,-1 0,0 26,1 0,-1 0,0 0,27 0,-27 26,0 0,0-26,1 27,-27-1,0 0,0 0,-53 1,27-1,0 0,-27 0,27 1,-27-27,27 26,0 0,-1-26,27 27,0-27,0 0,0 0,0 0,0 0,27 0,-1 0,0 0,-26 26,27-26,-1 0,0 0,0 26,1-26,-1 26,-26-26,0 0,26 0,27 0,-27 0,27 0,25-26,-25 0,0 26</inkml:trace>
  <inkml:trace contextRef="#ctx0" brushRef="#br0" timeOffset="594">1261 526,'0'0,"0"0,0 0,0-26,0-1,0 1,0 26,0 0,0-52,-26 52,-1 0,1 0,-26 0,25 0,1 0,-26 26,25 0,-25 0,-1 27,27-27,0 27,26-27,0 27,26-53,-26 26,26 0,0-26,1 0,-1 0,27-26,-27 0,0 26,0-27,1 1,25 0,-52-27,26 27,1 26,-27-26,26-1,-26 27,0 0,0 0,-26 27,26-1,0-26,0 26,0 27,0-53,26 26,-26 0,0 1,26-1,1-26,-1 0,0 0,0-26,1 26,25-53,1 27</inkml:trace>
  <inkml:trace contextRef="#ctx0" brushRef="#br0" timeOffset="1078">1813 0,'0'27,"0"-27,-26 26,26 0,0 0,0 27,0 0,-27-1,27 1,0-1,0 1,27-1,-27 1,0-27,26 27,-26-27,0 27,26-53,0 0,-26 0,27 0,-27 0,0 0,0-53</inkml:trace>
  <inkml:trace contextRef="#ctx0" brushRef="#br0" timeOffset="1328">1419 473,'0'0,"0"0,0 0,52 0,-25 0,-1 0,26 0,27 0,0-26,0 26,0 0,-27-26,-26 0,27 26,-27 0,-26 0,0 0,27 0,-27 0,0 0,26 0,-26 0,26 0,-26 0</inkml:trace>
  <inkml:trace contextRef="#ctx0" brushRef="#br0" timeOffset="1547">2181 395,'0'0,"0"0,0 0,0 0,0 0,26 0,-26 0,0 0,0 0,0 26,0-26,0 26,0-26,0 0,26 26,-26 1,0-1,-26 0,26-26,0 26,0 1,0-27,0 0,0 0,0 0,0 26,0-52,0 26,0 0,0 0,0-27,0-25,26 26,1-27,-1 27,-26-27,0 27,0-27,0 53,0-26,-26 0,-1 26,1-26,26 26,0-27,-26 27,26 0,0 0,0 0,0 0,26 0,-26 0,0 27,26-27,1 0,-1 0,-26 0,26 0,27 0,-27 0,26 0</inkml:trace>
  <inkml:trace contextRef="#ctx0" brushRef="#br0" timeOffset="2063">2759 237,'-27'0,"-25"52,52-52,-53 27,27 25,26-25,-26-1,26 0,0-26,0 26,0 27,0-53,26 26,-26-26,0 26,26 1,1-27,-1 0,-26 0,52 0,-25 0,-1 0,0 0,1-53,25 53,-26-26,1 26,-1-53,0 27,-26 26,-26-52,0 25,-1 27,1-26,-26 0,25 26,-25-27,52 27,-27 0,1 27,0-27,26 0,0 26,0 0,0-26,0 0,0 0,0 27,0-27,0 0,26-27,0 27,27 0,0 0</inkml:trace>
</inkml:ink>
</file>

<file path=ppt/ink/ink92.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19:51:46.703"/>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14 526,'-26'0,"26"0,26 0,-26 26,0 0,0 1,27 25,-27-25,0 25,0 1,0-27,26 0,-26-26,26 26,-26-26,0 0,26 0,-26 0,0 0,0-26,0 26,0-26,27 0,-1-1,0 1,-26 0,27 0,-1-1,0-25,0 25,1-25,-1 26,-26-1,26 1,-26 26,26-26,-26 26,0 0,0 0,0 0,0 26,0-26,0 0</inkml:trace>
  <inkml:trace contextRef="#ctx0" brushRef="#br0" timeOffset="437">671 526,'0'0,"-26"0,26 0,-26 0,26 0,-27 26,27 0,-26 1,0-27,0 52,26-25,0-27,26 52,-26-52,26 26,0-26,1 27,-1-27,0-27,27 27,-27-26,0 26,27-52,-53 52,26-27,0-25,-26 25,0-25,-26 52,0 0,0-26,-27 52,1-26,25 0,1 26,0 0,26-26,0 0</inkml:trace>
  <inkml:trace contextRef="#ctx0" brushRef="#br0" timeOffset="828">1512 0,'-26'27,"0"-1,26 26,-27 1,1 0,0-1,-1 27,1-53,0 53,26-26,0-27,0 53,0-53,0 0,26 1,0-27,1 0,52 0</inkml:trace>
  <inkml:trace contextRef="#ctx0" brushRef="#br0" timeOffset="1093">2090 0,'0'27,"-26"-1,0 0,-1 27,27-1,-26-25,0 51,-1-25,27-27,0 27,0-27,0 27,0-27,0-26,27 26,-1-26,0 0,-26-26,53 26</inkml:trace>
  <inkml:trace contextRef="#ctx0" brushRef="#br0" timeOffset="1328">1617 368,'0'0,"0"0,0 0,26 0,1 26,25 1,1-27,26 26,-27-26,1 0,26 0,-27 0,27-26,-26 26,-27 0,53 0,-27-27,-26 27,27-26,-27 26,1 0,-27 0,0 0,-27 0,27 0,0 0,0 0,-26 26,26 1,0-27,0 26,26-26,-26 0,27 26,25-26,-52 0,53-26,-27 26,26 0,-25-26,-1-27,27 27,-53-27,26 27,-52 0,26 0,-53 26,27-27,-27 27,1 27,-1-27,1 0,25 26,-25 26,25-52,-25 53,26-27,26 27,0-27,0 27,0-27,52-26,-26 0,1 0,25 0,1 0,-27-26,53-1,-53 1,27 0,-27-1,27 1,-53 0,26 0,-26-1,26 27,-52 0,26 0,0 0,-26 0,26 0,0 27,0-1,0 0,-27-26,54 53,-27-27,0-26,0 53,26-53,0 26,0-26,27-26,-27 26,27-27,-27 1,0 26,27-26,-27-27,27 53,-53-52,52 25,-25 27,-27-52,0 52,0 0,0 0,0 26,0-26,0 26,0-26,0 53,0-53,0 26,0-26,0 0,26 26,0-26,0-26,-26 26,53 0,-27-26,0 0,1-1,-1 1,-26 0,0 0,0-27,0 27,-26 26,-1-27,1 27,-26 27,25-27,-25 26,26 0,26 1,-27 25,1 1,26-1,0 1,0-1,26 1,1-1,-27-25,0 25,0-25,0-1,0 0,-27 0,-25 1,25-27,-25 0,26 0,-1 0,1 0,26 0,0-27,0 27,0-26,26 0,1 0,25-1,1-25,26 25,-1-25,27 26,-26-27,26 27,-26-27,0 1,0 25,-53-25,27 26,-27-1,-26 1,26 0,-52 26,26 0,-26 0,-1 0,1 0,-26 0,-1 26,1 27,52-53,-53 52,53-26,-26 27,52-27,0-26,1 26,25 1,1-54,25 27,1-26,-26 0,26 26,-27-53,-26 53,27-26,-27 0,-26 26,27-26,-1-1,0 1</inkml:trace>
</inkml:ink>
</file>

<file path=ppt/ink/ink93.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20:17:28.468"/>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281 52,'0'0,"0"-26,0 26,0 0,-26-26,26 26,0 0,0 26,0-26,0 0,0 26,0-26,0 53,26-27,-26 27,0-1,0 1,0-1,0 1,0 0,0-27,0 0,0 0,0-26,0 27,0-27,0 0,0 0,0 0,0-27,0 1,0 0,0 0</inkml:trace>
  <inkml:trace contextRef="#ctx0" brushRef="#br0" timeOffset="360">150 158,'-26'0,"26"-27,0 27,0 0,0 0,-26 0,26 0,-27 0,27 0,0 0,0-26,0 26,0 0,0 0,0 0,0 0,0 0,0 0,0 0,0-26,0 26,27 0,-27-27,0 27,26 0,-26 0,0 0,0 0,26 0,0-26,1 26,-27 0,78 0,-51 0,25 0,27 0,0 26,-53-26,27 0,-27 27,0-1,1 0,-27-26,26 53,0-27,-26-26,0 53,-26-27,26 0,-26 0,-1 27,-25-27,25 1,-25 25,26-26,-27 1,27-1,-27 0,27-26,-27 27,27-1,-26-26,25 0,-25 26,52-26,-26 0,-1-26,1 26,26 0,-26 0,26-26,-27 26,27 0,0 0,0 0,0 0,0 0,0 0,27 0,-27 0,26 0,-26 0,53 26,-27-26</inkml:trace>
</inkml:ink>
</file>

<file path=ppt/ink/ink94.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20:17:30.296"/>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893 0,'0'0,"0"0,27 0,-27 0,0 0,26 0,-26 0,26 0,-26 0,0 0,0 0,0 0,0 0,0 0,0 0,0 0,0 0,-26 0,0 0,-1 0,27 0,-52 0,25 0,-25 0,26 0,-27 0,0 0,1 0,26 26,-27-26,53 26,-26 0,-27-26,53 27,-26 25,26-52,-26 27,26 25,26-52,0 0,-26 26,53-26,-27 0,0 27,27-27,-1 0,-25 26,52-26,-53 0,0 0,0 0,1 0,-1 0,-26 0,0 0,0 26,-26-26,-1 27,27-27,-52 26,26-26,-53 0,26 26,1-26,-1 26,1-26,25 0,1 27,-27-27,53 0,-26 0,0 0,0 0,-1 0,1 0,0 0,0 0,-1 26,27-26,-26 0,26 0,0 0,-26 0,-27-26,27 26</inkml:trace>
</inkml:ink>
</file>

<file path=ppt/ink/ink95.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20:17:25.218"/>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4154 448,'0'0,"0"0,0 0,-26 0,26 0,0 0,0 0,0 0,0 0,0 0,0 0,0 0,0 0,0 0,0 0,0 0,0 0,0 0,0 0,0 0,0 0,0 0,0 0,0 0,0 0,0 0,0 0,0 0,0 0,0 0,0 0,0 0,0 0,0 0,0 0,0 0,0 0,0 0,0 0,0 0,0 0,0 0,0 0,0 0,0 0,0 0,0 0,0 0,0 0,0 0,0 0,0 0,0 0,0-26,0 26,0 0,0-27,0 27,0-26,0 0,-27 0,27 26,0-27,0 27,0 0,0-26,0 26,0 0,0 0,0 0,0 0,0 0,0 0,0 0,0 0,0 0,0 0,0 0,0 0,0 0,0 0,0 0,0 0,0 0,0 0,0 0,0 0,27-26,-27 26,0 0,0 0,0-27,26 27,-26 0,0 0,26-26,-26 26,0 0,0 0,26 0,-26-26,27 26,-27 0,26 0,-26 0,0 0,26 0,-26 0,27 0,-27 0,26 0,-26 0,26 0,0 0,27 0,-1 0,27-26,0 26,-26 0,26 0,-1 0,-25 0,26 0,-27-27,27 27,0 0,0 0,-27 0,27 0,0 0,-26 0,25 0,1-26,-26 26,26 0,-1 0,-25 0,26 0,-27 0,27 0,-26 0,26 0,-1 0,1 0,-26 0,-1 0,1 0,26 0,-1 0,1-26,0 26,-26 0,26 0,-27 0,27 0,-27 0,27 0,0-26,-26 26,-27 0,53 0,-53 0,27 0,-1-27,-26 27,1 0,-1 0,0 0,-26 0,0 0,0 0,0 0,27 0,-27 0,0 0,-27 0,27 0,0 0,0 0,0 0,-26 0,-27 0,1 27</inkml:trace>
  <inkml:trace contextRef="#ctx0" brushRef="#br0" timeOffset="1703">4180 1762,'0'-27,"0"27,0 0,0 0,0 0,0 0,0 0,0 0,0 0,0 0,0 0,0 27,0-27,0 0,0 26,0-26,0 26,26 1,-26-1,0 26,27-25,-27-1,0 0,0 1,0-1,0 0,0 0,0-26,0 27,26-27,-26 26,0-26,0 0,0 0,0 0,0 0,0 0,0 0,26 0,-26 0,0 0,0-26,0 26,27 0,-27 0,0 0,26 0,-26 0,0 0,0 0,0 0,0 0,52 0,-25 0,78 0,0 0,26 0,1-27,25 27,-25 0,-27-26,26 26,-26-26,0 26,27-26,-27-1,26 27,-52-26,52 26,-25-26,-1 26,0-27,0 27,-26 0,-1 0,1 0,0 0,0 0,0 0,0 0,-27 0,-26 0,53 0,-52 0,-1 0,0 0,0 0,-26 0,27 0,-27 0,0 0,26 0,-26 0,-26 0,26 0,0 0,0 0,0 0,0 0,0 0,0 0,0 0,0 0,0 0,0 0,0 0,0 0,0 0,0 0,0 0,0 0</inkml:trace>
  <inkml:trace contextRef="#ctx0" brushRef="#br0" timeOffset="6094">4259 2103,'0'0,"0"0,0-26,0 26,0 0,0 26,-26-26,26 0,0 0,-27 0,1 0,26 27,-26-1,0-26,26 26,-27 0,27 1,0-27,27 26,-27-26,26 0,0 0,-26-26,26 26,-26 0,27-27,-1 27,-26-26,0 26,0-26,0 0,0 26,0-27,-26 27,-27-26,53 26,-52 0,25 0,1 0,0 26,0-26,26 0,-27 27,27-27,0 26,0 0,0 0,0 1,27-1,-27-26,26 26,26-26,-52 0,53-26,-27 26,-26-26,26 26,1-27,-1 1,-26 26,0-26,0 0,0 26,-26-27,-1 27,1-26,26 26,-26 0,-27 0,53 0,-26 26,0-26,0 0,26 27,0-27,0 26,0 0,0 0,26 1,-26-27,52 26,-52-26,27 0,-1 0,0 0,0-26,1-1,-1 27,-26-26,0 0,0 26,0 0,0-26,0 26,0-27,-26 27,-1 0,1 0,26 0,-26 0,0 0,-1 0,27 27,0-27,0 0,-26 26,26-26,0 26,0-26,0 26,0-26,26 27,-26-27,0 0,27 0,-1 0,0 0,-26 0,0 0,26 0,-26 0,0 0,0 0,0 0,0-27,0 27,0 0,27 0,-54 0,27 0,0 0,0 0,0 0,0-26,0 26,0 0,-26 0,26 0,0 0,0 0,0 0,0 0,0 0,0 0,0 0,-26 0,26 0,0 0,0 0,0 0,-26 0,26 0,-27 0,27 0,-52 0,26 0,-1 26,-25-26,-27 0,26 0,1 0,-1 0,1 0,25 0,-25 0,26 0,-1 0,1 0,0 0,-1 0,-25 0,26 27,-27-27,-26 0,0 0,-26 0,26 0,1 0,-27 0,26 0,-26 0,26 26,0-26,0 0,0 0,0 0,-26 0,0 0,0 26,0-26,-26 0,-1 27,27-1,0-26,0 26,0 0,26 1,0-1,-26-26,26 52,-26-52,26 0,-26 27,26-27,27 26,-27 0,27-26,-1 0,27 0,-27 0,27 0,0 0,26 0,-27 0,27 0,0 0,0-26,0 26,0 0,0 0,0 0,0 0,0 0,0 0,0 0,0 0,0 0,0 0,0 0,0 0,0 0,27 0,-27 0,26 0</inkml:trace>
</inkml:ink>
</file>

<file path=ppt/ink/ink96.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20:17:34.484"/>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1498 1052,'0'0,"0"0,-26 0,26 0,-26 0,26 0,0 0,-27 0,27 0,0 0,0 0,0 0,0 0,0 0,0 0,0 0,0 0,0 0,0 0,0 0,0 0,0-27,0 27,0 0,53 0,-27-26,0 26,27 0,26 0,-27 0,1 0,26 0,0 0,-27-26,27 26,0 0,0 0,-1 0,1 0,0-27,-26 1,-1 26,1 0,-1 0,-25-26,25 26,-26 0,-26 0,27 0,-1 0,-26 0,26-26,-26 52,0-26,0 0,26 0,-26 0,27 0,-27 0,0 0,0 0,26 0,-26 0,0 0,0 0,0 0,0 0,0 0,0 0,0 0,0 0,0 0,0 0,0 0,0 0,0 0,0 0,0 0,0 0,0 0,0-26,0 26,0 0,0 0,0 0,0 0,0 0,-26 0,26 0,-27 0,1 0</inkml:trace>
  <inkml:trace contextRef="#ctx0" brushRef="#br0" timeOffset="922">1340 999,'0'0,"0"0,-26 0,26 26,-26-26,26 0,-26 27,26-27,0 26,0-26,0 0,26 0,0 26,-26-26,26 0,-26 0,27 0,-1-26,0 26,-26 0,0-26,27-27,-27 53,0-26,-27 26,27 0,-52 0,25 0,-25 0,26 26,26-26,-27 0,27 26,0 1,0-1,0-26,27 52,-27-52,52 27,-26-27,1 0,-1 0,0-27,1 1,-1 0,0 26,-26-26,0-27,0 53,0-26,0-1,-26 27,-27-26,27 52,-27-26,1 27,26-27,-1 26,1-26,26 0,0 53,0-27,26-26,1 26,-27 0,26 1,26-27,-52 0,53 0,-27-27,1 27,-1-26,0 0,-26 0,0-1,26 1,-26 0,-26 26,26-27,-26 1,0 26,-1 0,-25 26,25 1,1-27,-26 26,52-26,0 53,-27-27,27-26,0 52,-26-25,26-1,0 27,0-27,0 26</inkml:trace>
  <inkml:trace contextRef="#ctx0" brushRef="#br0" timeOffset="1859">1051 2444,'-26'26,"26"-26,-26 0,26 27,0-1,0 0,26-26,-26 27,0-1,26 0,1-26,-1 0,-26 0,26-26,1 0,-1 26,-26-27,0 27,0-52,0 52,0-27,0 27,-26-26,-1 26,1 0,0 0,-1 26,1-26,26 0,0 27,-26-27,26 26,26 0,-26-26,0 27,26-27,1 26,-1-26,-26 0,26-26,27 26,-53-27,0 27,26-52,-26 25,0 27,0-52,-26 26,26 26,-53-27,27 1,0 52,-27 1,53-27,-52 26,25 26,27-25,0 25,0-25,0 25,53-26,-27 27,53-53</inkml:trace>
  <inkml:trace contextRef="#ctx0" brushRef="#br0" timeOffset="3641">2260 79,'26'-26,"-26"26,0 0,27 0,-27 0,26-26,-26 26,0 0,0 0,-26 0,26-26,-27 26,1 0,0 0,0 0,-27 0,27 0,-1 0,-25 0,-27 26,27 0,-1 0,-26 1,27 25,-1 1,27-27,26 27,0 25,0-51,0 25,0 1,26-27,27 27,-27-27,26 0,1 0,0 1,-1-27,27-27,-27 1,1 0,0 26,-27-53,26 27,-52 26,0-26,0 0,0 26,-26-27,-26 27,52 0,-53 0,27 0,-53 0,53 0,-27 0,27 27,0-27,-1 0,27 0,0 26,0-26,0 0,0 0,27 0,-1 0,0 0,0 0,1-26,-1 26,0 0,27 0,-27-27,27 27,-27 0,0 0,0 0,-26 0,0 0,0 0,0 0,0 0,0 27,0-27,0 52,0-26,0 1,0-1,0 0,0 27,0-53,0 26,0-26,27 26,-27 1,0-27,0 0,0 0,0 0,0 0,0 0,0 0,0 0</inkml:trace>
  <inkml:trace contextRef="#ctx0" brushRef="#br0" timeOffset="4719">0 1472,'0'0,"0"0,0 0,0 0,0 0,0 26,0 1,27-1,25 26,-52 1,53-1,-27 1,0 0,27-1,-53 1,26-27,27 0,-53 27,26-53,0 26,1-26,-27 26,0-26,26 0,-26-26,26 26,-26-26,26 0,-26-1,0-25,27 25,-1-25,0-1,-26-26,26 27,1-1,-1 1,-26 26,26-27,1 27,-27-1,0 27,0 0,0-26,0 26,0 26,0-26,0 0,0 27,0-27,0 26,0 0,0 1,26-1</inkml:trace>
  <inkml:trace contextRef="#ctx0" brushRef="#br0" timeOffset="5266">1288 1603,'-26'0,"26"-26,0 26,0 0,-27 0,1 0,0 0,26 0,0 0,-26 0,-1 0,1 0,-27 26,27 1,-53-27,53 26,-27 26,1-25,26-1,-1 0,1 1,26 25,0-26,0 1,26-1,1 0,-27 1,26-1,26-26,-25 26,25-26,1 0,-27 0,27-26,-27 26,0 0,27-26,-53 26,26-27,-26 27,26-26,-26 0,27 26,-27-27,-27 27,1-26,26 26,-26 0,0-26,-1 26,1 0,26 0,-53 26,27-26,26 0,-26 26,0-26,-1 27,27-27,-26 26,26-26,0 26,26-26,-26 0,53 0,-27 0,0 0,27 0,-27-26,1 26,-1 0,0 0,0 0,1-26,-1 26,0 0,0 0,-26 0,0 26,0-26,0 0,0 26,-26-26,26 27,0-27,0 26,26-26,-26 0,0 0</inkml:trace>
  <inkml:trace contextRef="#ctx0" brushRef="#br0" timeOffset="6016">1787 1525,'0'0,"26"0,-26 0,0 0,0 0,0 0,0 0,-26 0,26 0,-26 0,26 0,-26 0,26 0,-27 0,-25 26,25 0,-25-26,-27 26,53 1,-27-1,53 0,-26 0,26 1,0-27,0 26,26-26,-26 26,0-26,27 0,25 0,-52 0,53 0,-27 0,0 0,27 0,-27-26,0 26,1 0,-1 0,0 0,0 0,1 0,25 0,-52 0,0 0,27 0,-54 26,27-26,0 27,-26-1,-27 0,27 0,-26 27,25-27,-25-26,25 27,-25-27,26 26,-1-26,1 0,0 0,26 0,-26 0,26-26,0 26,0 0,0 0,0 0,0 0,0 0,0 0,26 0,0 0,-26 0,26 0</inkml:trace>
</inkml:ink>
</file>

<file path=ppt/ink/ink97.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20:17:42.437"/>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893 236,'0'0,"0"0,0 0,0 0,0 0,0 0,-26 0,26 0,0 0,0 0,-27 0,1 0,0 0,-53 27,0-27,27 26,-27-26,0 26,26 0,1-26,-27 27,27-1,-1 0,0 27,1-27,26 0,26-26,0 27,0-27,26 26,0-26,0 0,27 26,-27-26,53 0,-53 26,27-26,26 27,-27-27,-25 0,51 0,-51 0,25 0,-25 0,-1 0,0 0,-26 0,0 0,0 0,0 0,0 0,0 0,0 0,-26 0,26 0,-26 0,26 0,-27 0,1-27,0 27,-1 0,-25 0,-1 0,1 0,25-26,-25 26,-1-26,27 26,0-26,-27 26,53-27,-26 27,26 0,0 0,0 0,0 0,0 0,0 0,0 0,26 0,-26 0,0 0,0 0,27 0,-1 0,0 0,-26 0,26 0,27 0,-27 0,0 0,1 0,25 0,1 0,-1-26,1 26,0 0,-1 0,27 0,-27-26,27 26,0 0,0-26,26-1,-26 27,0-26,0 0,-1 26,1-27,0 27,-53-26,27 26,-53 0,26 0,0 0,-26 0,0 0,0 0,0 0,-26 0,26 0,0 0,0 0,0 0,0 0,0 0,-26 0,26 0,0 0,0 0,0 0,0 0,26 0,-26 0,0 0</inkml:trace>
  <inkml:trace contextRef="#ctx0" brushRef="#br0" timeOffset="1297">2417 184,'0'0,"0"0,0 26,0-26,0 26,0 1,26 25,-26 1,0-1,0 1,0-1,27 1,-27-1,0-25,0 25,0-25,0-1,0 0,0 0,0-26,0 0,0 0,0 0,-27 0,27 0,0 0</inkml:trace>
  <inkml:trace contextRef="#ctx0" brushRef="#br0" timeOffset="1578">1865 893,'0'0,"0"0,26-26,-26 26,0 0,53 0,-27 0,27 0,-1-26,27 26,0 0,0 0,0-27,-27 27,27 0,-26 0,-27-26,26 0,-25 26,-1 0,0 0,1 0,-27-26,26 26,-26 0,0 0,0 0,26 0,-26 0,0 0,0-27,26 27,-26-26,0 0,0-27</inkml:trace>
  <inkml:trace contextRef="#ctx0" brushRef="#br0" timeOffset="1953">1970 158,'0'0,"0"0,27 0,-1 0,0 0,0 0,27 26,0-26,-1 0,1-26,25 26,1 0,0 0,0 0,0-27,-27 1,27 26,0-26,-26-1,-1 27,-26-26,1 26,-1-26,-26 26,0 0,0 0,0 0,26 26,-26-26,0 26,26 1,-26-1,0 0</inkml:trace>
  <inkml:trace contextRef="#ctx0" brushRef="#br0" timeOffset="2328">3126 657,'0'0,"0"0,0 0,0 0,0 0,0 0,0 0,0 26,0 0,0 1,0-1,0 26,27-25,-27 25,0-25,0-1,0 0,0 0,0 1,0-1,0-26,26 0,-26 0,0 0,0 0,0-26,0-1,0 1,0 26,26-52,-26 25,0-25</inkml:trace>
  <inkml:trace contextRef="#ctx0" brushRef="#br0" timeOffset="2641">3074 630,'0'0,"0"0,0 0,0-26,0 26,0 0,0 0,26 0,-26 0,0 0,26 0,-26 0,0 0,27 0,-27-26,52 26,-25 0,51 0,-25 0,-1 0,1 26,26-26,-27 0,-25 26,25-26,-25 27,-1-1,0 0,-26 1,0-1,-26 0,0 0,-1 1,-25-1,-1 0,1-26,-1 27,0-1,1 0,-1-26,1 0,26 0,-1 0,1 26,0-26,26 0,-27 0,27 0,0 0,0 0,0 0,0 0,0 0,0 0,27 0,-27 0</inkml:trace>
  <inkml:trace contextRef="#ctx0" brushRef="#br0" timeOffset="7922">919 315,'0'0,"0"0,0 0,0 0,0 0,0 0,0 0,0 0,0 0,-26 0,26 0,-26 0,26 26,-27-26,-25 0,52 0,-53 0,27 0,-26 27,25-27,27 0,0 0,0 0,27 0,-1-27,0 27,27-26,-27 0,0 26,27-26,-53-1,26 27,0-26,-26 26,0 0,-26 26,0-26,26 0,-53 27,1-1,-1 26,-26 1,0 0,1-27,25 26,0-25,27-1,0-26,26 0,0 0,26 0,27-26,-27-1,27 1,-27 0,26 0,27-27,-26 27,-1-27,1 27,-1 0,-25 26,-27-27,0 27,-27 27,-25-27,26 26,-27 0,1 0,25 1,-52-1,53 0,-26 1,-1-1,27 0,-27 0,27 1,0-1,26-26,0 0,0 26,0-26,26 0,-26 0,52 0,-25 26,25-26,-25 0,51 0,-25 27,-27-27,53 0,-53 0,27 0,-53 0,26 0,0 0,1 0,-27 0,0 0,0 0,0 0,-27 0,1 0,0 0,26 0,-53 0,1 0,-1 0,-26-27,27 27,-27 0,53 0,-27-26,27 26,0-26,26 0,-27 26,27-27,0 27,0 0,0-26,0 26,27 0,-27 0,0 0,0 0,26 0,-26 0,0 0,0 0,0 0,0 0,0 0,0 0,0 0,0 0,0 0,0 0,0 0,0 0,0 0,0-26,0 26,26-26</inkml:trace>
  <inkml:trace contextRef="#ctx0" brushRef="#br0" timeOffset="9438">630 473,'0'0,"0"-26,0 26,0-27,-26 27,26 0,0 0</inkml:trace>
  <inkml:trace contextRef="#ctx0" brushRef="#br0" timeOffset="9500">578 420,'0'0,"-27"0,27 0,0 0,0 0,0 27,-26-27,0 0,26 0,-26 0,26 26,0-26,0 0,-27 0,1 0,0 0,26 0,-53 0,27 26,26-26,-26 0,-1 0,27 0,27 0,-27 0,26 0,0 0,27 0,-27-26,27 26,-53 0,26-26,0 26,-26 0,0 0,-26 0,0 0,26 0,-27 0,1 0,0 0,26 26,-27-26,-25 0,52 0,-53 26,27-26,0 26,26-26,-26 0,26 0,26 0,0-26,27 26,-1-26,27-27,-26 27,25 0,1-27,-52 27,25 26,-26-26,1 26,-27 0,0 0,-27 0,1 26,0-26,0 26,-1-26,-25 26,-1 1,1-1,-27 0,0 1,26-1,-25 26,51-52,-52 27,79-27,-26 26,0-26,26 0,0 0,0 0,0 0,26 0,0-26,-26 26,27 0,-1 0,0 0,1 0,25 26,-26-26,1 0,-1 26,26-26,-25 26,-1-26,27 27,-53-27,52 0,-26 0,1 0,-1 0,0 0,-26 0,0 0,0 0,0 0,0 0,0 0,0 0,-26 0,0 0,-1 0,1 0,-26 0,-1 0,0-27,1 27,26 0,-27-26,53 26,-52-26,25 26,27-26,-26 26,0-27,-1 27,27 0,0 0,0 0,0 0,0 0,0 0,27 0,-27 0,26 0,0 0,1 0,-1 27,0-27,53 26,-53 0,27-26,-27 26,27-26,-53 0,52 27,-26-27,-26 0,0 0,0 0,0 0,0 0,0 0,-52 0,26 0,26 0,-53-27,27 27,-27 0,27 0,-27-26,27 26,0 0,0-26,-1 26,27 0,0 0,0 0,0 0,0 0,0 0,27 0,-1 0,0 0,0 0,27 26,-27-26,27 26,-1-26,1 27,-1-27,-52 26,53-26,-27 0,-26 26,27-26,-1 0,0 0,-26 0,0 0,0 0,0 0,0 0,0 0,-26 0,0 0,26 0,-27-26,1 26,-27 0,27-26,-26 26,-1 0,27-27,-1 27,1-26,0 26,26 0,26 0,-26 0,26 26,1-26,-1 0,27 0,-27 27,26-27,1 26,-27-26,27 0,-27 26,-26-26,26 0,-26 0,27 0,-54 0,27 0,-26 0,26 0,0 0,-52-26,25 26,-25 0,25 0,-51-26,25-1,0 27,1-26,-1 26,27-26,-26 0,25 26,27 0,-26-27,0 27,26 0,0 0,-27 0,27 0,27 0,-27 0,0 0,26 27,-26-27,26 0,-26 0,0 0,0 26,0-26,0 26</inkml:trace>
</inkml:ink>
</file>

<file path=ppt/ink/ink98.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19:49:16.156"/>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0 0,'0'0</inkml:trace>
</inkml:ink>
</file>

<file path=ppt/ink/ink99.xml><?xml version="1.0" encoding="utf-8"?>
<inkml:ink xmlns:inkml="http://www.w3.org/2003/InkML">
  <inkml:definitions>
    <inkml:context xml:id="ctx0">
      <inkml:inkSource xml:id="inkSrc0">
        <inkml:traceFormat>
          <inkml:channel name="X" type="integer" max="1440" units="cm"/>
          <inkml:channel name="Y" type="integer" max="725" units="cm"/>
        </inkml:traceFormat>
        <inkml:channelProperties>
          <inkml:channelProperty channel="X" name="resolution" value="36" units="1/cm"/>
          <inkml:channelProperty channel="Y" name="resolution" value="36" units="1/cm"/>
        </inkml:channelProperties>
      </inkml:inkSource>
      <inkml:timestamp xml:id="ts0" timeString="2012-01-24T19:49:18.234"/>
    </inkml:context>
    <inkml:brush xml:id="br0">
      <inkml:brushProperty name="width" value="0.05292" units="cm"/>
      <inkml:brushProperty name="height" value="0.05292" units="cm"/>
      <inkml:brushProperty name="color" value="#FFFFFF"/>
      <inkml:brushProperty name="fitToCurve" value="1"/>
    </inkml:brush>
  </inkml:definitions>
  <inkml:trace contextRef="#ctx0" brushRef="#br0">526 105,'0'-27,"0"1,0 26,0-26,0 26,0 0,0-26,0 26,0 0,0 0,0 0,0 26,0-26,0 0,0 26,0-26,0 26,0 27,0-27,-26 27,26-1,0 1,0-1,0 1,0-1,0 1,0 0,0-27,0 26,0-25,0 25,0-52,0 27,0-27,0 0,0 26,0-26,0 0,-27 0,27-26</inkml:trace>
  <inkml:trace contextRef="#ctx0" brushRef="#br0" timeOffset="344">368 762,'0'0,"-26"0,26 0,0 0,0 0,0 0,-26 0,26 0,26 0,-26 0,26 0,1 0,25 0,1 0,-1-27,1 27,26 0,-27 0,1-26,-27 26,0 0,-26 0,27 0,-27 0,0-26,0 26,0 0,-27 0,27 0,0 0,-26 0,-27-27,53 27</inkml:trace>
  <inkml:trace contextRef="#ctx0" brushRef="#br0" timeOffset="703">79 157,'-26'0,"26"-26,-26 26,26 0,-27-26,27 26,0 0,0 0,27 0,-27 0,26 0,-26 0,53 0,-1 0,1 0,26 0,-1 0,1 0,0 0,0 0,0-27,-27 27,1 0,-1 0,-25 0,-1 0,-26 0,26-26,-26 26,0 26,0-26,0 0,26 0,1 0</inkml:trace>
  <inkml:trace contextRef="#ctx0" brushRef="#br0" timeOffset="1219">1078 656,'0'0,"0"0,0 0,0 0,-26 0,26 0,0-26,0 26,0 0,0 0,0 0,0 0,0 0,0 0,0 0,0 0,0 0,0 26,0-26,0 27,0-1,-27 0,27 27,0-27,0 0,0 27,0-27,0 0,0 1,0-27,0 26,0-26,0 0,0 0,0 0,0 0,0 0,0-26,0 26,0-27,0 1</inkml:trace>
  <inkml:trace contextRef="#ctx0" brushRef="#br0" timeOffset="1578">973 683,'0'0,"0"-27,0 27,26-26,-26 0,0 26,0-26,26 26,1-27,-1 27,0 0,27 0,-53 0,52 0,-26 0,-26 27,53-27,-27 26,-26-26,27 52,-27-52,26 27,-26-1,0 0,0 27,-26-27,-1 27,-25-27,25 0,-25 27,-1-53,1 26,26-26,-27 0,53 0,-53 0,27 0,26-26,-26 26,0 0,-1 0,27 0,0-27,0 27,0 0,0 0,0 0,0 0,0 0,0 0,27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3D189F-9ACA-4756-8EA4-EBFAE08DC3B5}" type="datetimeFigureOut">
              <a:rPr lang="en-US" smtClean="0"/>
              <a:pPr/>
              <a:t>1/27/2022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41D94D-8DCE-431F-89AC-6F22D094028B}" type="slidenum">
              <a:rPr lang="en-US" smtClean="0"/>
              <a:pPr/>
              <a:t>‹#›</a:t>
            </a:fld>
            <a:endParaRPr lang="en-US"/>
          </a:p>
        </p:txBody>
      </p:sp>
    </p:spTree>
    <p:extLst>
      <p:ext uri="{BB962C8B-B14F-4D97-AF65-F5344CB8AC3E}">
        <p14:creationId xmlns:p14="http://schemas.microsoft.com/office/powerpoint/2010/main" val="17662716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a:t>1/23/2012</a:t>
            </a:r>
          </a:p>
        </p:txBody>
      </p:sp>
      <p:sp>
        <p:nvSpPr>
          <p:cNvPr id="5" name="Footer Placeholder 4"/>
          <p:cNvSpPr>
            <a:spLocks noGrp="1"/>
          </p:cNvSpPr>
          <p:nvPr>
            <p:ph type="ftr" sz="quarter" idx="11"/>
          </p:nvPr>
        </p:nvSpPr>
        <p:spPr/>
        <p:txBody>
          <a:bodyPr/>
          <a:lstStyle/>
          <a:p>
            <a:r>
              <a:rPr lang="en-US"/>
              <a:t>EE0311 Lecture 1 </a:t>
            </a:r>
          </a:p>
        </p:txBody>
      </p:sp>
      <p:sp>
        <p:nvSpPr>
          <p:cNvPr id="6" name="Slide Number Placeholder 5"/>
          <p:cNvSpPr>
            <a:spLocks noGrp="1"/>
          </p:cNvSpPr>
          <p:nvPr>
            <p:ph type="sldNum" sz="quarter" idx="12"/>
          </p:nvPr>
        </p:nvSpPr>
        <p:spPr/>
        <p:txBody>
          <a:bodyPr/>
          <a:lstStyle/>
          <a:p>
            <a:fld id="{153644B5-4BB5-478C-9B1D-5BAA105A4AAF}" type="slidenum">
              <a:rPr lang="en-US" smtClean="0"/>
              <a:pPr/>
              <a:t>‹#›</a:t>
            </a:fld>
            <a:endParaRPr lang="en-US"/>
          </a:p>
        </p:txBody>
      </p:sp>
    </p:spTree>
    <p:extLst>
      <p:ext uri="{BB962C8B-B14F-4D97-AF65-F5344CB8AC3E}">
        <p14:creationId xmlns:p14="http://schemas.microsoft.com/office/powerpoint/2010/main" val="1726150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1/23/2012</a:t>
            </a:r>
          </a:p>
        </p:txBody>
      </p:sp>
      <p:sp>
        <p:nvSpPr>
          <p:cNvPr id="5" name="Footer Placeholder 4"/>
          <p:cNvSpPr>
            <a:spLocks noGrp="1"/>
          </p:cNvSpPr>
          <p:nvPr>
            <p:ph type="ftr" sz="quarter" idx="11"/>
          </p:nvPr>
        </p:nvSpPr>
        <p:spPr/>
        <p:txBody>
          <a:bodyPr/>
          <a:lstStyle/>
          <a:p>
            <a:r>
              <a:rPr lang="en-US"/>
              <a:t>EE0311 Lecture 1 </a:t>
            </a:r>
          </a:p>
        </p:txBody>
      </p:sp>
      <p:sp>
        <p:nvSpPr>
          <p:cNvPr id="6" name="Slide Number Placeholder 5"/>
          <p:cNvSpPr>
            <a:spLocks noGrp="1"/>
          </p:cNvSpPr>
          <p:nvPr>
            <p:ph type="sldNum" sz="quarter" idx="12"/>
          </p:nvPr>
        </p:nvSpPr>
        <p:spPr/>
        <p:txBody>
          <a:bodyPr/>
          <a:lstStyle/>
          <a:p>
            <a:fld id="{153644B5-4BB5-478C-9B1D-5BAA105A4AAF}" type="slidenum">
              <a:rPr lang="en-US" smtClean="0"/>
              <a:pPr/>
              <a:t>‹#›</a:t>
            </a:fld>
            <a:endParaRPr lang="en-US"/>
          </a:p>
        </p:txBody>
      </p:sp>
    </p:spTree>
    <p:extLst>
      <p:ext uri="{BB962C8B-B14F-4D97-AF65-F5344CB8AC3E}">
        <p14:creationId xmlns:p14="http://schemas.microsoft.com/office/powerpoint/2010/main" val="2586530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1/23/2012</a:t>
            </a:r>
          </a:p>
        </p:txBody>
      </p:sp>
      <p:sp>
        <p:nvSpPr>
          <p:cNvPr id="5" name="Footer Placeholder 4"/>
          <p:cNvSpPr>
            <a:spLocks noGrp="1"/>
          </p:cNvSpPr>
          <p:nvPr>
            <p:ph type="ftr" sz="quarter" idx="11"/>
          </p:nvPr>
        </p:nvSpPr>
        <p:spPr/>
        <p:txBody>
          <a:bodyPr/>
          <a:lstStyle/>
          <a:p>
            <a:r>
              <a:rPr lang="en-US"/>
              <a:t>EE0311 Lecture 1 </a:t>
            </a:r>
          </a:p>
        </p:txBody>
      </p:sp>
      <p:sp>
        <p:nvSpPr>
          <p:cNvPr id="6" name="Slide Number Placeholder 5"/>
          <p:cNvSpPr>
            <a:spLocks noGrp="1"/>
          </p:cNvSpPr>
          <p:nvPr>
            <p:ph type="sldNum" sz="quarter" idx="12"/>
          </p:nvPr>
        </p:nvSpPr>
        <p:spPr/>
        <p:txBody>
          <a:bodyPr/>
          <a:lstStyle/>
          <a:p>
            <a:fld id="{153644B5-4BB5-478C-9B1D-5BAA105A4AAF}" type="slidenum">
              <a:rPr lang="en-US" smtClean="0"/>
              <a:pPr/>
              <a:t>‹#›</a:t>
            </a:fld>
            <a:endParaRPr lang="en-US"/>
          </a:p>
        </p:txBody>
      </p:sp>
    </p:spTree>
    <p:extLst>
      <p:ext uri="{BB962C8B-B14F-4D97-AF65-F5344CB8AC3E}">
        <p14:creationId xmlns:p14="http://schemas.microsoft.com/office/powerpoint/2010/main" val="2616519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1/23/2012</a:t>
            </a:r>
          </a:p>
        </p:txBody>
      </p:sp>
      <p:sp>
        <p:nvSpPr>
          <p:cNvPr id="5" name="Footer Placeholder 4"/>
          <p:cNvSpPr>
            <a:spLocks noGrp="1"/>
          </p:cNvSpPr>
          <p:nvPr>
            <p:ph type="ftr" sz="quarter" idx="11"/>
          </p:nvPr>
        </p:nvSpPr>
        <p:spPr/>
        <p:txBody>
          <a:bodyPr/>
          <a:lstStyle/>
          <a:p>
            <a:r>
              <a:rPr lang="en-US"/>
              <a:t>EE0311 Lecture 1 </a:t>
            </a:r>
          </a:p>
        </p:txBody>
      </p:sp>
      <p:sp>
        <p:nvSpPr>
          <p:cNvPr id="6" name="Slide Number Placeholder 5"/>
          <p:cNvSpPr>
            <a:spLocks noGrp="1"/>
          </p:cNvSpPr>
          <p:nvPr>
            <p:ph type="sldNum" sz="quarter" idx="12"/>
          </p:nvPr>
        </p:nvSpPr>
        <p:spPr/>
        <p:txBody>
          <a:bodyPr/>
          <a:lstStyle/>
          <a:p>
            <a:fld id="{153644B5-4BB5-478C-9B1D-5BAA105A4AAF}" type="slidenum">
              <a:rPr lang="en-US" smtClean="0"/>
              <a:pPr/>
              <a:t>‹#›</a:t>
            </a:fld>
            <a:endParaRPr lang="en-US"/>
          </a:p>
        </p:txBody>
      </p:sp>
    </p:spTree>
    <p:extLst>
      <p:ext uri="{BB962C8B-B14F-4D97-AF65-F5344CB8AC3E}">
        <p14:creationId xmlns:p14="http://schemas.microsoft.com/office/powerpoint/2010/main" val="201149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1/23/2012</a:t>
            </a:r>
          </a:p>
        </p:txBody>
      </p:sp>
      <p:sp>
        <p:nvSpPr>
          <p:cNvPr id="5" name="Footer Placeholder 4"/>
          <p:cNvSpPr>
            <a:spLocks noGrp="1"/>
          </p:cNvSpPr>
          <p:nvPr>
            <p:ph type="ftr" sz="quarter" idx="11"/>
          </p:nvPr>
        </p:nvSpPr>
        <p:spPr/>
        <p:txBody>
          <a:bodyPr/>
          <a:lstStyle/>
          <a:p>
            <a:r>
              <a:rPr lang="en-US"/>
              <a:t>EE0311 Lecture 1 </a:t>
            </a:r>
          </a:p>
        </p:txBody>
      </p:sp>
      <p:sp>
        <p:nvSpPr>
          <p:cNvPr id="6" name="Slide Number Placeholder 5"/>
          <p:cNvSpPr>
            <a:spLocks noGrp="1"/>
          </p:cNvSpPr>
          <p:nvPr>
            <p:ph type="sldNum" sz="quarter" idx="12"/>
          </p:nvPr>
        </p:nvSpPr>
        <p:spPr/>
        <p:txBody>
          <a:bodyPr/>
          <a:lstStyle/>
          <a:p>
            <a:fld id="{153644B5-4BB5-478C-9B1D-5BAA105A4AAF}" type="slidenum">
              <a:rPr lang="en-US" smtClean="0"/>
              <a:pPr/>
              <a:t>‹#›</a:t>
            </a:fld>
            <a:endParaRPr lang="en-US"/>
          </a:p>
        </p:txBody>
      </p:sp>
    </p:spTree>
    <p:extLst>
      <p:ext uri="{BB962C8B-B14F-4D97-AF65-F5344CB8AC3E}">
        <p14:creationId xmlns:p14="http://schemas.microsoft.com/office/powerpoint/2010/main" val="4121459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1/23/2012</a:t>
            </a:r>
          </a:p>
        </p:txBody>
      </p:sp>
      <p:sp>
        <p:nvSpPr>
          <p:cNvPr id="6" name="Footer Placeholder 5"/>
          <p:cNvSpPr>
            <a:spLocks noGrp="1"/>
          </p:cNvSpPr>
          <p:nvPr>
            <p:ph type="ftr" sz="quarter" idx="11"/>
          </p:nvPr>
        </p:nvSpPr>
        <p:spPr/>
        <p:txBody>
          <a:bodyPr/>
          <a:lstStyle/>
          <a:p>
            <a:r>
              <a:rPr lang="en-US"/>
              <a:t>EE0311 Lecture 1 </a:t>
            </a:r>
          </a:p>
        </p:txBody>
      </p:sp>
      <p:sp>
        <p:nvSpPr>
          <p:cNvPr id="7" name="Slide Number Placeholder 6"/>
          <p:cNvSpPr>
            <a:spLocks noGrp="1"/>
          </p:cNvSpPr>
          <p:nvPr>
            <p:ph type="sldNum" sz="quarter" idx="12"/>
          </p:nvPr>
        </p:nvSpPr>
        <p:spPr/>
        <p:txBody>
          <a:bodyPr/>
          <a:lstStyle/>
          <a:p>
            <a:fld id="{153644B5-4BB5-478C-9B1D-5BAA105A4AAF}" type="slidenum">
              <a:rPr lang="en-US" smtClean="0"/>
              <a:pPr/>
              <a:t>‹#›</a:t>
            </a:fld>
            <a:endParaRPr lang="en-US"/>
          </a:p>
        </p:txBody>
      </p:sp>
    </p:spTree>
    <p:extLst>
      <p:ext uri="{BB962C8B-B14F-4D97-AF65-F5344CB8AC3E}">
        <p14:creationId xmlns:p14="http://schemas.microsoft.com/office/powerpoint/2010/main" val="2532021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1/23/2012</a:t>
            </a:r>
          </a:p>
        </p:txBody>
      </p:sp>
      <p:sp>
        <p:nvSpPr>
          <p:cNvPr id="8" name="Footer Placeholder 7"/>
          <p:cNvSpPr>
            <a:spLocks noGrp="1"/>
          </p:cNvSpPr>
          <p:nvPr>
            <p:ph type="ftr" sz="quarter" idx="11"/>
          </p:nvPr>
        </p:nvSpPr>
        <p:spPr/>
        <p:txBody>
          <a:bodyPr/>
          <a:lstStyle/>
          <a:p>
            <a:r>
              <a:rPr lang="en-US"/>
              <a:t>EE0311 Lecture 1 </a:t>
            </a:r>
          </a:p>
        </p:txBody>
      </p:sp>
      <p:sp>
        <p:nvSpPr>
          <p:cNvPr id="9" name="Slide Number Placeholder 8"/>
          <p:cNvSpPr>
            <a:spLocks noGrp="1"/>
          </p:cNvSpPr>
          <p:nvPr>
            <p:ph type="sldNum" sz="quarter" idx="12"/>
          </p:nvPr>
        </p:nvSpPr>
        <p:spPr/>
        <p:txBody>
          <a:bodyPr/>
          <a:lstStyle/>
          <a:p>
            <a:fld id="{153644B5-4BB5-478C-9B1D-5BAA105A4AAF}" type="slidenum">
              <a:rPr lang="en-US" smtClean="0"/>
              <a:pPr/>
              <a:t>‹#›</a:t>
            </a:fld>
            <a:endParaRPr lang="en-US"/>
          </a:p>
        </p:txBody>
      </p:sp>
    </p:spTree>
    <p:extLst>
      <p:ext uri="{BB962C8B-B14F-4D97-AF65-F5344CB8AC3E}">
        <p14:creationId xmlns:p14="http://schemas.microsoft.com/office/powerpoint/2010/main" val="1995900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1/23/2012</a:t>
            </a:r>
          </a:p>
        </p:txBody>
      </p:sp>
      <p:sp>
        <p:nvSpPr>
          <p:cNvPr id="4" name="Footer Placeholder 3"/>
          <p:cNvSpPr>
            <a:spLocks noGrp="1"/>
          </p:cNvSpPr>
          <p:nvPr>
            <p:ph type="ftr" sz="quarter" idx="11"/>
          </p:nvPr>
        </p:nvSpPr>
        <p:spPr/>
        <p:txBody>
          <a:bodyPr/>
          <a:lstStyle/>
          <a:p>
            <a:r>
              <a:rPr lang="en-US"/>
              <a:t>EE0311 Lecture 1 </a:t>
            </a:r>
          </a:p>
        </p:txBody>
      </p:sp>
      <p:sp>
        <p:nvSpPr>
          <p:cNvPr id="5" name="Slide Number Placeholder 4"/>
          <p:cNvSpPr>
            <a:spLocks noGrp="1"/>
          </p:cNvSpPr>
          <p:nvPr>
            <p:ph type="sldNum" sz="quarter" idx="12"/>
          </p:nvPr>
        </p:nvSpPr>
        <p:spPr/>
        <p:txBody>
          <a:bodyPr/>
          <a:lstStyle/>
          <a:p>
            <a:fld id="{153644B5-4BB5-478C-9B1D-5BAA105A4AAF}" type="slidenum">
              <a:rPr lang="en-US" smtClean="0"/>
              <a:pPr/>
              <a:t>‹#›</a:t>
            </a:fld>
            <a:endParaRPr lang="en-US"/>
          </a:p>
        </p:txBody>
      </p:sp>
    </p:spTree>
    <p:extLst>
      <p:ext uri="{BB962C8B-B14F-4D97-AF65-F5344CB8AC3E}">
        <p14:creationId xmlns:p14="http://schemas.microsoft.com/office/powerpoint/2010/main" val="989381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1/23/2012</a:t>
            </a:r>
          </a:p>
        </p:txBody>
      </p:sp>
      <p:sp>
        <p:nvSpPr>
          <p:cNvPr id="3" name="Footer Placeholder 2"/>
          <p:cNvSpPr>
            <a:spLocks noGrp="1"/>
          </p:cNvSpPr>
          <p:nvPr>
            <p:ph type="ftr" sz="quarter" idx="11"/>
          </p:nvPr>
        </p:nvSpPr>
        <p:spPr/>
        <p:txBody>
          <a:bodyPr/>
          <a:lstStyle/>
          <a:p>
            <a:r>
              <a:rPr lang="en-US"/>
              <a:t>EE0311 Lecture 1 </a:t>
            </a:r>
          </a:p>
        </p:txBody>
      </p:sp>
      <p:sp>
        <p:nvSpPr>
          <p:cNvPr id="4" name="Slide Number Placeholder 3"/>
          <p:cNvSpPr>
            <a:spLocks noGrp="1"/>
          </p:cNvSpPr>
          <p:nvPr>
            <p:ph type="sldNum" sz="quarter" idx="12"/>
          </p:nvPr>
        </p:nvSpPr>
        <p:spPr/>
        <p:txBody>
          <a:bodyPr/>
          <a:lstStyle/>
          <a:p>
            <a:fld id="{153644B5-4BB5-478C-9B1D-5BAA105A4AAF}" type="slidenum">
              <a:rPr lang="en-US" smtClean="0"/>
              <a:pPr/>
              <a:t>‹#›</a:t>
            </a:fld>
            <a:endParaRPr lang="en-US"/>
          </a:p>
        </p:txBody>
      </p:sp>
    </p:spTree>
    <p:extLst>
      <p:ext uri="{BB962C8B-B14F-4D97-AF65-F5344CB8AC3E}">
        <p14:creationId xmlns:p14="http://schemas.microsoft.com/office/powerpoint/2010/main" val="3392747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1/23/2012</a:t>
            </a:r>
          </a:p>
        </p:txBody>
      </p:sp>
      <p:sp>
        <p:nvSpPr>
          <p:cNvPr id="6" name="Footer Placeholder 5"/>
          <p:cNvSpPr>
            <a:spLocks noGrp="1"/>
          </p:cNvSpPr>
          <p:nvPr>
            <p:ph type="ftr" sz="quarter" idx="11"/>
          </p:nvPr>
        </p:nvSpPr>
        <p:spPr/>
        <p:txBody>
          <a:bodyPr/>
          <a:lstStyle/>
          <a:p>
            <a:r>
              <a:rPr lang="en-US"/>
              <a:t>EE0311 Lecture 1 </a:t>
            </a:r>
          </a:p>
        </p:txBody>
      </p:sp>
      <p:sp>
        <p:nvSpPr>
          <p:cNvPr id="7" name="Slide Number Placeholder 6"/>
          <p:cNvSpPr>
            <a:spLocks noGrp="1"/>
          </p:cNvSpPr>
          <p:nvPr>
            <p:ph type="sldNum" sz="quarter" idx="12"/>
          </p:nvPr>
        </p:nvSpPr>
        <p:spPr/>
        <p:txBody>
          <a:bodyPr/>
          <a:lstStyle/>
          <a:p>
            <a:fld id="{153644B5-4BB5-478C-9B1D-5BAA105A4AAF}" type="slidenum">
              <a:rPr lang="en-US" smtClean="0"/>
              <a:pPr/>
              <a:t>‹#›</a:t>
            </a:fld>
            <a:endParaRPr lang="en-US"/>
          </a:p>
        </p:txBody>
      </p:sp>
    </p:spTree>
    <p:extLst>
      <p:ext uri="{BB962C8B-B14F-4D97-AF65-F5344CB8AC3E}">
        <p14:creationId xmlns:p14="http://schemas.microsoft.com/office/powerpoint/2010/main" val="3740155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1/23/2012</a:t>
            </a:r>
          </a:p>
        </p:txBody>
      </p:sp>
      <p:sp>
        <p:nvSpPr>
          <p:cNvPr id="6" name="Footer Placeholder 5"/>
          <p:cNvSpPr>
            <a:spLocks noGrp="1"/>
          </p:cNvSpPr>
          <p:nvPr>
            <p:ph type="ftr" sz="quarter" idx="11"/>
          </p:nvPr>
        </p:nvSpPr>
        <p:spPr/>
        <p:txBody>
          <a:bodyPr/>
          <a:lstStyle/>
          <a:p>
            <a:r>
              <a:rPr lang="en-US"/>
              <a:t>EE0311 Lecture 1 </a:t>
            </a:r>
          </a:p>
        </p:txBody>
      </p:sp>
      <p:sp>
        <p:nvSpPr>
          <p:cNvPr id="7" name="Slide Number Placeholder 6"/>
          <p:cNvSpPr>
            <a:spLocks noGrp="1"/>
          </p:cNvSpPr>
          <p:nvPr>
            <p:ph type="sldNum" sz="quarter" idx="12"/>
          </p:nvPr>
        </p:nvSpPr>
        <p:spPr/>
        <p:txBody>
          <a:bodyPr/>
          <a:lstStyle/>
          <a:p>
            <a:fld id="{153644B5-4BB5-478C-9B1D-5BAA105A4AAF}" type="slidenum">
              <a:rPr lang="en-US" smtClean="0"/>
              <a:pPr/>
              <a:t>‹#›</a:t>
            </a:fld>
            <a:endParaRPr lang="en-US"/>
          </a:p>
        </p:txBody>
      </p:sp>
    </p:spTree>
    <p:extLst>
      <p:ext uri="{BB962C8B-B14F-4D97-AF65-F5344CB8AC3E}">
        <p14:creationId xmlns:p14="http://schemas.microsoft.com/office/powerpoint/2010/main" val="1506352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1/23/2012</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EE0311 Lecture 1 </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3644B5-4BB5-478C-9B1D-5BAA105A4AAF}" type="slidenum">
              <a:rPr lang="en-US" smtClean="0"/>
              <a:pPr/>
              <a:t>‹#›</a:t>
            </a:fld>
            <a:endParaRPr lang="en-US"/>
          </a:p>
        </p:txBody>
      </p:sp>
    </p:spTree>
    <p:extLst>
      <p:ext uri="{BB962C8B-B14F-4D97-AF65-F5344CB8AC3E}">
        <p14:creationId xmlns:p14="http://schemas.microsoft.com/office/powerpoint/2010/main" val="532102760"/>
      </p:ext>
    </p:extLst>
  </p:cSld>
  <p:clrMap bg1="dk1" tx1="lt1" bg2="dk2" tx2="lt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customXml" Target="../ink/ink30.xml"/><Relationship Id="rId13" Type="http://schemas.openxmlformats.org/officeDocument/2006/relationships/image" Target="../media/image32.png"/><Relationship Id="rId18" Type="http://schemas.openxmlformats.org/officeDocument/2006/relationships/customXml" Target="../ink/ink35.xml"/><Relationship Id="rId26" Type="http://schemas.openxmlformats.org/officeDocument/2006/relationships/customXml" Target="../ink/ink39.xml"/><Relationship Id="rId21" Type="http://schemas.openxmlformats.org/officeDocument/2006/relationships/image" Target="../media/image36.png"/><Relationship Id="rId34" Type="http://schemas.openxmlformats.org/officeDocument/2006/relationships/customXml" Target="../ink/ink44.xml"/><Relationship Id="rId7" Type="http://schemas.openxmlformats.org/officeDocument/2006/relationships/image" Target="../media/image29.png"/><Relationship Id="rId12" Type="http://schemas.openxmlformats.org/officeDocument/2006/relationships/customXml" Target="../ink/ink32.xml"/><Relationship Id="rId17" Type="http://schemas.openxmlformats.org/officeDocument/2006/relationships/image" Target="../media/image34.png"/><Relationship Id="rId25" Type="http://schemas.openxmlformats.org/officeDocument/2006/relationships/image" Target="../media/image37.png"/><Relationship Id="rId33" Type="http://schemas.openxmlformats.org/officeDocument/2006/relationships/customXml" Target="../ink/ink43.xml"/><Relationship Id="rId2" Type="http://schemas.openxmlformats.org/officeDocument/2006/relationships/customXml" Target="../ink/ink28.xml"/><Relationship Id="rId16" Type="http://schemas.openxmlformats.org/officeDocument/2006/relationships/customXml" Target="../ink/ink34.xml"/><Relationship Id="rId20" Type="http://schemas.openxmlformats.org/officeDocument/2006/relationships/customXml" Target="../ink/ink36.xml"/><Relationship Id="rId29"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customXml" Target="../ink/ink29.xml"/><Relationship Id="rId11" Type="http://schemas.openxmlformats.org/officeDocument/2006/relationships/image" Target="../media/image31.png"/><Relationship Id="rId24" Type="http://schemas.openxmlformats.org/officeDocument/2006/relationships/customXml" Target="../ink/ink38.xml"/><Relationship Id="rId32" Type="http://schemas.openxmlformats.org/officeDocument/2006/relationships/customXml" Target="../ink/ink42.xml"/><Relationship Id="rId5" Type="http://schemas.openxmlformats.org/officeDocument/2006/relationships/image" Target="../media/image280.png"/><Relationship Id="rId15" Type="http://schemas.openxmlformats.org/officeDocument/2006/relationships/image" Target="../media/image33.png"/><Relationship Id="rId23" Type="http://schemas.openxmlformats.org/officeDocument/2006/relationships/image" Target="../media/image440.png"/><Relationship Id="rId28" Type="http://schemas.openxmlformats.org/officeDocument/2006/relationships/customXml" Target="../ink/ink40.xml"/><Relationship Id="rId10" Type="http://schemas.openxmlformats.org/officeDocument/2006/relationships/customXml" Target="../ink/ink31.xml"/><Relationship Id="rId19" Type="http://schemas.openxmlformats.org/officeDocument/2006/relationships/image" Target="../media/image35.png"/><Relationship Id="rId31" Type="http://schemas.openxmlformats.org/officeDocument/2006/relationships/image" Target="../media/image47.png"/><Relationship Id="rId9" Type="http://schemas.openxmlformats.org/officeDocument/2006/relationships/image" Target="../media/image30.png"/><Relationship Id="rId14" Type="http://schemas.openxmlformats.org/officeDocument/2006/relationships/customXml" Target="../ink/ink33.xml"/><Relationship Id="rId22" Type="http://schemas.openxmlformats.org/officeDocument/2006/relationships/customXml" Target="../ink/ink37.xml"/><Relationship Id="rId27" Type="http://schemas.openxmlformats.org/officeDocument/2006/relationships/image" Target="../media/image45.png"/><Relationship Id="rId30" Type="http://schemas.openxmlformats.org/officeDocument/2006/relationships/customXml" Target="../ink/ink41.xml"/></Relationships>
</file>

<file path=ppt/slides/_rels/slide1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7.png"/><Relationship Id="rId7" Type="http://schemas.openxmlformats.org/officeDocument/2006/relationships/customXml" Target="../ink/ink47.xml"/><Relationship Id="rId2" Type="http://schemas.openxmlformats.org/officeDocument/2006/relationships/customXml" Target="../ink/ink45.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8.png"/><Relationship Id="rId4" Type="http://schemas.openxmlformats.org/officeDocument/2006/relationships/customXml" Target="../ink/ink46.xml"/></Relationships>
</file>

<file path=ppt/slides/_rels/slide12.xml.rels><?xml version="1.0" encoding="UTF-8" standalone="yes"?>
<Relationships xmlns="http://schemas.openxmlformats.org/package/2006/relationships"><Relationship Id="rId8" Type="http://schemas.openxmlformats.org/officeDocument/2006/relationships/customXml" Target="../ink/ink51.xml"/><Relationship Id="rId13" Type="http://schemas.openxmlformats.org/officeDocument/2006/relationships/image" Target="../media/image6.png"/><Relationship Id="rId3" Type="http://schemas.openxmlformats.org/officeDocument/2006/relationships/image" Target="../media/image9.png"/><Relationship Id="rId7" Type="http://schemas.openxmlformats.org/officeDocument/2006/relationships/image" Target="../media/image11.png"/><Relationship Id="rId12" Type="http://schemas.openxmlformats.org/officeDocument/2006/relationships/customXml" Target="../ink/ink53.xml"/><Relationship Id="rId2" Type="http://schemas.openxmlformats.org/officeDocument/2006/relationships/customXml" Target="../ink/ink48.xml"/><Relationship Id="rId1" Type="http://schemas.openxmlformats.org/officeDocument/2006/relationships/slideLayout" Target="../slideLayouts/slideLayout2.xml"/><Relationship Id="rId6" Type="http://schemas.openxmlformats.org/officeDocument/2006/relationships/customXml" Target="../ink/ink50.xml"/><Relationship Id="rId11" Type="http://schemas.openxmlformats.org/officeDocument/2006/relationships/image" Target="../media/image13.png"/><Relationship Id="rId5" Type="http://schemas.openxmlformats.org/officeDocument/2006/relationships/image" Target="../media/image10.png"/><Relationship Id="rId10" Type="http://schemas.openxmlformats.org/officeDocument/2006/relationships/customXml" Target="../ink/ink52.xml"/><Relationship Id="rId4" Type="http://schemas.openxmlformats.org/officeDocument/2006/relationships/customXml" Target="../ink/ink49.xml"/><Relationship Id="rId9" Type="http://schemas.openxmlformats.org/officeDocument/2006/relationships/image" Target="../media/image12.png"/></Relationships>
</file>

<file path=ppt/slides/_rels/slide13.xml.rels><?xml version="1.0" encoding="UTF-8" standalone="yes"?>
<Relationships xmlns="http://schemas.openxmlformats.org/package/2006/relationships"><Relationship Id="rId8" Type="http://schemas.openxmlformats.org/officeDocument/2006/relationships/customXml" Target="../ink/ink57.xml"/><Relationship Id="rId13" Type="http://schemas.openxmlformats.org/officeDocument/2006/relationships/image" Target="../media/image19.png"/><Relationship Id="rId18" Type="http://schemas.openxmlformats.org/officeDocument/2006/relationships/customXml" Target="../ink/ink62.xml"/><Relationship Id="rId26" Type="http://schemas.openxmlformats.org/officeDocument/2006/relationships/image" Target="../media/image63.png"/><Relationship Id="rId3" Type="http://schemas.openxmlformats.org/officeDocument/2006/relationships/image" Target="../media/image14.png"/><Relationship Id="rId21" Type="http://schemas.openxmlformats.org/officeDocument/2006/relationships/image" Target="../media/image23.png"/><Relationship Id="rId7" Type="http://schemas.openxmlformats.org/officeDocument/2006/relationships/image" Target="../media/image16.png"/><Relationship Id="rId12" Type="http://schemas.openxmlformats.org/officeDocument/2006/relationships/customXml" Target="../ink/ink59.xml"/><Relationship Id="rId17" Type="http://schemas.openxmlformats.org/officeDocument/2006/relationships/image" Target="../media/image21.png"/><Relationship Id="rId2" Type="http://schemas.openxmlformats.org/officeDocument/2006/relationships/customXml" Target="../ink/ink54.xml"/><Relationship Id="rId16" Type="http://schemas.openxmlformats.org/officeDocument/2006/relationships/customXml" Target="../ink/ink61.xml"/><Relationship Id="rId20" Type="http://schemas.openxmlformats.org/officeDocument/2006/relationships/customXml" Target="../ink/ink63.xml"/><Relationship Id="rId1" Type="http://schemas.openxmlformats.org/officeDocument/2006/relationships/slideLayout" Target="../slideLayouts/slideLayout2.xml"/><Relationship Id="rId6" Type="http://schemas.openxmlformats.org/officeDocument/2006/relationships/customXml" Target="../ink/ink56.xml"/><Relationship Id="rId11" Type="http://schemas.openxmlformats.org/officeDocument/2006/relationships/image" Target="../media/image18.png"/><Relationship Id="rId24" Type="http://schemas.openxmlformats.org/officeDocument/2006/relationships/customXml" Target="../ink/ink65.xml"/><Relationship Id="rId5" Type="http://schemas.openxmlformats.org/officeDocument/2006/relationships/image" Target="../media/image15.png"/><Relationship Id="rId15" Type="http://schemas.openxmlformats.org/officeDocument/2006/relationships/image" Target="../media/image20.png"/><Relationship Id="rId23" Type="http://schemas.openxmlformats.org/officeDocument/2006/relationships/image" Target="../media/image28.png"/><Relationship Id="rId10" Type="http://schemas.openxmlformats.org/officeDocument/2006/relationships/customXml" Target="../ink/ink58.xml"/><Relationship Id="rId19" Type="http://schemas.openxmlformats.org/officeDocument/2006/relationships/image" Target="../media/image22.png"/><Relationship Id="rId4" Type="http://schemas.openxmlformats.org/officeDocument/2006/relationships/customXml" Target="../ink/ink55.xml"/><Relationship Id="rId9" Type="http://schemas.openxmlformats.org/officeDocument/2006/relationships/image" Target="../media/image17.png"/><Relationship Id="rId14" Type="http://schemas.openxmlformats.org/officeDocument/2006/relationships/customXml" Target="../ink/ink60.xml"/><Relationship Id="rId22" Type="http://schemas.openxmlformats.org/officeDocument/2006/relationships/customXml" Target="../ink/ink64.xml"/><Relationship Id="rId27" Type="http://schemas.openxmlformats.org/officeDocument/2006/relationships/image" Target="../media/image6.jpeg"/></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3" Type="http://schemas.openxmlformats.org/officeDocument/2006/relationships/image" Target="../media/image80.png"/><Relationship Id="rId18" Type="http://schemas.openxmlformats.org/officeDocument/2006/relationships/customXml" Target="../ink/ink74.xml"/><Relationship Id="rId26" Type="http://schemas.openxmlformats.org/officeDocument/2006/relationships/customXml" Target="../ink/ink78.xml"/><Relationship Id="rId21" Type="http://schemas.openxmlformats.org/officeDocument/2006/relationships/image" Target="../media/image76.png"/><Relationship Id="rId34" Type="http://schemas.openxmlformats.org/officeDocument/2006/relationships/customXml" Target="../ink/ink82.xml"/><Relationship Id="rId7" Type="http://schemas.openxmlformats.org/officeDocument/2006/relationships/image" Target="../media/image62.png"/><Relationship Id="rId12" Type="http://schemas.openxmlformats.org/officeDocument/2006/relationships/customXml" Target="../ink/ink71.xml"/><Relationship Id="rId17" Type="http://schemas.openxmlformats.org/officeDocument/2006/relationships/image" Target="../media/image74.png"/><Relationship Id="rId25" Type="http://schemas.openxmlformats.org/officeDocument/2006/relationships/image" Target="../media/image78.png"/><Relationship Id="rId33" Type="http://schemas.openxmlformats.org/officeDocument/2006/relationships/image" Target="../media/image83.png"/><Relationship Id="rId2" Type="http://schemas.openxmlformats.org/officeDocument/2006/relationships/customXml" Target="../ink/ink66.xml"/><Relationship Id="rId16" Type="http://schemas.openxmlformats.org/officeDocument/2006/relationships/customXml" Target="../ink/ink73.xml"/><Relationship Id="rId20" Type="http://schemas.openxmlformats.org/officeDocument/2006/relationships/customXml" Target="../ink/ink75.xml"/><Relationship Id="rId29" Type="http://schemas.openxmlformats.org/officeDocument/2006/relationships/image" Target="../media/image81.png"/><Relationship Id="rId1" Type="http://schemas.openxmlformats.org/officeDocument/2006/relationships/slideLayout" Target="../slideLayouts/slideLayout2.xml"/><Relationship Id="rId6" Type="http://schemas.openxmlformats.org/officeDocument/2006/relationships/customXml" Target="../ink/ink68.xml"/><Relationship Id="rId11" Type="http://schemas.openxmlformats.org/officeDocument/2006/relationships/image" Target="../media/image71.png"/><Relationship Id="rId24" Type="http://schemas.openxmlformats.org/officeDocument/2006/relationships/customXml" Target="../ink/ink77.xml"/><Relationship Id="rId32" Type="http://schemas.openxmlformats.org/officeDocument/2006/relationships/customXml" Target="../ink/ink81.xml"/><Relationship Id="rId37" Type="http://schemas.openxmlformats.org/officeDocument/2006/relationships/image" Target="../media/image85.png"/><Relationship Id="rId5" Type="http://schemas.openxmlformats.org/officeDocument/2006/relationships/image" Target="../media/image61.png"/><Relationship Id="rId15" Type="http://schemas.openxmlformats.org/officeDocument/2006/relationships/image" Target="../media/image73.png"/><Relationship Id="rId23" Type="http://schemas.openxmlformats.org/officeDocument/2006/relationships/image" Target="../media/image77.png"/><Relationship Id="rId28" Type="http://schemas.openxmlformats.org/officeDocument/2006/relationships/customXml" Target="../ink/ink79.xml"/><Relationship Id="rId36" Type="http://schemas.openxmlformats.org/officeDocument/2006/relationships/customXml" Target="../ink/ink83.xml"/><Relationship Id="rId10" Type="http://schemas.openxmlformats.org/officeDocument/2006/relationships/customXml" Target="../ink/ink70.xml"/><Relationship Id="rId19" Type="http://schemas.openxmlformats.org/officeDocument/2006/relationships/image" Target="../media/image75.png"/><Relationship Id="rId31" Type="http://schemas.openxmlformats.org/officeDocument/2006/relationships/image" Target="../media/image82.png"/><Relationship Id="rId4" Type="http://schemas.openxmlformats.org/officeDocument/2006/relationships/customXml" Target="../ink/ink67.xml"/><Relationship Id="rId9" Type="http://schemas.openxmlformats.org/officeDocument/2006/relationships/image" Target="../media/image70.png"/><Relationship Id="rId14" Type="http://schemas.openxmlformats.org/officeDocument/2006/relationships/customXml" Target="../ink/ink72.xml"/><Relationship Id="rId22" Type="http://schemas.openxmlformats.org/officeDocument/2006/relationships/customXml" Target="../ink/ink76.xml"/><Relationship Id="rId27" Type="http://schemas.openxmlformats.org/officeDocument/2006/relationships/image" Target="../media/image79.png"/><Relationship Id="rId30" Type="http://schemas.openxmlformats.org/officeDocument/2006/relationships/customXml" Target="../ink/ink80.xml"/><Relationship Id="rId35" Type="http://schemas.openxmlformats.org/officeDocument/2006/relationships/image" Target="../media/image84.png"/><Relationship Id="rId8" Type="http://schemas.openxmlformats.org/officeDocument/2006/relationships/customXml" Target="../ink/ink69.xml"/><Relationship Id="rId3" Type="http://schemas.openxmlformats.org/officeDocument/2006/relationships/image" Target="../media/image69.png"/></Relationships>
</file>

<file path=ppt/slides/_rels/slide16.xml.rels><?xml version="1.0" encoding="UTF-8" standalone="yes"?>
<Relationships xmlns="http://schemas.openxmlformats.org/package/2006/relationships"><Relationship Id="rId8" Type="http://schemas.openxmlformats.org/officeDocument/2006/relationships/customXml" Target="../ink/ink87.xml"/><Relationship Id="rId13" Type="http://schemas.openxmlformats.org/officeDocument/2006/relationships/customXml" Target="../ink/ink90.xml"/><Relationship Id="rId18" Type="http://schemas.openxmlformats.org/officeDocument/2006/relationships/image" Target="../media/image92.png"/><Relationship Id="rId26" Type="http://schemas.openxmlformats.org/officeDocument/2006/relationships/image" Target="../media/image96.png"/><Relationship Id="rId3" Type="http://schemas.openxmlformats.org/officeDocument/2006/relationships/image" Target="../media/image44.png"/><Relationship Id="rId21" Type="http://schemas.openxmlformats.org/officeDocument/2006/relationships/customXml" Target="../ink/ink94.xml"/><Relationship Id="rId7" Type="http://schemas.openxmlformats.org/officeDocument/2006/relationships/image" Target="../media/image87.png"/><Relationship Id="rId12" Type="http://schemas.openxmlformats.org/officeDocument/2006/relationships/image" Target="../media/image89.png"/><Relationship Id="rId17" Type="http://schemas.openxmlformats.org/officeDocument/2006/relationships/customXml" Target="../ink/ink92.xml"/><Relationship Id="rId25" Type="http://schemas.openxmlformats.org/officeDocument/2006/relationships/customXml" Target="../ink/ink96.xml"/><Relationship Id="rId2" Type="http://schemas.openxmlformats.org/officeDocument/2006/relationships/customXml" Target="../ink/ink84.xml"/><Relationship Id="rId16" Type="http://schemas.openxmlformats.org/officeDocument/2006/relationships/image" Target="../media/image91.png"/><Relationship Id="rId20" Type="http://schemas.openxmlformats.org/officeDocument/2006/relationships/image" Target="../media/image93.png"/><Relationship Id="rId1" Type="http://schemas.openxmlformats.org/officeDocument/2006/relationships/slideLayout" Target="../slideLayouts/slideLayout2.xml"/><Relationship Id="rId6" Type="http://schemas.openxmlformats.org/officeDocument/2006/relationships/customXml" Target="../ink/ink86.xml"/><Relationship Id="rId11" Type="http://schemas.openxmlformats.org/officeDocument/2006/relationships/customXml" Target="../ink/ink89.xml"/><Relationship Id="rId24" Type="http://schemas.openxmlformats.org/officeDocument/2006/relationships/image" Target="../media/image95.png"/><Relationship Id="rId5" Type="http://schemas.openxmlformats.org/officeDocument/2006/relationships/image" Target="../media/image86.png"/><Relationship Id="rId15" Type="http://schemas.openxmlformats.org/officeDocument/2006/relationships/customXml" Target="../ink/ink91.xml"/><Relationship Id="rId23" Type="http://schemas.openxmlformats.org/officeDocument/2006/relationships/customXml" Target="../ink/ink95.xml"/><Relationship Id="rId28" Type="http://schemas.openxmlformats.org/officeDocument/2006/relationships/image" Target="../media/image97.png"/><Relationship Id="rId10" Type="http://schemas.openxmlformats.org/officeDocument/2006/relationships/customXml" Target="../ink/ink88.xml"/><Relationship Id="rId19" Type="http://schemas.openxmlformats.org/officeDocument/2006/relationships/customXml" Target="../ink/ink93.xml"/><Relationship Id="rId4" Type="http://schemas.openxmlformats.org/officeDocument/2006/relationships/customXml" Target="../ink/ink85.xml"/><Relationship Id="rId9" Type="http://schemas.openxmlformats.org/officeDocument/2006/relationships/image" Target="../media/image88.png"/><Relationship Id="rId14" Type="http://schemas.openxmlformats.org/officeDocument/2006/relationships/image" Target="../media/image90.png"/><Relationship Id="rId22" Type="http://schemas.openxmlformats.org/officeDocument/2006/relationships/image" Target="../media/image94.png"/><Relationship Id="rId27" Type="http://schemas.openxmlformats.org/officeDocument/2006/relationships/customXml" Target="../ink/ink97.xml"/></Relationships>
</file>

<file path=ppt/slides/_rels/slide17.xml.rels><?xml version="1.0" encoding="UTF-8" standalone="yes"?>
<Relationships xmlns="http://schemas.openxmlformats.org/package/2006/relationships"><Relationship Id="rId13" Type="http://schemas.openxmlformats.org/officeDocument/2006/relationships/customXml" Target="../ink/ink104.xml"/><Relationship Id="rId18" Type="http://schemas.openxmlformats.org/officeDocument/2006/relationships/image" Target="../media/image102.png"/><Relationship Id="rId26" Type="http://schemas.openxmlformats.org/officeDocument/2006/relationships/image" Target="../media/image106.png"/><Relationship Id="rId39" Type="http://schemas.openxmlformats.org/officeDocument/2006/relationships/customXml" Target="../ink/ink117.xml"/><Relationship Id="rId21" Type="http://schemas.openxmlformats.org/officeDocument/2006/relationships/customXml" Target="../ink/ink108.xml"/><Relationship Id="rId34" Type="http://schemas.openxmlformats.org/officeDocument/2006/relationships/image" Target="../media/image110.png"/><Relationship Id="rId7" Type="http://schemas.openxmlformats.org/officeDocument/2006/relationships/customXml" Target="../ink/ink101.xml"/><Relationship Id="rId12" Type="http://schemas.openxmlformats.org/officeDocument/2006/relationships/image" Target="../media/image99.png"/><Relationship Id="rId17" Type="http://schemas.openxmlformats.org/officeDocument/2006/relationships/customXml" Target="../ink/ink106.xml"/><Relationship Id="rId25" Type="http://schemas.openxmlformats.org/officeDocument/2006/relationships/customXml" Target="../ink/ink110.xml"/><Relationship Id="rId33" Type="http://schemas.openxmlformats.org/officeDocument/2006/relationships/customXml" Target="../ink/ink114.xml"/><Relationship Id="rId38" Type="http://schemas.openxmlformats.org/officeDocument/2006/relationships/image" Target="../media/image112.png"/><Relationship Id="rId2" Type="http://schemas.openxmlformats.org/officeDocument/2006/relationships/customXml" Target="../ink/ink98.xml"/><Relationship Id="rId16" Type="http://schemas.openxmlformats.org/officeDocument/2006/relationships/image" Target="../media/image101.png"/><Relationship Id="rId20" Type="http://schemas.openxmlformats.org/officeDocument/2006/relationships/image" Target="../media/image103.png"/><Relationship Id="rId29" Type="http://schemas.openxmlformats.org/officeDocument/2006/relationships/customXml" Target="../ink/ink112.xml"/><Relationship Id="rId1" Type="http://schemas.openxmlformats.org/officeDocument/2006/relationships/slideLayout" Target="../slideLayouts/slideLayout2.xml"/><Relationship Id="rId6" Type="http://schemas.openxmlformats.org/officeDocument/2006/relationships/customXml" Target="../ink/ink100.xml"/><Relationship Id="rId11" Type="http://schemas.openxmlformats.org/officeDocument/2006/relationships/customXml" Target="../ink/ink103.xml"/><Relationship Id="rId24" Type="http://schemas.openxmlformats.org/officeDocument/2006/relationships/image" Target="../media/image105.png"/><Relationship Id="rId32" Type="http://schemas.openxmlformats.org/officeDocument/2006/relationships/image" Target="../media/image109.png"/><Relationship Id="rId37" Type="http://schemas.openxmlformats.org/officeDocument/2006/relationships/customXml" Target="../ink/ink116.xml"/><Relationship Id="rId40" Type="http://schemas.openxmlformats.org/officeDocument/2006/relationships/image" Target="../media/image113.png"/><Relationship Id="rId5" Type="http://schemas.openxmlformats.org/officeDocument/2006/relationships/image" Target="../media/image86.png"/><Relationship Id="rId15" Type="http://schemas.openxmlformats.org/officeDocument/2006/relationships/customXml" Target="../ink/ink105.xml"/><Relationship Id="rId23" Type="http://schemas.openxmlformats.org/officeDocument/2006/relationships/customXml" Target="../ink/ink109.xml"/><Relationship Id="rId28" Type="http://schemas.openxmlformats.org/officeDocument/2006/relationships/image" Target="../media/image107.png"/><Relationship Id="rId36" Type="http://schemas.openxmlformats.org/officeDocument/2006/relationships/image" Target="../media/image111.png"/><Relationship Id="rId10" Type="http://schemas.openxmlformats.org/officeDocument/2006/relationships/image" Target="../media/image98.png"/><Relationship Id="rId19" Type="http://schemas.openxmlformats.org/officeDocument/2006/relationships/customXml" Target="../ink/ink107.xml"/><Relationship Id="rId31" Type="http://schemas.openxmlformats.org/officeDocument/2006/relationships/customXml" Target="../ink/ink113.xml"/><Relationship Id="rId4" Type="http://schemas.openxmlformats.org/officeDocument/2006/relationships/customXml" Target="../ink/ink99.xml"/><Relationship Id="rId9" Type="http://schemas.openxmlformats.org/officeDocument/2006/relationships/customXml" Target="../ink/ink102.xml"/><Relationship Id="rId14" Type="http://schemas.openxmlformats.org/officeDocument/2006/relationships/image" Target="../media/image100.png"/><Relationship Id="rId22" Type="http://schemas.openxmlformats.org/officeDocument/2006/relationships/image" Target="../media/image104.png"/><Relationship Id="rId27" Type="http://schemas.openxmlformats.org/officeDocument/2006/relationships/customXml" Target="../ink/ink111.xml"/><Relationship Id="rId30" Type="http://schemas.openxmlformats.org/officeDocument/2006/relationships/image" Target="../media/image108.png"/><Relationship Id="rId35" Type="http://schemas.openxmlformats.org/officeDocument/2006/relationships/customXml" Target="../ink/ink115.xml"/><Relationship Id="rId8" Type="http://schemas.openxmlformats.org/officeDocument/2006/relationships/image" Target="../media/image89.png"/><Relationship Id="rId3" Type="http://schemas.openxmlformats.org/officeDocument/2006/relationships/image" Target="../media/image44.png"/></Relationships>
</file>

<file path=ppt/slides/_rels/slide18.xml.rels><?xml version="1.0" encoding="UTF-8" standalone="yes"?>
<Relationships xmlns="http://schemas.openxmlformats.org/package/2006/relationships"><Relationship Id="rId8" Type="http://schemas.openxmlformats.org/officeDocument/2006/relationships/customXml" Target="../ink/ink120.xml"/><Relationship Id="rId13" Type="http://schemas.openxmlformats.org/officeDocument/2006/relationships/image" Target="../media/image130.png"/><Relationship Id="rId18" Type="http://schemas.openxmlformats.org/officeDocument/2006/relationships/customXml" Target="../ink/ink125.xml"/><Relationship Id="rId26" Type="http://schemas.openxmlformats.org/officeDocument/2006/relationships/customXml" Target="../ink/ink129.xml"/><Relationship Id="rId21" Type="http://schemas.openxmlformats.org/officeDocument/2006/relationships/image" Target="../media/image170.png"/><Relationship Id="rId7" Type="http://schemas.openxmlformats.org/officeDocument/2006/relationships/image" Target="../media/image1010.png"/><Relationship Id="rId12" Type="http://schemas.openxmlformats.org/officeDocument/2006/relationships/customXml" Target="../ink/ink122.xml"/><Relationship Id="rId17" Type="http://schemas.openxmlformats.org/officeDocument/2006/relationships/image" Target="../media/image150.png"/><Relationship Id="rId25" Type="http://schemas.openxmlformats.org/officeDocument/2006/relationships/image" Target="../media/image190.png"/><Relationship Id="rId33" Type="http://schemas.openxmlformats.org/officeDocument/2006/relationships/image" Target="../media/image230.png"/><Relationship Id="rId2" Type="http://schemas.openxmlformats.org/officeDocument/2006/relationships/customXml" Target="../ink/ink118.xml"/><Relationship Id="rId16" Type="http://schemas.openxmlformats.org/officeDocument/2006/relationships/customXml" Target="../ink/ink124.xml"/><Relationship Id="rId20" Type="http://schemas.openxmlformats.org/officeDocument/2006/relationships/customXml" Target="../ink/ink126.xml"/><Relationship Id="rId29" Type="http://schemas.openxmlformats.org/officeDocument/2006/relationships/image" Target="../media/image210.png"/><Relationship Id="rId1" Type="http://schemas.openxmlformats.org/officeDocument/2006/relationships/slideLayout" Target="../slideLayouts/slideLayout2.xml"/><Relationship Id="rId6" Type="http://schemas.openxmlformats.org/officeDocument/2006/relationships/customXml" Target="../ink/ink119.xml"/><Relationship Id="rId11" Type="http://schemas.openxmlformats.org/officeDocument/2006/relationships/image" Target="../media/image120.png"/><Relationship Id="rId24" Type="http://schemas.openxmlformats.org/officeDocument/2006/relationships/customXml" Target="../ink/ink128.xml"/><Relationship Id="rId32" Type="http://schemas.openxmlformats.org/officeDocument/2006/relationships/customXml" Target="../ink/ink132.xml"/><Relationship Id="rId5" Type="http://schemas.openxmlformats.org/officeDocument/2006/relationships/image" Target="../media/image910.png"/><Relationship Id="rId15" Type="http://schemas.openxmlformats.org/officeDocument/2006/relationships/image" Target="../media/image140.png"/><Relationship Id="rId23" Type="http://schemas.openxmlformats.org/officeDocument/2006/relationships/image" Target="../media/image180.png"/><Relationship Id="rId28" Type="http://schemas.openxmlformats.org/officeDocument/2006/relationships/customXml" Target="../ink/ink130.xml"/><Relationship Id="rId10" Type="http://schemas.openxmlformats.org/officeDocument/2006/relationships/customXml" Target="../ink/ink121.xml"/><Relationship Id="rId19" Type="http://schemas.openxmlformats.org/officeDocument/2006/relationships/image" Target="../media/image160.png"/><Relationship Id="rId31" Type="http://schemas.openxmlformats.org/officeDocument/2006/relationships/image" Target="../media/image220.png"/><Relationship Id="rId9" Type="http://schemas.openxmlformats.org/officeDocument/2006/relationships/image" Target="../media/image114.png"/><Relationship Id="rId14" Type="http://schemas.openxmlformats.org/officeDocument/2006/relationships/customXml" Target="../ink/ink123.xml"/><Relationship Id="rId22" Type="http://schemas.openxmlformats.org/officeDocument/2006/relationships/customXml" Target="../ink/ink127.xml"/><Relationship Id="rId27" Type="http://schemas.openxmlformats.org/officeDocument/2006/relationships/image" Target="../media/image200.png"/><Relationship Id="rId30" Type="http://schemas.openxmlformats.org/officeDocument/2006/relationships/customXml" Target="../ink/ink13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gi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5.jpe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customXml" Target="../ink/ink4.xml"/><Relationship Id="rId7" Type="http://schemas.openxmlformats.org/officeDocument/2006/relationships/image" Target="../media/image25.png"/><Relationship Id="rId2" Type="http://schemas.openxmlformats.org/officeDocument/2006/relationships/customXml" Target="../ink/ink2.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27.png"/><Relationship Id="rId5" Type="http://schemas.openxmlformats.org/officeDocument/2006/relationships/image" Target="../media/image24.png"/><Relationship Id="rId10" Type="http://schemas.openxmlformats.org/officeDocument/2006/relationships/customXml" Target="../ink/ink5.xml"/><Relationship Id="rId9" Type="http://schemas.openxmlformats.org/officeDocument/2006/relationships/image" Target="../media/image26.png"/></Relationships>
</file>

<file path=ppt/slides/_rels/slide8.xml.rels><?xml version="1.0" encoding="UTF-8" standalone="yes"?>
<Relationships xmlns="http://schemas.openxmlformats.org/package/2006/relationships"><Relationship Id="rId8" Type="http://schemas.openxmlformats.org/officeDocument/2006/relationships/customXml" Target="../ink/ink8.xml"/><Relationship Id="rId13" Type="http://schemas.openxmlformats.org/officeDocument/2006/relationships/image" Target="../media/image32.png"/><Relationship Id="rId18" Type="http://schemas.openxmlformats.org/officeDocument/2006/relationships/customXml" Target="../ink/ink13.xml"/><Relationship Id="rId21" Type="http://schemas.openxmlformats.org/officeDocument/2006/relationships/image" Target="../media/image36.png"/><Relationship Id="rId7" Type="http://schemas.openxmlformats.org/officeDocument/2006/relationships/image" Target="../media/image29.png"/><Relationship Id="rId12" Type="http://schemas.openxmlformats.org/officeDocument/2006/relationships/customXml" Target="../ink/ink10.xml"/><Relationship Id="rId17" Type="http://schemas.openxmlformats.org/officeDocument/2006/relationships/image" Target="../media/image34.png"/><Relationship Id="rId25" Type="http://schemas.openxmlformats.org/officeDocument/2006/relationships/image" Target="../media/image38.png"/><Relationship Id="rId2" Type="http://schemas.openxmlformats.org/officeDocument/2006/relationships/customXml" Target="../ink/ink6.xml"/><Relationship Id="rId16" Type="http://schemas.openxmlformats.org/officeDocument/2006/relationships/customXml" Target="../ink/ink12.xml"/><Relationship Id="rId20" Type="http://schemas.openxmlformats.org/officeDocument/2006/relationships/customXml" Target="../ink/ink14.xml"/><Relationship Id="rId1" Type="http://schemas.openxmlformats.org/officeDocument/2006/relationships/slideLayout" Target="../slideLayouts/slideLayout2.xml"/><Relationship Id="rId6" Type="http://schemas.openxmlformats.org/officeDocument/2006/relationships/customXml" Target="../ink/ink7.xml"/><Relationship Id="rId11" Type="http://schemas.openxmlformats.org/officeDocument/2006/relationships/image" Target="../media/image31.png"/><Relationship Id="rId24" Type="http://schemas.openxmlformats.org/officeDocument/2006/relationships/customXml" Target="../ink/ink16.xml"/><Relationship Id="rId5" Type="http://schemas.openxmlformats.org/officeDocument/2006/relationships/image" Target="../media/image280.png"/><Relationship Id="rId15" Type="http://schemas.openxmlformats.org/officeDocument/2006/relationships/image" Target="../media/image33.png"/><Relationship Id="rId23" Type="http://schemas.openxmlformats.org/officeDocument/2006/relationships/image" Target="../media/image37.png"/><Relationship Id="rId10" Type="http://schemas.openxmlformats.org/officeDocument/2006/relationships/customXml" Target="../ink/ink9.xml"/><Relationship Id="rId19" Type="http://schemas.openxmlformats.org/officeDocument/2006/relationships/image" Target="../media/image35.png"/><Relationship Id="rId9" Type="http://schemas.openxmlformats.org/officeDocument/2006/relationships/image" Target="../media/image30.png"/><Relationship Id="rId14" Type="http://schemas.openxmlformats.org/officeDocument/2006/relationships/customXml" Target="../ink/ink11.xml"/><Relationship Id="rId22" Type="http://schemas.openxmlformats.org/officeDocument/2006/relationships/customXml" Target="../ink/ink15.xml"/></Relationships>
</file>

<file path=ppt/slides/_rels/slide9.xml.rels><?xml version="1.0" encoding="UTF-8" standalone="yes"?>
<Relationships xmlns="http://schemas.openxmlformats.org/package/2006/relationships"><Relationship Id="rId8" Type="http://schemas.openxmlformats.org/officeDocument/2006/relationships/customXml" Target="../ink/ink19.xml"/><Relationship Id="rId13" Type="http://schemas.openxmlformats.org/officeDocument/2006/relationships/image" Target="../media/image41.png"/><Relationship Id="rId18" Type="http://schemas.openxmlformats.org/officeDocument/2006/relationships/customXml" Target="../ink/ink24.xml"/><Relationship Id="rId21" Type="http://schemas.openxmlformats.org/officeDocument/2006/relationships/image" Target="../media/image36.png"/><Relationship Id="rId7" Type="http://schemas.openxmlformats.org/officeDocument/2006/relationships/image" Target="../media/image390.png"/><Relationship Id="rId12" Type="http://schemas.openxmlformats.org/officeDocument/2006/relationships/customXml" Target="../ink/ink21.xml"/><Relationship Id="rId17" Type="http://schemas.openxmlformats.org/officeDocument/2006/relationships/image" Target="../media/image34.png"/><Relationship Id="rId25" Type="http://schemas.openxmlformats.org/officeDocument/2006/relationships/image" Target="../media/image43.png"/><Relationship Id="rId2" Type="http://schemas.openxmlformats.org/officeDocument/2006/relationships/customXml" Target="../ink/ink17.xml"/><Relationship Id="rId16" Type="http://schemas.openxmlformats.org/officeDocument/2006/relationships/customXml" Target="../ink/ink23.xml"/><Relationship Id="rId20" Type="http://schemas.openxmlformats.org/officeDocument/2006/relationships/customXml" Target="../ink/ink25.xml"/><Relationship Id="rId1" Type="http://schemas.openxmlformats.org/officeDocument/2006/relationships/slideLayout" Target="../slideLayouts/slideLayout2.xml"/><Relationship Id="rId6" Type="http://schemas.openxmlformats.org/officeDocument/2006/relationships/customXml" Target="../ink/ink18.xml"/><Relationship Id="rId11" Type="http://schemas.openxmlformats.org/officeDocument/2006/relationships/image" Target="../media/image40.png"/><Relationship Id="rId24" Type="http://schemas.openxmlformats.org/officeDocument/2006/relationships/customXml" Target="../ink/ink27.xml"/><Relationship Id="rId5" Type="http://schemas.openxmlformats.org/officeDocument/2006/relationships/image" Target="../media/image280.png"/><Relationship Id="rId15" Type="http://schemas.openxmlformats.org/officeDocument/2006/relationships/image" Target="../media/image42.png"/><Relationship Id="rId23" Type="http://schemas.openxmlformats.org/officeDocument/2006/relationships/image" Target="../media/image37.png"/><Relationship Id="rId10" Type="http://schemas.openxmlformats.org/officeDocument/2006/relationships/customXml" Target="../ink/ink20.xml"/><Relationship Id="rId19" Type="http://schemas.openxmlformats.org/officeDocument/2006/relationships/image" Target="../media/image35.png"/><Relationship Id="rId9" Type="http://schemas.openxmlformats.org/officeDocument/2006/relationships/image" Target="../media/image38.png"/><Relationship Id="rId14" Type="http://schemas.openxmlformats.org/officeDocument/2006/relationships/customXml" Target="../ink/ink22.xml"/><Relationship Id="rId22" Type="http://schemas.openxmlformats.org/officeDocument/2006/relationships/customXml" Target="../ink/ink2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0">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2">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idx="4294967295"/>
          </p:nvPr>
        </p:nvSpPr>
        <p:spPr>
          <a:xfrm>
            <a:off x="76200" y="2053641"/>
            <a:ext cx="3809999" cy="2760098"/>
          </a:xfrm>
        </p:spPr>
        <p:txBody>
          <a:bodyPr vert="horz" lIns="91440" tIns="45720" rIns="91440" bIns="45720" rtlCol="0" anchor="ctr">
            <a:normAutofit fontScale="90000"/>
          </a:bodyPr>
          <a:lstStyle/>
          <a:p>
            <a:pPr algn="l">
              <a:lnSpc>
                <a:spcPct val="90000"/>
              </a:lnSpc>
            </a:pPr>
            <a:r>
              <a:rPr lang="en-US" sz="4000" b="1" kern="1200" dirty="0">
                <a:solidFill>
                  <a:srgbClr val="FFFFFF"/>
                </a:solidFill>
                <a:latin typeface="+mj-lt"/>
                <a:ea typeface="+mj-ea"/>
                <a:cs typeface="+mj-cs"/>
              </a:rPr>
              <a:t>Unit </a:t>
            </a:r>
            <a:r>
              <a:rPr lang="en-US" sz="4000" b="1" dirty="0">
                <a:solidFill>
                  <a:srgbClr val="FFFFFF"/>
                </a:solidFill>
              </a:rPr>
              <a:t>4</a:t>
            </a:r>
            <a:r>
              <a:rPr lang="en-US" sz="4000" b="1" kern="1200" dirty="0">
                <a:solidFill>
                  <a:srgbClr val="FFFFFF"/>
                </a:solidFill>
                <a:latin typeface="+mj-lt"/>
                <a:ea typeface="+mj-ea"/>
                <a:cs typeface="+mj-cs"/>
              </a:rPr>
              <a:t>.</a:t>
            </a:r>
            <a:br>
              <a:rPr lang="en-US" sz="4000" b="1" kern="1200" dirty="0">
                <a:solidFill>
                  <a:srgbClr val="FFFFFF"/>
                </a:solidFill>
                <a:latin typeface="+mj-lt"/>
                <a:ea typeface="+mj-ea"/>
                <a:cs typeface="+mj-cs"/>
              </a:rPr>
            </a:br>
            <a:r>
              <a:rPr lang="en-US" sz="4000" b="1" kern="1200" dirty="0">
                <a:solidFill>
                  <a:srgbClr val="FFFFFF"/>
                </a:solidFill>
                <a:latin typeface="+mj-lt"/>
                <a:ea typeface="+mj-ea"/>
                <a:cs typeface="+mj-cs"/>
              </a:rPr>
              <a:t>Current-voltage characteristics</a:t>
            </a:r>
            <a:br>
              <a:rPr lang="en-US" sz="4000" b="1" kern="1200" dirty="0">
                <a:solidFill>
                  <a:srgbClr val="FFFFFF"/>
                </a:solidFill>
                <a:latin typeface="+mj-lt"/>
                <a:ea typeface="+mj-ea"/>
                <a:cs typeface="+mj-cs"/>
              </a:rPr>
            </a:br>
            <a:r>
              <a:rPr lang="en-US" sz="4000" b="1" kern="1200" dirty="0">
                <a:solidFill>
                  <a:srgbClr val="FFFFFF"/>
                </a:solidFill>
                <a:latin typeface="+mj-lt"/>
                <a:ea typeface="+mj-ea"/>
                <a:cs typeface="+mj-cs"/>
              </a:rPr>
              <a:t>of ideal MOSFETs</a:t>
            </a:r>
            <a:br>
              <a:rPr lang="en-US" sz="4000" b="1" kern="1200" dirty="0">
                <a:solidFill>
                  <a:srgbClr val="FFFFFF"/>
                </a:solidFill>
                <a:latin typeface="+mj-lt"/>
                <a:ea typeface="+mj-ea"/>
                <a:cs typeface="+mj-cs"/>
              </a:rPr>
            </a:br>
            <a:br>
              <a:rPr lang="en-US" sz="4000" b="1" kern="1200" dirty="0">
                <a:solidFill>
                  <a:srgbClr val="FFFFFF"/>
                </a:solidFill>
                <a:latin typeface="+mj-lt"/>
                <a:ea typeface="+mj-ea"/>
                <a:cs typeface="+mj-cs"/>
              </a:rPr>
            </a:br>
            <a:r>
              <a:rPr lang="en-US" sz="4000" b="1" kern="1200" dirty="0">
                <a:solidFill>
                  <a:srgbClr val="FFFFFF"/>
                </a:solidFill>
                <a:latin typeface="+mj-lt"/>
                <a:ea typeface="+mj-ea"/>
                <a:cs typeface="+mj-cs"/>
              </a:rPr>
              <a:t>Design and process </a:t>
            </a:r>
            <a:br>
              <a:rPr lang="en-US" sz="4000" b="1" kern="1200" dirty="0">
                <a:solidFill>
                  <a:srgbClr val="FFFFFF"/>
                </a:solidFill>
                <a:latin typeface="+mj-lt"/>
                <a:ea typeface="+mj-ea"/>
                <a:cs typeface="+mj-cs"/>
              </a:rPr>
            </a:br>
            <a:r>
              <a:rPr lang="en-US" sz="4000" b="1" kern="1200" dirty="0">
                <a:solidFill>
                  <a:srgbClr val="FFFFFF"/>
                </a:solidFill>
                <a:latin typeface="+mj-lt"/>
                <a:ea typeface="+mj-ea"/>
                <a:cs typeface="+mj-cs"/>
              </a:rPr>
              <a:t>parameters </a:t>
            </a:r>
            <a:endParaRPr lang="en-US" b="1" kern="1200" dirty="0">
              <a:solidFill>
                <a:srgbClr val="FFFFFF"/>
              </a:solidFill>
              <a:latin typeface="+mj-lt"/>
              <a:ea typeface="+mj-ea"/>
              <a:cs typeface="+mj-cs"/>
            </a:endParaRPr>
          </a:p>
        </p:txBody>
      </p:sp>
      <p:sp>
        <p:nvSpPr>
          <p:cNvPr id="3" name="Subtitle 2"/>
          <p:cNvSpPr>
            <a:spLocks noGrp="1"/>
          </p:cNvSpPr>
          <p:nvPr>
            <p:ph type="subTitle" idx="4294967295"/>
          </p:nvPr>
        </p:nvSpPr>
        <p:spPr>
          <a:xfrm>
            <a:off x="4567930" y="801866"/>
            <a:ext cx="4271270" cy="5230634"/>
          </a:xfrm>
        </p:spPr>
        <p:txBody>
          <a:bodyPr vert="horz" lIns="91440" tIns="45720" rIns="91440" bIns="45720" rtlCol="0" anchor="ctr">
            <a:normAutofit fontScale="92500" lnSpcReduction="10000"/>
          </a:bodyPr>
          <a:lstStyle/>
          <a:p>
            <a:pPr lvl="1" indent="0">
              <a:lnSpc>
                <a:spcPct val="90000"/>
              </a:lnSpc>
              <a:buNone/>
            </a:pPr>
            <a:r>
              <a:rPr lang="en-US" sz="2100" dirty="0">
                <a:solidFill>
                  <a:srgbClr val="000000"/>
                </a:solidFill>
              </a:rPr>
              <a:t>Enhancement mode </a:t>
            </a:r>
          </a:p>
          <a:p>
            <a:pPr lvl="1" indent="0">
              <a:lnSpc>
                <a:spcPct val="90000"/>
              </a:lnSpc>
              <a:buNone/>
            </a:pPr>
            <a:r>
              <a:rPr lang="en-US" sz="2100" dirty="0">
                <a:solidFill>
                  <a:srgbClr val="000000"/>
                </a:solidFill>
              </a:rPr>
              <a:t>n-channel MOSFETs</a:t>
            </a:r>
          </a:p>
          <a:p>
            <a:pPr lvl="1" indent="0">
              <a:lnSpc>
                <a:spcPct val="90000"/>
              </a:lnSpc>
              <a:buNone/>
            </a:pPr>
            <a:endParaRPr lang="en-US" sz="2100" dirty="0">
              <a:solidFill>
                <a:srgbClr val="000000"/>
              </a:solidFill>
            </a:endParaRPr>
          </a:p>
          <a:p>
            <a:pPr lvl="1" indent="0">
              <a:lnSpc>
                <a:spcPct val="90000"/>
              </a:lnSpc>
              <a:buNone/>
            </a:pPr>
            <a:r>
              <a:rPr lang="en-US" sz="2100" dirty="0">
                <a:solidFill>
                  <a:srgbClr val="000000"/>
                </a:solidFill>
              </a:rPr>
              <a:t>Required bias voltages</a:t>
            </a:r>
          </a:p>
          <a:p>
            <a:pPr lvl="1" indent="0">
              <a:lnSpc>
                <a:spcPct val="90000"/>
              </a:lnSpc>
              <a:buNone/>
            </a:pPr>
            <a:r>
              <a:rPr lang="en-US" sz="2100" dirty="0">
                <a:solidFill>
                  <a:srgbClr val="000000"/>
                </a:solidFill>
              </a:rPr>
              <a:t>for constant output current </a:t>
            </a:r>
          </a:p>
          <a:p>
            <a:pPr lvl="1" indent="0">
              <a:lnSpc>
                <a:spcPct val="90000"/>
              </a:lnSpc>
              <a:buNone/>
            </a:pPr>
            <a:endParaRPr lang="en-US" sz="2100" dirty="0">
              <a:solidFill>
                <a:srgbClr val="000000"/>
              </a:solidFill>
            </a:endParaRPr>
          </a:p>
          <a:p>
            <a:pPr lvl="1" indent="0">
              <a:lnSpc>
                <a:spcPct val="90000"/>
              </a:lnSpc>
              <a:buNone/>
            </a:pPr>
            <a:r>
              <a:rPr lang="en-US" sz="2100" dirty="0">
                <a:solidFill>
                  <a:srgbClr val="000000"/>
                </a:solidFill>
              </a:rPr>
              <a:t>Operation in saturation mode   </a:t>
            </a:r>
          </a:p>
          <a:p>
            <a:pPr lvl="1" indent="0">
              <a:lnSpc>
                <a:spcPct val="90000"/>
              </a:lnSpc>
              <a:buNone/>
            </a:pPr>
            <a:endParaRPr lang="en-US" sz="2100" dirty="0">
              <a:solidFill>
                <a:srgbClr val="000000"/>
              </a:solidFill>
            </a:endParaRPr>
          </a:p>
          <a:p>
            <a:pPr lvl="1" indent="0">
              <a:lnSpc>
                <a:spcPct val="90000"/>
              </a:lnSpc>
              <a:buNone/>
            </a:pPr>
            <a:r>
              <a:rPr lang="en-US" sz="2100" dirty="0">
                <a:solidFill>
                  <a:srgbClr val="000000"/>
                </a:solidFill>
              </a:rPr>
              <a:t>Family of output characteristics</a:t>
            </a:r>
          </a:p>
          <a:p>
            <a:pPr lvl="1" indent="0">
              <a:lnSpc>
                <a:spcPct val="90000"/>
              </a:lnSpc>
              <a:buNone/>
            </a:pPr>
            <a:endParaRPr lang="en-US" sz="2100" dirty="0">
              <a:solidFill>
                <a:srgbClr val="000000"/>
              </a:solidFill>
            </a:endParaRPr>
          </a:p>
          <a:p>
            <a:pPr lvl="1" indent="0">
              <a:lnSpc>
                <a:spcPct val="90000"/>
              </a:lnSpc>
              <a:buNone/>
            </a:pPr>
            <a:r>
              <a:rPr lang="en-US" sz="2100" dirty="0">
                <a:solidFill>
                  <a:srgbClr val="000000"/>
                </a:solidFill>
              </a:rPr>
              <a:t>Transfer characteristic</a:t>
            </a:r>
          </a:p>
          <a:p>
            <a:pPr lvl="1" indent="0">
              <a:lnSpc>
                <a:spcPct val="90000"/>
              </a:lnSpc>
              <a:buNone/>
            </a:pPr>
            <a:endParaRPr lang="en-US" sz="2100" dirty="0">
              <a:solidFill>
                <a:srgbClr val="000000"/>
              </a:solidFill>
            </a:endParaRPr>
          </a:p>
          <a:p>
            <a:pPr lvl="1" indent="0">
              <a:lnSpc>
                <a:spcPct val="90000"/>
              </a:lnSpc>
              <a:buNone/>
            </a:pPr>
            <a:r>
              <a:rPr lang="en-US" sz="2100" dirty="0">
                <a:solidFill>
                  <a:srgbClr val="000000"/>
                </a:solidFill>
              </a:rPr>
              <a:t>p-channel MOSFETs</a:t>
            </a:r>
          </a:p>
          <a:p>
            <a:pPr lvl="1" indent="0">
              <a:lnSpc>
                <a:spcPct val="90000"/>
              </a:lnSpc>
              <a:buNone/>
            </a:pPr>
            <a:endParaRPr lang="en-US" sz="2100" dirty="0">
              <a:solidFill>
                <a:srgbClr val="000000"/>
              </a:solidFill>
            </a:endParaRPr>
          </a:p>
          <a:p>
            <a:pPr lvl="1" indent="0">
              <a:lnSpc>
                <a:spcPct val="90000"/>
              </a:lnSpc>
              <a:buNone/>
            </a:pPr>
            <a:r>
              <a:rPr lang="en-US" sz="2100" dirty="0">
                <a:solidFill>
                  <a:srgbClr val="000000"/>
                </a:solidFill>
              </a:rPr>
              <a:t>Design and process parameters</a:t>
            </a:r>
          </a:p>
          <a:p>
            <a:pPr lvl="1" indent="0">
              <a:lnSpc>
                <a:spcPct val="90000"/>
              </a:lnSpc>
              <a:buNone/>
            </a:pPr>
            <a:endParaRPr lang="en-US" sz="2100" dirty="0">
              <a:solidFill>
                <a:srgbClr val="000000"/>
              </a:solidFill>
            </a:endParaRPr>
          </a:p>
          <a:p>
            <a:pPr lvl="1" indent="0">
              <a:lnSpc>
                <a:spcPct val="90000"/>
              </a:lnSpc>
              <a:buNone/>
            </a:pPr>
            <a:r>
              <a:rPr lang="en-US" sz="2100" dirty="0">
                <a:solidFill>
                  <a:srgbClr val="000000"/>
                </a:solidFill>
              </a:rPr>
              <a:t>MOSFET symbols</a:t>
            </a:r>
          </a:p>
          <a:p>
            <a:pPr lvl="1" indent="0">
              <a:lnSpc>
                <a:spcPct val="90000"/>
              </a:lnSpc>
              <a:buNone/>
            </a:pPr>
            <a:endParaRPr lang="en-US" sz="2100" dirty="0">
              <a:solidFill>
                <a:srgbClr val="000000"/>
              </a:solidFill>
            </a:endParaRPr>
          </a:p>
        </p:txBody>
      </p:sp>
      <p:sp>
        <p:nvSpPr>
          <p:cNvPr id="6" name="Slide Number Placeholder 5"/>
          <p:cNvSpPr>
            <a:spLocks noGrp="1"/>
          </p:cNvSpPr>
          <p:nvPr>
            <p:ph type="sldNum" sz="quarter" idx="12"/>
          </p:nvPr>
        </p:nvSpPr>
        <p:spPr>
          <a:xfrm>
            <a:off x="8119447" y="6223702"/>
            <a:ext cx="428046" cy="314067"/>
          </a:xfrm>
        </p:spPr>
        <p:txBody>
          <a:bodyPr vert="horz" lIns="91440" tIns="45720" rIns="91440" bIns="45720" rtlCol="0" anchor="ctr">
            <a:normAutofit/>
          </a:bodyPr>
          <a:lstStyle/>
          <a:p>
            <a:pPr>
              <a:spcAft>
                <a:spcPts val="600"/>
              </a:spcAft>
            </a:pPr>
            <a:fld id="{153644B5-4BB5-478C-9B1D-5BAA105A4AAF}" type="slidenum">
              <a:rPr lang="en-US" sz="900">
                <a:solidFill>
                  <a:srgbClr val="898989"/>
                </a:solidFill>
              </a:rPr>
              <a:pPr>
                <a:spcAft>
                  <a:spcPts val="600"/>
                </a:spcAft>
              </a:pPr>
              <a:t>1</a:t>
            </a:fld>
            <a:endParaRPr lang="en-US" sz="900">
              <a:solidFill>
                <a:srgbClr val="898989"/>
              </a:solidFill>
            </a:endParaRPr>
          </a:p>
        </p:txBody>
      </p:sp>
    </p:spTree>
    <p:extLst>
      <p:ext uri="{BB962C8B-B14F-4D97-AF65-F5344CB8AC3E}">
        <p14:creationId xmlns:p14="http://schemas.microsoft.com/office/powerpoint/2010/main" val="3031619098"/>
      </p:ext>
    </p:extLst>
  </p:cSld>
  <p:clrMapOvr>
    <a:masterClrMapping/>
  </p:clrMapOvr>
  <p:transition spd="slow" advTm="24725"/>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Family of output characteristics</a:t>
            </a:r>
          </a:p>
        </p:txBody>
      </p:sp>
      <p:sp>
        <p:nvSpPr>
          <p:cNvPr id="6" name="Slide Number Placeholder 5"/>
          <p:cNvSpPr>
            <a:spLocks noGrp="1"/>
          </p:cNvSpPr>
          <p:nvPr>
            <p:ph type="sldNum" sz="quarter" idx="12"/>
          </p:nvPr>
        </p:nvSpPr>
        <p:spPr/>
        <p:txBody>
          <a:bodyPr/>
          <a:lstStyle/>
          <a:p>
            <a:fld id="{153644B5-4BB5-478C-9B1D-5BAA105A4AAF}" type="slidenum">
              <a:rPr lang="en-US" smtClean="0"/>
              <a:pPr/>
              <a:t>10</a:t>
            </a:fld>
            <a:endParaRPr lang="en-US"/>
          </a:p>
        </p:txBody>
      </p:sp>
      <p:sp>
        <p:nvSpPr>
          <p:cNvPr id="8" name="TextBox 7"/>
          <p:cNvSpPr txBox="1"/>
          <p:nvPr/>
        </p:nvSpPr>
        <p:spPr>
          <a:xfrm>
            <a:off x="685800" y="5181600"/>
            <a:ext cx="8458200" cy="800219"/>
          </a:xfrm>
          <a:prstGeom prst="rect">
            <a:avLst/>
          </a:prstGeom>
          <a:noFill/>
        </p:spPr>
        <p:txBody>
          <a:bodyPr wrap="square" rtlCol="0">
            <a:spAutoFit/>
          </a:bodyPr>
          <a:lstStyle/>
          <a:p>
            <a:endParaRPr lang="en-US" dirty="0"/>
          </a:p>
          <a:p>
            <a:r>
              <a:rPr lang="en-US" sz="2800" dirty="0"/>
              <a:t>Keep MOSFET in the saturation region all the time!</a:t>
            </a:r>
          </a:p>
        </p:txBody>
      </p:sp>
      <p:grpSp>
        <p:nvGrpSpPr>
          <p:cNvPr id="3" name="Group 23"/>
          <p:cNvGrpSpPr/>
          <p:nvPr/>
        </p:nvGrpSpPr>
        <p:grpSpPr>
          <a:xfrm>
            <a:off x="1752600" y="1676400"/>
            <a:ext cx="5715000" cy="3276600"/>
            <a:chOff x="5029200" y="1981200"/>
            <a:chExt cx="3352800" cy="2438400"/>
          </a:xfrm>
        </p:grpSpPr>
        <p:cxnSp>
          <p:nvCxnSpPr>
            <p:cNvPr id="11" name="Straight Arrow Connector 10"/>
            <p:cNvCxnSpPr/>
            <p:nvPr/>
          </p:nvCxnSpPr>
          <p:spPr>
            <a:xfrm>
              <a:off x="5029200" y="4267200"/>
              <a:ext cx="3352800" cy="0"/>
            </a:xfrm>
            <a:prstGeom prst="straightConnector1">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a:xfrm flipV="1">
              <a:off x="5410200" y="1981200"/>
              <a:ext cx="0" cy="2438400"/>
            </a:xfrm>
            <a:prstGeom prst="straightConnector1">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sp>
          <p:nvSpPr>
            <p:cNvPr id="18" name="Freeform 17"/>
            <p:cNvSpPr/>
            <p:nvPr/>
          </p:nvSpPr>
          <p:spPr>
            <a:xfrm>
              <a:off x="6019800" y="3172047"/>
              <a:ext cx="2362200" cy="104554"/>
            </a:xfrm>
            <a:custGeom>
              <a:avLst/>
              <a:gdLst>
                <a:gd name="connsiteX0" fmla="*/ 0 w 2148114"/>
                <a:gd name="connsiteY0" fmla="*/ 235289 h 235289"/>
                <a:gd name="connsiteX1" fmla="*/ 275771 w 2148114"/>
                <a:gd name="connsiteY1" fmla="*/ 206260 h 235289"/>
                <a:gd name="connsiteX2" fmla="*/ 391885 w 2148114"/>
                <a:gd name="connsiteY2" fmla="*/ 191746 h 235289"/>
                <a:gd name="connsiteX3" fmla="*/ 769257 w 2148114"/>
                <a:gd name="connsiteY3" fmla="*/ 177231 h 235289"/>
                <a:gd name="connsiteX4" fmla="*/ 841828 w 2148114"/>
                <a:gd name="connsiteY4" fmla="*/ 162717 h 235289"/>
                <a:gd name="connsiteX5" fmla="*/ 928914 w 2148114"/>
                <a:gd name="connsiteY5" fmla="*/ 148203 h 235289"/>
                <a:gd name="connsiteX6" fmla="*/ 1001485 w 2148114"/>
                <a:gd name="connsiteY6" fmla="*/ 119174 h 235289"/>
                <a:gd name="connsiteX7" fmla="*/ 1277257 w 2148114"/>
                <a:gd name="connsiteY7" fmla="*/ 104660 h 235289"/>
                <a:gd name="connsiteX8" fmla="*/ 1509485 w 2148114"/>
                <a:gd name="connsiteY8" fmla="*/ 61117 h 235289"/>
                <a:gd name="connsiteX9" fmla="*/ 1698171 w 2148114"/>
                <a:gd name="connsiteY9" fmla="*/ 32089 h 235289"/>
                <a:gd name="connsiteX10" fmla="*/ 2075542 w 2148114"/>
                <a:gd name="connsiteY10" fmla="*/ 17574 h 235289"/>
                <a:gd name="connsiteX11" fmla="*/ 2148114 w 2148114"/>
                <a:gd name="connsiteY11" fmla="*/ 3060 h 235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48114" h="235289">
                  <a:moveTo>
                    <a:pt x="0" y="235289"/>
                  </a:moveTo>
                  <a:lnTo>
                    <a:pt x="275771" y="206260"/>
                  </a:lnTo>
                  <a:cubicBezTo>
                    <a:pt x="314538" y="201953"/>
                    <a:pt x="352946" y="194037"/>
                    <a:pt x="391885" y="191746"/>
                  </a:cubicBezTo>
                  <a:cubicBezTo>
                    <a:pt x="517551" y="184354"/>
                    <a:pt x="643466" y="182069"/>
                    <a:pt x="769257" y="177231"/>
                  </a:cubicBezTo>
                  <a:lnTo>
                    <a:pt x="841828" y="162717"/>
                  </a:lnTo>
                  <a:cubicBezTo>
                    <a:pt x="870782" y="157453"/>
                    <a:pt x="900522" y="155946"/>
                    <a:pt x="928914" y="148203"/>
                  </a:cubicBezTo>
                  <a:cubicBezTo>
                    <a:pt x="954050" y="141348"/>
                    <a:pt x="975632" y="122406"/>
                    <a:pt x="1001485" y="119174"/>
                  </a:cubicBezTo>
                  <a:cubicBezTo>
                    <a:pt x="1092825" y="107756"/>
                    <a:pt x="1185333" y="109498"/>
                    <a:pt x="1277257" y="104660"/>
                  </a:cubicBezTo>
                  <a:cubicBezTo>
                    <a:pt x="1457752" y="59535"/>
                    <a:pt x="1327836" y="87066"/>
                    <a:pt x="1509485" y="61117"/>
                  </a:cubicBezTo>
                  <a:cubicBezTo>
                    <a:pt x="1572481" y="52118"/>
                    <a:pt x="1634723" y="36970"/>
                    <a:pt x="1698171" y="32089"/>
                  </a:cubicBezTo>
                  <a:cubicBezTo>
                    <a:pt x="1823684" y="22434"/>
                    <a:pt x="1949752" y="22412"/>
                    <a:pt x="2075542" y="17574"/>
                  </a:cubicBezTo>
                  <a:cubicBezTo>
                    <a:pt x="2128265" y="0"/>
                    <a:pt x="2103786" y="3060"/>
                    <a:pt x="2148114" y="3060"/>
                  </a:cubicBezTo>
                </a:path>
              </a:pathLst>
            </a:custGeom>
            <a:ln w="762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23" name="Straight Connector 22"/>
            <p:cNvCxnSpPr/>
            <p:nvPr/>
          </p:nvCxnSpPr>
          <p:spPr>
            <a:xfrm>
              <a:off x="6019800" y="3352800"/>
              <a:ext cx="0" cy="914400"/>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14" name="Freeform 13"/>
          <p:cNvSpPr/>
          <p:nvPr/>
        </p:nvSpPr>
        <p:spPr>
          <a:xfrm>
            <a:off x="3962400" y="2133600"/>
            <a:ext cx="3505200" cy="228600"/>
          </a:xfrm>
          <a:custGeom>
            <a:avLst/>
            <a:gdLst>
              <a:gd name="connsiteX0" fmla="*/ 0 w 2148114"/>
              <a:gd name="connsiteY0" fmla="*/ 235289 h 235289"/>
              <a:gd name="connsiteX1" fmla="*/ 275771 w 2148114"/>
              <a:gd name="connsiteY1" fmla="*/ 206260 h 235289"/>
              <a:gd name="connsiteX2" fmla="*/ 391885 w 2148114"/>
              <a:gd name="connsiteY2" fmla="*/ 191746 h 235289"/>
              <a:gd name="connsiteX3" fmla="*/ 769257 w 2148114"/>
              <a:gd name="connsiteY3" fmla="*/ 177231 h 235289"/>
              <a:gd name="connsiteX4" fmla="*/ 841828 w 2148114"/>
              <a:gd name="connsiteY4" fmla="*/ 162717 h 235289"/>
              <a:gd name="connsiteX5" fmla="*/ 928914 w 2148114"/>
              <a:gd name="connsiteY5" fmla="*/ 148203 h 235289"/>
              <a:gd name="connsiteX6" fmla="*/ 1001485 w 2148114"/>
              <a:gd name="connsiteY6" fmla="*/ 119174 h 235289"/>
              <a:gd name="connsiteX7" fmla="*/ 1277257 w 2148114"/>
              <a:gd name="connsiteY7" fmla="*/ 104660 h 235289"/>
              <a:gd name="connsiteX8" fmla="*/ 1509485 w 2148114"/>
              <a:gd name="connsiteY8" fmla="*/ 61117 h 235289"/>
              <a:gd name="connsiteX9" fmla="*/ 1698171 w 2148114"/>
              <a:gd name="connsiteY9" fmla="*/ 32089 h 235289"/>
              <a:gd name="connsiteX10" fmla="*/ 2075542 w 2148114"/>
              <a:gd name="connsiteY10" fmla="*/ 17574 h 235289"/>
              <a:gd name="connsiteX11" fmla="*/ 2148114 w 2148114"/>
              <a:gd name="connsiteY11" fmla="*/ 3060 h 235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48114" h="235289">
                <a:moveTo>
                  <a:pt x="0" y="235289"/>
                </a:moveTo>
                <a:lnTo>
                  <a:pt x="275771" y="206260"/>
                </a:lnTo>
                <a:cubicBezTo>
                  <a:pt x="314538" y="201953"/>
                  <a:pt x="352946" y="194037"/>
                  <a:pt x="391885" y="191746"/>
                </a:cubicBezTo>
                <a:cubicBezTo>
                  <a:pt x="517551" y="184354"/>
                  <a:pt x="643466" y="182069"/>
                  <a:pt x="769257" y="177231"/>
                </a:cubicBezTo>
                <a:lnTo>
                  <a:pt x="841828" y="162717"/>
                </a:lnTo>
                <a:cubicBezTo>
                  <a:pt x="870782" y="157453"/>
                  <a:pt x="900522" y="155946"/>
                  <a:pt x="928914" y="148203"/>
                </a:cubicBezTo>
                <a:cubicBezTo>
                  <a:pt x="954050" y="141348"/>
                  <a:pt x="975632" y="122406"/>
                  <a:pt x="1001485" y="119174"/>
                </a:cubicBezTo>
                <a:cubicBezTo>
                  <a:pt x="1092825" y="107756"/>
                  <a:pt x="1185333" y="109498"/>
                  <a:pt x="1277257" y="104660"/>
                </a:cubicBezTo>
                <a:cubicBezTo>
                  <a:pt x="1457752" y="59535"/>
                  <a:pt x="1327836" y="87066"/>
                  <a:pt x="1509485" y="61117"/>
                </a:cubicBezTo>
                <a:cubicBezTo>
                  <a:pt x="1572481" y="52118"/>
                  <a:pt x="1634723" y="36970"/>
                  <a:pt x="1698171" y="32089"/>
                </a:cubicBezTo>
                <a:cubicBezTo>
                  <a:pt x="1823684" y="22434"/>
                  <a:pt x="1949752" y="22412"/>
                  <a:pt x="2075542" y="17574"/>
                </a:cubicBezTo>
                <a:cubicBezTo>
                  <a:pt x="2128265" y="0"/>
                  <a:pt x="2103786" y="3060"/>
                  <a:pt x="2148114" y="3060"/>
                </a:cubicBezTo>
              </a:path>
            </a:pathLst>
          </a:custGeom>
          <a:ln w="381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6" name="Freeform 15"/>
          <p:cNvSpPr/>
          <p:nvPr/>
        </p:nvSpPr>
        <p:spPr>
          <a:xfrm>
            <a:off x="3048000" y="4038600"/>
            <a:ext cx="4495800" cy="152400"/>
          </a:xfrm>
          <a:custGeom>
            <a:avLst/>
            <a:gdLst>
              <a:gd name="connsiteX0" fmla="*/ 0 w 2148114"/>
              <a:gd name="connsiteY0" fmla="*/ 235289 h 235289"/>
              <a:gd name="connsiteX1" fmla="*/ 275771 w 2148114"/>
              <a:gd name="connsiteY1" fmla="*/ 206260 h 235289"/>
              <a:gd name="connsiteX2" fmla="*/ 391885 w 2148114"/>
              <a:gd name="connsiteY2" fmla="*/ 191746 h 235289"/>
              <a:gd name="connsiteX3" fmla="*/ 769257 w 2148114"/>
              <a:gd name="connsiteY3" fmla="*/ 177231 h 235289"/>
              <a:gd name="connsiteX4" fmla="*/ 841828 w 2148114"/>
              <a:gd name="connsiteY4" fmla="*/ 162717 h 235289"/>
              <a:gd name="connsiteX5" fmla="*/ 928914 w 2148114"/>
              <a:gd name="connsiteY5" fmla="*/ 148203 h 235289"/>
              <a:gd name="connsiteX6" fmla="*/ 1001485 w 2148114"/>
              <a:gd name="connsiteY6" fmla="*/ 119174 h 235289"/>
              <a:gd name="connsiteX7" fmla="*/ 1277257 w 2148114"/>
              <a:gd name="connsiteY7" fmla="*/ 104660 h 235289"/>
              <a:gd name="connsiteX8" fmla="*/ 1509485 w 2148114"/>
              <a:gd name="connsiteY8" fmla="*/ 61117 h 235289"/>
              <a:gd name="connsiteX9" fmla="*/ 1698171 w 2148114"/>
              <a:gd name="connsiteY9" fmla="*/ 32089 h 235289"/>
              <a:gd name="connsiteX10" fmla="*/ 2075542 w 2148114"/>
              <a:gd name="connsiteY10" fmla="*/ 17574 h 235289"/>
              <a:gd name="connsiteX11" fmla="*/ 2148114 w 2148114"/>
              <a:gd name="connsiteY11" fmla="*/ 3060 h 235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48114" h="235289">
                <a:moveTo>
                  <a:pt x="0" y="235289"/>
                </a:moveTo>
                <a:lnTo>
                  <a:pt x="275771" y="206260"/>
                </a:lnTo>
                <a:cubicBezTo>
                  <a:pt x="314538" y="201953"/>
                  <a:pt x="352946" y="194037"/>
                  <a:pt x="391885" y="191746"/>
                </a:cubicBezTo>
                <a:cubicBezTo>
                  <a:pt x="517551" y="184354"/>
                  <a:pt x="643466" y="182069"/>
                  <a:pt x="769257" y="177231"/>
                </a:cubicBezTo>
                <a:lnTo>
                  <a:pt x="841828" y="162717"/>
                </a:lnTo>
                <a:cubicBezTo>
                  <a:pt x="870782" y="157453"/>
                  <a:pt x="900522" y="155946"/>
                  <a:pt x="928914" y="148203"/>
                </a:cubicBezTo>
                <a:cubicBezTo>
                  <a:pt x="954050" y="141348"/>
                  <a:pt x="975632" y="122406"/>
                  <a:pt x="1001485" y="119174"/>
                </a:cubicBezTo>
                <a:cubicBezTo>
                  <a:pt x="1092825" y="107756"/>
                  <a:pt x="1185333" y="109498"/>
                  <a:pt x="1277257" y="104660"/>
                </a:cubicBezTo>
                <a:cubicBezTo>
                  <a:pt x="1457752" y="59535"/>
                  <a:pt x="1327836" y="87066"/>
                  <a:pt x="1509485" y="61117"/>
                </a:cubicBezTo>
                <a:cubicBezTo>
                  <a:pt x="1572481" y="52118"/>
                  <a:pt x="1634723" y="36970"/>
                  <a:pt x="1698171" y="32089"/>
                </a:cubicBezTo>
                <a:cubicBezTo>
                  <a:pt x="1823684" y="22434"/>
                  <a:pt x="1949752" y="22412"/>
                  <a:pt x="2075542" y="17574"/>
                </a:cubicBezTo>
                <a:cubicBezTo>
                  <a:pt x="2128265" y="0"/>
                  <a:pt x="2103786" y="3060"/>
                  <a:pt x="2148114" y="3060"/>
                </a:cubicBezTo>
              </a:path>
            </a:pathLst>
          </a:custGeom>
          <a:ln w="381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7" name="TextBox 16"/>
          <p:cNvSpPr txBox="1"/>
          <p:nvPr/>
        </p:nvSpPr>
        <p:spPr>
          <a:xfrm>
            <a:off x="5943600" y="3581400"/>
            <a:ext cx="1990610" cy="523220"/>
          </a:xfrm>
          <a:prstGeom prst="rect">
            <a:avLst/>
          </a:prstGeom>
          <a:noFill/>
        </p:spPr>
        <p:txBody>
          <a:bodyPr wrap="none" rtlCol="0">
            <a:spAutoFit/>
          </a:bodyPr>
          <a:lstStyle/>
          <a:p>
            <a:r>
              <a:rPr lang="en-US" sz="2800" dirty="0"/>
              <a:t>Vov2= 0.2 V </a:t>
            </a:r>
          </a:p>
        </p:txBody>
      </p:sp>
      <p:sp>
        <p:nvSpPr>
          <p:cNvPr id="19" name="TextBox 18"/>
          <p:cNvSpPr txBox="1"/>
          <p:nvPr/>
        </p:nvSpPr>
        <p:spPr>
          <a:xfrm>
            <a:off x="6019800" y="2667000"/>
            <a:ext cx="1840568" cy="646331"/>
          </a:xfrm>
          <a:prstGeom prst="rect">
            <a:avLst/>
          </a:prstGeom>
          <a:noFill/>
        </p:spPr>
        <p:txBody>
          <a:bodyPr wrap="none" rtlCol="0">
            <a:spAutoFit/>
          </a:bodyPr>
          <a:lstStyle/>
          <a:p>
            <a:r>
              <a:rPr lang="en-US" dirty="0"/>
              <a:t>        </a:t>
            </a:r>
            <a:r>
              <a:rPr lang="en-US" sz="3600" dirty="0"/>
              <a:t> =0.3V</a:t>
            </a:r>
            <a:r>
              <a:rPr lang="en-US" dirty="0"/>
              <a:t> </a:t>
            </a:r>
          </a:p>
        </p:txBody>
      </p:sp>
      <p:sp>
        <p:nvSpPr>
          <p:cNvPr id="20" name="TextBox 19"/>
          <p:cNvSpPr txBox="1"/>
          <p:nvPr/>
        </p:nvSpPr>
        <p:spPr>
          <a:xfrm>
            <a:off x="5791200" y="1600200"/>
            <a:ext cx="1745350" cy="523220"/>
          </a:xfrm>
          <a:prstGeom prst="rect">
            <a:avLst/>
          </a:prstGeom>
          <a:noFill/>
        </p:spPr>
        <p:txBody>
          <a:bodyPr wrap="none" rtlCol="0">
            <a:spAutoFit/>
          </a:bodyPr>
          <a:lstStyle/>
          <a:p>
            <a:r>
              <a:rPr lang="en-US" sz="2800" dirty="0"/>
              <a:t>Vov3=0.4V</a:t>
            </a:r>
          </a:p>
        </p:txBody>
      </p:sp>
      <p:sp>
        <p:nvSpPr>
          <p:cNvPr id="22" name="Freeform 21"/>
          <p:cNvSpPr/>
          <p:nvPr/>
        </p:nvSpPr>
        <p:spPr>
          <a:xfrm>
            <a:off x="2590800" y="4495800"/>
            <a:ext cx="4876800" cy="152400"/>
          </a:xfrm>
          <a:custGeom>
            <a:avLst/>
            <a:gdLst>
              <a:gd name="connsiteX0" fmla="*/ 0 w 2148114"/>
              <a:gd name="connsiteY0" fmla="*/ 235289 h 235289"/>
              <a:gd name="connsiteX1" fmla="*/ 275771 w 2148114"/>
              <a:gd name="connsiteY1" fmla="*/ 206260 h 235289"/>
              <a:gd name="connsiteX2" fmla="*/ 391885 w 2148114"/>
              <a:gd name="connsiteY2" fmla="*/ 191746 h 235289"/>
              <a:gd name="connsiteX3" fmla="*/ 769257 w 2148114"/>
              <a:gd name="connsiteY3" fmla="*/ 177231 h 235289"/>
              <a:gd name="connsiteX4" fmla="*/ 841828 w 2148114"/>
              <a:gd name="connsiteY4" fmla="*/ 162717 h 235289"/>
              <a:gd name="connsiteX5" fmla="*/ 928914 w 2148114"/>
              <a:gd name="connsiteY5" fmla="*/ 148203 h 235289"/>
              <a:gd name="connsiteX6" fmla="*/ 1001485 w 2148114"/>
              <a:gd name="connsiteY6" fmla="*/ 119174 h 235289"/>
              <a:gd name="connsiteX7" fmla="*/ 1277257 w 2148114"/>
              <a:gd name="connsiteY7" fmla="*/ 104660 h 235289"/>
              <a:gd name="connsiteX8" fmla="*/ 1509485 w 2148114"/>
              <a:gd name="connsiteY8" fmla="*/ 61117 h 235289"/>
              <a:gd name="connsiteX9" fmla="*/ 1698171 w 2148114"/>
              <a:gd name="connsiteY9" fmla="*/ 32089 h 235289"/>
              <a:gd name="connsiteX10" fmla="*/ 2075542 w 2148114"/>
              <a:gd name="connsiteY10" fmla="*/ 17574 h 235289"/>
              <a:gd name="connsiteX11" fmla="*/ 2148114 w 2148114"/>
              <a:gd name="connsiteY11" fmla="*/ 3060 h 235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48114" h="235289">
                <a:moveTo>
                  <a:pt x="0" y="235289"/>
                </a:moveTo>
                <a:lnTo>
                  <a:pt x="275771" y="206260"/>
                </a:lnTo>
                <a:cubicBezTo>
                  <a:pt x="314538" y="201953"/>
                  <a:pt x="352946" y="194037"/>
                  <a:pt x="391885" y="191746"/>
                </a:cubicBezTo>
                <a:cubicBezTo>
                  <a:pt x="517551" y="184354"/>
                  <a:pt x="643466" y="182069"/>
                  <a:pt x="769257" y="177231"/>
                </a:cubicBezTo>
                <a:lnTo>
                  <a:pt x="841828" y="162717"/>
                </a:lnTo>
                <a:cubicBezTo>
                  <a:pt x="870782" y="157453"/>
                  <a:pt x="900522" y="155946"/>
                  <a:pt x="928914" y="148203"/>
                </a:cubicBezTo>
                <a:cubicBezTo>
                  <a:pt x="954050" y="141348"/>
                  <a:pt x="975632" y="122406"/>
                  <a:pt x="1001485" y="119174"/>
                </a:cubicBezTo>
                <a:cubicBezTo>
                  <a:pt x="1092825" y="107756"/>
                  <a:pt x="1185333" y="109498"/>
                  <a:pt x="1277257" y="104660"/>
                </a:cubicBezTo>
                <a:cubicBezTo>
                  <a:pt x="1457752" y="59535"/>
                  <a:pt x="1327836" y="87066"/>
                  <a:pt x="1509485" y="61117"/>
                </a:cubicBezTo>
                <a:cubicBezTo>
                  <a:pt x="1572481" y="52118"/>
                  <a:pt x="1634723" y="36970"/>
                  <a:pt x="1698171" y="32089"/>
                </a:cubicBezTo>
                <a:cubicBezTo>
                  <a:pt x="1823684" y="22434"/>
                  <a:pt x="1949752" y="22412"/>
                  <a:pt x="2075542" y="17574"/>
                </a:cubicBezTo>
                <a:cubicBezTo>
                  <a:pt x="2128265" y="0"/>
                  <a:pt x="2103786" y="3060"/>
                  <a:pt x="2148114" y="3060"/>
                </a:cubicBezTo>
              </a:path>
            </a:pathLst>
          </a:custGeom>
          <a:ln w="381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4" name="Rectangle 23"/>
          <p:cNvSpPr/>
          <p:nvPr/>
        </p:nvSpPr>
        <p:spPr>
          <a:xfrm>
            <a:off x="6019800" y="4038600"/>
            <a:ext cx="1990610" cy="523220"/>
          </a:xfrm>
          <a:prstGeom prst="rect">
            <a:avLst/>
          </a:prstGeom>
        </p:spPr>
        <p:txBody>
          <a:bodyPr wrap="none">
            <a:spAutoFit/>
          </a:bodyPr>
          <a:lstStyle/>
          <a:p>
            <a:r>
              <a:rPr lang="en-US" sz="2800" dirty="0"/>
              <a:t>Vov1= 0.1 V </a:t>
            </a:r>
          </a:p>
        </p:txBody>
      </p:sp>
      <mc:AlternateContent xmlns:mc="http://schemas.openxmlformats.org/markup-compatibility/2006" xmlns:p14="http://schemas.microsoft.com/office/powerpoint/2010/main">
        <mc:Choice Requires="p14">
          <p:contentPart p14:bwMode="auto" r:id="rId2">
            <p14:nvContentPartPr>
              <p14:cNvPr id="38914" name="Ink 2"/>
              <p14:cNvContentPartPr>
                <a14:cpLocks xmlns:a14="http://schemas.microsoft.com/office/drawing/2010/main" noRot="1" noChangeAspect="1" noEditPoints="1" noChangeArrowheads="1" noChangeShapeType="1"/>
              </p14:cNvContentPartPr>
              <p14:nvPr/>
            </p14:nvContentPartPr>
            <p14:xfrm>
              <a:off x="2506663" y="585788"/>
              <a:ext cx="28575" cy="20637"/>
            </p14:xfrm>
          </p:contentPart>
        </mc:Choice>
        <mc:Fallback xmlns="">
          <p:pic>
            <p:nvPicPr>
              <p:cNvPr id="38914" name="Ink 2"/>
              <p:cNvPicPr>
                <a:picLocks noRot="1" noChangeAspect="1" noEditPoints="1" noChangeArrowheads="1" noChangeShapeType="1"/>
              </p:cNvPicPr>
              <p:nvPr/>
            </p:nvPicPr>
            <p:blipFill>
              <a:blip r:embed="rId5"/>
              <a:stretch>
                <a:fillRect/>
              </a:stretch>
            </p:blipFill>
            <p:spPr>
              <a:xfrm>
                <a:off x="2497376" y="575852"/>
                <a:ext cx="47149" cy="4051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8915" name="Ink 3"/>
              <p14:cNvContentPartPr>
                <a14:cpLocks xmlns:a14="http://schemas.microsoft.com/office/drawing/2010/main" noRot="1" noChangeAspect="1" noEditPoints="1" noChangeArrowheads="1" noChangeShapeType="1"/>
              </p14:cNvContentPartPr>
              <p14:nvPr/>
            </p14:nvContentPartPr>
            <p14:xfrm>
              <a:off x="1828800" y="1676400"/>
              <a:ext cx="434975" cy="320675"/>
            </p14:xfrm>
          </p:contentPart>
        </mc:Choice>
        <mc:Fallback xmlns="">
          <p:pic>
            <p:nvPicPr>
              <p:cNvPr id="38915" name="Ink 3"/>
              <p:cNvPicPr>
                <a:picLocks noRot="1" noChangeAspect="1" noEditPoints="1" noChangeArrowheads="1" noChangeShapeType="1"/>
              </p:cNvPicPr>
              <p:nvPr/>
            </p:nvPicPr>
            <p:blipFill>
              <a:blip r:embed="rId7"/>
              <a:stretch>
                <a:fillRect/>
              </a:stretch>
            </p:blipFill>
            <p:spPr>
              <a:xfrm>
                <a:off x="1819446" y="1667386"/>
                <a:ext cx="453684" cy="338702"/>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8916" name="Ink 4"/>
              <p14:cNvContentPartPr>
                <a14:cpLocks xmlns:a14="http://schemas.microsoft.com/office/drawing/2010/main" noRot="1" noChangeAspect="1" noEditPoints="1" noChangeArrowheads="1" noChangeShapeType="1"/>
              </p14:cNvContentPartPr>
              <p14:nvPr/>
            </p14:nvContentPartPr>
            <p14:xfrm>
              <a:off x="7086600" y="4876800"/>
              <a:ext cx="322263" cy="322263"/>
            </p14:xfrm>
          </p:contentPart>
        </mc:Choice>
        <mc:Fallback xmlns="">
          <p:pic>
            <p:nvPicPr>
              <p:cNvPr id="38916" name="Ink 4"/>
              <p:cNvPicPr>
                <a:picLocks noRot="1" noChangeAspect="1" noEditPoints="1" noChangeArrowheads="1" noChangeShapeType="1"/>
              </p:cNvPicPr>
              <p:nvPr/>
            </p:nvPicPr>
            <p:blipFill>
              <a:blip r:embed="rId9"/>
              <a:stretch>
                <a:fillRect/>
              </a:stretch>
            </p:blipFill>
            <p:spPr>
              <a:xfrm>
                <a:off x="7077238" y="4867407"/>
                <a:ext cx="340987" cy="34105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8917" name="Ink 5"/>
              <p14:cNvContentPartPr>
                <a14:cpLocks xmlns:a14="http://schemas.microsoft.com/office/drawing/2010/main" noRot="1" noChangeAspect="1" noEditPoints="1" noChangeArrowheads="1" noChangeShapeType="1"/>
              </p14:cNvContentPartPr>
              <p14:nvPr/>
            </p14:nvContentPartPr>
            <p14:xfrm>
              <a:off x="7391400" y="5105400"/>
              <a:ext cx="114300" cy="179388"/>
            </p14:xfrm>
          </p:contentPart>
        </mc:Choice>
        <mc:Fallback xmlns="">
          <p:pic>
            <p:nvPicPr>
              <p:cNvPr id="38917" name="Ink 5"/>
              <p:cNvPicPr>
                <a:picLocks noRot="1" noChangeAspect="1" noEditPoints="1" noChangeArrowheads="1" noChangeShapeType="1"/>
              </p:cNvPicPr>
              <p:nvPr/>
            </p:nvPicPr>
            <p:blipFill>
              <a:blip r:embed="rId11"/>
              <a:stretch>
                <a:fillRect/>
              </a:stretch>
            </p:blipFill>
            <p:spPr>
              <a:xfrm>
                <a:off x="7381996" y="5096090"/>
                <a:ext cx="133109" cy="198007"/>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8918" name="Ink 6"/>
              <p14:cNvContentPartPr>
                <a14:cpLocks xmlns:a14="http://schemas.microsoft.com/office/drawing/2010/main" noRot="1" noChangeAspect="1" noEditPoints="1" noChangeArrowheads="1" noChangeShapeType="1"/>
              </p14:cNvContentPartPr>
              <p14:nvPr/>
            </p14:nvContentPartPr>
            <p14:xfrm>
              <a:off x="7315200" y="5105400"/>
              <a:ext cx="293688" cy="169863"/>
            </p14:xfrm>
          </p:contentPart>
        </mc:Choice>
        <mc:Fallback xmlns="">
          <p:pic>
            <p:nvPicPr>
              <p:cNvPr id="38918" name="Ink 6"/>
              <p:cNvPicPr>
                <a:picLocks noRot="1" noChangeAspect="1" noEditPoints="1" noChangeArrowheads="1" noChangeShapeType="1"/>
              </p:cNvPicPr>
              <p:nvPr/>
            </p:nvPicPr>
            <p:blipFill>
              <a:blip r:embed="rId13"/>
              <a:stretch>
                <a:fillRect/>
              </a:stretch>
            </p:blipFill>
            <p:spPr>
              <a:xfrm>
                <a:off x="7305877" y="5096313"/>
                <a:ext cx="312335" cy="188038"/>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8919" name="Ink 7"/>
              <p14:cNvContentPartPr>
                <a14:cpLocks xmlns:a14="http://schemas.microsoft.com/office/drawing/2010/main" noRot="1" noChangeAspect="1" noEditPoints="1" noChangeArrowheads="1" noChangeShapeType="1"/>
              </p14:cNvContentPartPr>
              <p14:nvPr/>
            </p14:nvContentPartPr>
            <p14:xfrm>
              <a:off x="7543800" y="5105400"/>
              <a:ext cx="255588" cy="169863"/>
            </p14:xfrm>
          </p:contentPart>
        </mc:Choice>
        <mc:Fallback xmlns="">
          <p:pic>
            <p:nvPicPr>
              <p:cNvPr id="38919" name="Ink 7"/>
              <p:cNvPicPr>
                <a:picLocks noRot="1" noChangeAspect="1" noEditPoints="1" noChangeArrowheads="1" noChangeShapeType="1"/>
              </p:cNvPicPr>
              <p:nvPr/>
            </p:nvPicPr>
            <p:blipFill>
              <a:blip r:embed="rId15"/>
              <a:stretch>
                <a:fillRect/>
              </a:stretch>
            </p:blipFill>
            <p:spPr>
              <a:xfrm>
                <a:off x="7534480" y="5096083"/>
                <a:ext cx="274228" cy="188498"/>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8920" name="Ink 8"/>
              <p14:cNvContentPartPr>
                <a14:cpLocks xmlns:a14="http://schemas.microsoft.com/office/drawing/2010/main" noRot="1" noChangeAspect="1" noEditPoints="1" noChangeArrowheads="1" noChangeShapeType="1"/>
              </p14:cNvContentPartPr>
              <p14:nvPr/>
            </p14:nvContentPartPr>
            <p14:xfrm>
              <a:off x="104889300" y="82296000"/>
              <a:ext cx="1503363" cy="1503363"/>
            </p14:xfrm>
          </p:contentPart>
        </mc:Choice>
        <mc:Fallback xmlns="">
          <p:pic>
            <p:nvPicPr>
              <p:cNvPr id="38920" name="Ink 8"/>
              <p:cNvPicPr>
                <a:picLocks noRot="1" noChangeAspect="1" noEditPoints="1" noChangeArrowheads="1" noChangeShapeType="1"/>
              </p:cNvPicPr>
              <p:nvPr/>
            </p:nvPicPr>
            <p:blipFill>
              <a:blip r:embed="rId17"/>
              <a:stretch>
                <a:fillRect/>
              </a:stretch>
            </p:blipFill>
            <p:spPr>
              <a:xfrm>
                <a:off x="104764938" y="82254855"/>
                <a:ext cx="1752087" cy="1585652"/>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8921" name="Ink 9"/>
              <p14:cNvContentPartPr>
                <a14:cpLocks xmlns:a14="http://schemas.microsoft.com/office/drawing/2010/main" noRot="1" noChangeAspect="1" noEditPoints="1" noChangeArrowheads="1" noChangeShapeType="1"/>
              </p14:cNvContentPartPr>
              <p14:nvPr/>
            </p14:nvContentPartPr>
            <p14:xfrm>
              <a:off x="3505200" y="5105400"/>
              <a:ext cx="207963" cy="150813"/>
            </p14:xfrm>
          </p:contentPart>
        </mc:Choice>
        <mc:Fallback xmlns="">
          <p:pic>
            <p:nvPicPr>
              <p:cNvPr id="38921" name="Ink 9"/>
              <p:cNvPicPr>
                <a:picLocks noRot="1" noChangeAspect="1" noEditPoints="1" noChangeArrowheads="1" noChangeShapeType="1"/>
              </p:cNvPicPr>
              <p:nvPr/>
            </p:nvPicPr>
            <p:blipFill>
              <a:blip r:embed="rId19"/>
              <a:stretch>
                <a:fillRect/>
              </a:stretch>
            </p:blipFill>
            <p:spPr>
              <a:xfrm>
                <a:off x="3476122" y="5096195"/>
                <a:ext cx="266119" cy="169222"/>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8922" name="Ink 10"/>
              <p14:cNvContentPartPr>
                <a14:cpLocks xmlns:a14="http://schemas.microsoft.com/office/drawing/2010/main" noRot="1" noChangeAspect="1" noEditPoints="1" noChangeArrowheads="1" noChangeShapeType="1"/>
              </p14:cNvContentPartPr>
              <p14:nvPr/>
            </p14:nvContentPartPr>
            <p14:xfrm>
              <a:off x="3733800" y="5105400"/>
              <a:ext cx="198438" cy="150813"/>
            </p14:xfrm>
          </p:contentPart>
        </mc:Choice>
        <mc:Fallback xmlns="">
          <p:pic>
            <p:nvPicPr>
              <p:cNvPr id="38922" name="Ink 10"/>
              <p:cNvPicPr>
                <a:picLocks noRot="1" noChangeAspect="1" noEditPoints="1" noChangeArrowheads="1" noChangeShapeType="1"/>
              </p:cNvPicPr>
              <p:nvPr/>
            </p:nvPicPr>
            <p:blipFill>
              <a:blip r:embed="rId21"/>
              <a:stretch>
                <a:fillRect/>
              </a:stretch>
            </p:blipFill>
            <p:spPr>
              <a:xfrm>
                <a:off x="3706152" y="5096174"/>
                <a:ext cx="253735" cy="169265"/>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8923" name="Ink 11"/>
              <p14:cNvContentPartPr>
                <a14:cpLocks xmlns:a14="http://schemas.microsoft.com/office/drawing/2010/main" noRot="1" noChangeAspect="1" noEditPoints="1" noChangeArrowheads="1" noChangeShapeType="1"/>
              </p14:cNvContentPartPr>
              <p14:nvPr/>
            </p14:nvContentPartPr>
            <p14:xfrm>
              <a:off x="31094363" y="77662088"/>
              <a:ext cx="0" cy="0"/>
            </p14:xfrm>
          </p:contentPart>
        </mc:Choice>
        <mc:Fallback xmlns="">
          <p:pic>
            <p:nvPicPr>
              <p:cNvPr id="38923" name="Ink 11"/>
              <p:cNvPicPr>
                <a:picLocks noRot="1" noChangeAspect="1" noEditPoints="1" noChangeArrowheads="1" noChangeShapeType="1"/>
              </p:cNvPicPr>
              <p:nvPr/>
            </p:nvPicPr>
            <p:blipFill>
              <a:blip r:embed="rId23"/>
              <a:stretch>
                <a:fillRect/>
              </a:stretch>
            </p:blipFill>
            <p:spPr>
              <a:xfrm>
                <a:off x="31094363" y="77662088"/>
                <a:ext cx="0" cy="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8926" name="Ink 14"/>
              <p14:cNvContentPartPr>
                <a14:cpLocks xmlns:a14="http://schemas.microsoft.com/office/drawing/2010/main" noRot="1" noChangeAspect="1" noEditPoints="1" noChangeArrowheads="1" noChangeShapeType="1"/>
              </p14:cNvContentPartPr>
              <p14:nvPr/>
            </p14:nvContentPartPr>
            <p14:xfrm>
              <a:off x="2438400" y="3048000"/>
              <a:ext cx="1069975" cy="1682750"/>
            </p14:xfrm>
          </p:contentPart>
        </mc:Choice>
        <mc:Fallback xmlns="">
          <p:pic>
            <p:nvPicPr>
              <p:cNvPr id="38926" name="Ink 14"/>
              <p:cNvPicPr>
                <a:picLocks noRot="1" noChangeAspect="1" noEditPoints="1" noChangeArrowheads="1" noChangeShapeType="1"/>
              </p:cNvPicPr>
              <p:nvPr/>
            </p:nvPicPr>
            <p:blipFill>
              <a:blip r:embed="rId25"/>
              <a:stretch>
                <a:fillRect/>
              </a:stretch>
            </p:blipFill>
            <p:spPr>
              <a:xfrm>
                <a:off x="2429033" y="3038633"/>
                <a:ext cx="1088709" cy="1701483"/>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8927" name="Ink 15"/>
              <p14:cNvContentPartPr>
                <a14:cpLocks xmlns:a14="http://schemas.microsoft.com/office/drawing/2010/main" noRot="1" noChangeAspect="1" noEditPoints="1" noChangeArrowheads="1" noChangeShapeType="1"/>
              </p14:cNvContentPartPr>
              <p14:nvPr/>
            </p14:nvContentPartPr>
            <p14:xfrm>
              <a:off x="2362200" y="1752600"/>
              <a:ext cx="1617663" cy="3048000"/>
            </p14:xfrm>
          </p:contentPart>
        </mc:Choice>
        <mc:Fallback xmlns="">
          <p:pic>
            <p:nvPicPr>
              <p:cNvPr id="38927" name="Ink 15"/>
              <p:cNvPicPr>
                <a:picLocks noRot="1" noChangeAspect="1" noEditPoints="1" noChangeArrowheads="1" noChangeShapeType="1"/>
              </p:cNvPicPr>
              <p:nvPr/>
            </p:nvPicPr>
            <p:blipFill>
              <a:blip r:embed="rId27"/>
              <a:stretch>
                <a:fillRect/>
              </a:stretch>
            </p:blipFill>
            <p:spPr>
              <a:xfrm>
                <a:off x="2348039" y="1735634"/>
                <a:ext cx="1645986" cy="3081932"/>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8928" name="Ink 16"/>
              <p14:cNvContentPartPr>
                <a14:cpLocks xmlns:a14="http://schemas.microsoft.com/office/drawing/2010/main" noRot="1" noChangeAspect="1" noEditPoints="1" noChangeArrowheads="1" noChangeShapeType="1"/>
              </p14:cNvContentPartPr>
              <p14:nvPr/>
            </p14:nvContentPartPr>
            <p14:xfrm>
              <a:off x="2438400" y="4038600"/>
              <a:ext cx="533400" cy="692150"/>
            </p14:xfrm>
          </p:contentPart>
        </mc:Choice>
        <mc:Fallback xmlns="">
          <p:pic>
            <p:nvPicPr>
              <p:cNvPr id="38928" name="Ink 16"/>
              <p:cNvPicPr>
                <a:picLocks noRot="1" noChangeAspect="1" noEditPoints="1" noChangeArrowheads="1" noChangeShapeType="1"/>
              </p:cNvPicPr>
              <p:nvPr/>
            </p:nvPicPr>
            <p:blipFill>
              <a:blip r:embed="rId29"/>
              <a:stretch>
                <a:fillRect/>
              </a:stretch>
            </p:blipFill>
            <p:spPr>
              <a:xfrm>
                <a:off x="2433731" y="4034747"/>
                <a:ext cx="542739" cy="699855"/>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8929" name="Ink 17"/>
              <p14:cNvContentPartPr>
                <a14:cpLocks xmlns:a14="http://schemas.microsoft.com/office/drawing/2010/main" noRot="1" noChangeAspect="1" noEditPoints="1" noChangeArrowheads="1" noChangeShapeType="1"/>
              </p14:cNvContentPartPr>
              <p14:nvPr/>
            </p14:nvContentPartPr>
            <p14:xfrm>
              <a:off x="5638800" y="2819400"/>
              <a:ext cx="398463" cy="322263"/>
            </p14:xfrm>
          </p:contentPart>
        </mc:Choice>
        <mc:Fallback xmlns="">
          <p:pic>
            <p:nvPicPr>
              <p:cNvPr id="38929" name="Ink 17"/>
              <p:cNvPicPr>
                <a:picLocks noRot="1" noChangeAspect="1" noEditPoints="1" noChangeArrowheads="1" noChangeShapeType="1"/>
              </p:cNvPicPr>
              <p:nvPr/>
            </p:nvPicPr>
            <p:blipFill>
              <a:blip r:embed="rId31"/>
              <a:stretch>
                <a:fillRect/>
              </a:stretch>
            </p:blipFill>
            <p:spPr>
              <a:xfrm>
                <a:off x="5603628" y="2810007"/>
                <a:ext cx="468806" cy="34105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8930" name="Ink 18"/>
              <p14:cNvContentPartPr>
                <a14:cpLocks xmlns:a14="http://schemas.microsoft.com/office/drawing/2010/main" noRot="1" noChangeAspect="1" noEditPoints="1" noChangeArrowheads="1" noChangeShapeType="1"/>
              </p14:cNvContentPartPr>
              <p14:nvPr/>
            </p14:nvContentPartPr>
            <p14:xfrm>
              <a:off x="6324600" y="3048000"/>
              <a:ext cx="198438" cy="150813"/>
            </p14:xfrm>
          </p:contentPart>
        </mc:Choice>
        <mc:Fallback xmlns="">
          <p:pic>
            <p:nvPicPr>
              <p:cNvPr id="38930" name="Ink 18"/>
              <p:cNvPicPr>
                <a:picLocks noRot="1" noChangeAspect="1" noEditPoints="1" noChangeArrowheads="1" noChangeShapeType="1"/>
              </p:cNvPicPr>
              <p:nvPr/>
            </p:nvPicPr>
            <p:blipFill>
              <a:blip r:embed="rId21"/>
              <a:stretch>
                <a:fillRect/>
              </a:stretch>
            </p:blipFill>
            <p:spPr>
              <a:xfrm>
                <a:off x="6296952" y="3038774"/>
                <a:ext cx="253735" cy="169265"/>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8931" name="Ink 19"/>
              <p14:cNvContentPartPr>
                <a14:cpLocks xmlns:a14="http://schemas.microsoft.com/office/drawing/2010/main" noRot="1" noChangeAspect="1" noEditPoints="1" noChangeArrowheads="1" noChangeShapeType="1"/>
              </p14:cNvContentPartPr>
              <p14:nvPr/>
            </p14:nvContentPartPr>
            <p14:xfrm>
              <a:off x="6019800" y="3048000"/>
              <a:ext cx="207963" cy="150813"/>
            </p14:xfrm>
          </p:contentPart>
        </mc:Choice>
        <mc:Fallback xmlns="">
          <p:pic>
            <p:nvPicPr>
              <p:cNvPr id="38931" name="Ink 19"/>
              <p:cNvPicPr>
                <a:picLocks noRot="1" noChangeAspect="1" noEditPoints="1" noChangeArrowheads="1" noChangeShapeType="1"/>
              </p:cNvPicPr>
              <p:nvPr/>
            </p:nvPicPr>
            <p:blipFill>
              <a:blip r:embed="rId19"/>
              <a:stretch>
                <a:fillRect/>
              </a:stretch>
            </p:blipFill>
            <p:spPr>
              <a:xfrm>
                <a:off x="5990722" y="3038795"/>
                <a:ext cx="266119" cy="169222"/>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8932" name="Ink 20"/>
              <p14:cNvContentPartPr>
                <a14:cpLocks xmlns:a14="http://schemas.microsoft.com/office/drawing/2010/main" noRot="1" noChangeAspect="1" noEditPoints="1" noChangeArrowheads="1" noChangeShapeType="1"/>
              </p14:cNvContentPartPr>
              <p14:nvPr/>
            </p14:nvContentPartPr>
            <p14:xfrm>
              <a:off x="3124200" y="4876800"/>
              <a:ext cx="398463" cy="322263"/>
            </p14:xfrm>
          </p:contentPart>
        </mc:Choice>
        <mc:Fallback xmlns="">
          <p:pic>
            <p:nvPicPr>
              <p:cNvPr id="38932" name="Ink 20"/>
              <p:cNvPicPr>
                <a:picLocks noRot="1" noChangeAspect="1" noEditPoints="1" noChangeArrowheads="1" noChangeShapeType="1"/>
              </p:cNvPicPr>
              <p:nvPr/>
            </p:nvPicPr>
            <p:blipFill>
              <a:blip r:embed="rId31"/>
              <a:stretch>
                <a:fillRect/>
              </a:stretch>
            </p:blipFill>
            <p:spPr>
              <a:xfrm>
                <a:off x="3089028" y="4867407"/>
                <a:ext cx="468806" cy="341050"/>
              </a:xfrm>
              <a:prstGeom prst="rect">
                <a:avLst/>
              </a:prstGeom>
            </p:spPr>
          </p:pic>
        </mc:Fallback>
      </mc:AlternateContent>
      <p:sp>
        <p:nvSpPr>
          <p:cNvPr id="4" name="TextBox 3">
            <a:extLst>
              <a:ext uri="{FF2B5EF4-FFF2-40B4-BE49-F238E27FC236}">
                <a16:creationId xmlns:a16="http://schemas.microsoft.com/office/drawing/2014/main" id="{AA667ABA-B4BB-4A97-AF29-77696CE3FA5F}"/>
              </a:ext>
            </a:extLst>
          </p:cNvPr>
          <p:cNvSpPr txBox="1"/>
          <p:nvPr/>
        </p:nvSpPr>
        <p:spPr>
          <a:xfrm>
            <a:off x="3979863" y="6324600"/>
            <a:ext cx="2029723" cy="523220"/>
          </a:xfrm>
          <a:prstGeom prst="rect">
            <a:avLst/>
          </a:prstGeom>
          <a:noFill/>
        </p:spPr>
        <p:txBody>
          <a:bodyPr wrap="none" rtlCol="0">
            <a:spAutoFit/>
          </a:bodyPr>
          <a:lstStyle/>
          <a:p>
            <a:r>
              <a:rPr lang="en-US" sz="2800" dirty="0"/>
              <a:t>V_DS &gt; </a:t>
            </a:r>
            <a:r>
              <a:rPr lang="en-US" sz="2800" dirty="0" err="1"/>
              <a:t>V_ov</a:t>
            </a:r>
            <a:endParaRPr lang="en-US" sz="2800" dirty="0"/>
          </a:p>
        </p:txBody>
      </p:sp>
    </p:spTree>
    <p:extLst>
      <p:ext uri="{BB962C8B-B14F-4D97-AF65-F5344CB8AC3E}">
        <p14:creationId xmlns:p14="http://schemas.microsoft.com/office/powerpoint/2010/main" val="2453267538"/>
      </p:ext>
    </p:extLst>
  </p:cSld>
  <p:clrMapOvr>
    <a:masterClrMapping/>
  </p:clrMapOvr>
  <p:transition advTm="135012"/>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 y="255012"/>
            <a:ext cx="8915400" cy="1143000"/>
          </a:xfrm>
        </p:spPr>
        <p:txBody>
          <a:bodyPr>
            <a:normAutofit/>
          </a:bodyPr>
          <a:lstStyle/>
          <a:p>
            <a:r>
              <a:rPr lang="en-US"/>
              <a:t>Transfer characteristic</a:t>
            </a:r>
            <a:endParaRPr lang="en-US" dirty="0"/>
          </a:p>
        </p:txBody>
      </p:sp>
      <p:sp>
        <p:nvSpPr>
          <p:cNvPr id="6" name="Slide Number Placeholder 5"/>
          <p:cNvSpPr>
            <a:spLocks noGrp="1"/>
          </p:cNvSpPr>
          <p:nvPr>
            <p:ph type="sldNum" sz="quarter" idx="12"/>
          </p:nvPr>
        </p:nvSpPr>
        <p:spPr/>
        <p:txBody>
          <a:bodyPr/>
          <a:lstStyle/>
          <a:p>
            <a:fld id="{153644B5-4BB5-478C-9B1D-5BAA105A4AAF}" type="slidenum">
              <a:rPr lang="en-US" smtClean="0"/>
              <a:pPr/>
              <a:t>11</a:t>
            </a:fld>
            <a:endParaRPr lang="en-US"/>
          </a:p>
        </p:txBody>
      </p:sp>
      <p:cxnSp>
        <p:nvCxnSpPr>
          <p:cNvPr id="49" name="Straight Connector 48"/>
          <p:cNvCxnSpPr/>
          <p:nvPr/>
        </p:nvCxnSpPr>
        <p:spPr>
          <a:xfrm>
            <a:off x="10134600" y="4495800"/>
            <a:ext cx="914400" cy="91440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4099" name="Ink 3"/>
              <p14:cNvContentPartPr>
                <a14:cpLocks xmlns:a14="http://schemas.microsoft.com/office/drawing/2010/main" noRot="1" noChangeAspect="1" noEditPoints="1" noChangeArrowheads="1" noChangeShapeType="1"/>
              </p14:cNvContentPartPr>
              <p14:nvPr/>
            </p14:nvContentPartPr>
            <p14:xfrm>
              <a:off x="7440761" y="4817320"/>
              <a:ext cx="19050" cy="1587"/>
            </p14:xfrm>
          </p:contentPart>
        </mc:Choice>
        <mc:Fallback xmlns="">
          <p:pic>
            <p:nvPicPr>
              <p:cNvPr id="4099" name="Ink 3"/>
              <p:cNvPicPr>
                <a:picLocks noRot="1" noChangeAspect="1" noEditPoints="1" noChangeArrowheads="1" noChangeShapeType="1"/>
              </p:cNvPicPr>
              <p:nvPr/>
            </p:nvPicPr>
            <p:blipFill>
              <a:blip r:embed="rId3"/>
              <a:stretch>
                <a:fillRect/>
              </a:stretch>
            </p:blipFill>
            <p:spPr>
              <a:xfrm>
                <a:off x="7431416" y="4776058"/>
                <a:ext cx="37741" cy="84111"/>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105" name="Ink 9"/>
              <p14:cNvContentPartPr>
                <a14:cpLocks xmlns:a14="http://schemas.microsoft.com/office/drawing/2010/main" noRot="1" noChangeAspect="1" noEditPoints="1" noChangeArrowheads="1" noChangeShapeType="1"/>
              </p14:cNvContentPartPr>
              <p14:nvPr/>
            </p14:nvContentPartPr>
            <p14:xfrm>
              <a:off x="6588274" y="4296620"/>
              <a:ext cx="28575" cy="9525"/>
            </p14:xfrm>
          </p:contentPart>
        </mc:Choice>
        <mc:Fallback xmlns="">
          <p:pic>
            <p:nvPicPr>
              <p:cNvPr id="4105" name="Ink 9"/>
              <p:cNvPicPr>
                <a:picLocks noRot="1" noChangeAspect="1" noEditPoints="1" noChangeArrowheads="1" noChangeShapeType="1"/>
              </p:cNvPicPr>
              <p:nvPr/>
            </p:nvPicPr>
            <p:blipFill>
              <a:blip r:embed="rId5"/>
              <a:stretch>
                <a:fillRect/>
              </a:stretch>
            </p:blipFill>
            <p:spPr>
              <a:xfrm>
                <a:off x="6578987" y="4288631"/>
                <a:ext cx="47149" cy="25502"/>
              </a:xfrm>
              <a:prstGeom prst="rect">
                <a:avLst/>
              </a:prstGeom>
            </p:spPr>
          </p:pic>
        </mc:Fallback>
      </mc:AlternateContent>
      <p:sp>
        <p:nvSpPr>
          <p:cNvPr id="35" name="TextBox 34">
            <a:extLst>
              <a:ext uri="{FF2B5EF4-FFF2-40B4-BE49-F238E27FC236}">
                <a16:creationId xmlns:a16="http://schemas.microsoft.com/office/drawing/2014/main" id="{D35B3CBA-004E-4B40-9417-ADB6EE84D059}"/>
              </a:ext>
            </a:extLst>
          </p:cNvPr>
          <p:cNvSpPr txBox="1"/>
          <p:nvPr/>
        </p:nvSpPr>
        <p:spPr>
          <a:xfrm>
            <a:off x="7278895" y="2626673"/>
            <a:ext cx="5526670" cy="800219"/>
          </a:xfrm>
          <a:prstGeom prst="rect">
            <a:avLst/>
          </a:prstGeom>
          <a:noFill/>
        </p:spPr>
        <p:txBody>
          <a:bodyPr wrap="square">
            <a:spAutoFit/>
          </a:bodyPr>
          <a:lstStyle/>
          <a:p>
            <a:r>
              <a:rPr lang="en-US" sz="2800" dirty="0"/>
              <a:t>V</a:t>
            </a:r>
            <a:r>
              <a:rPr lang="en-US" sz="1800" dirty="0"/>
              <a:t>DS = const   </a:t>
            </a:r>
          </a:p>
          <a:p>
            <a:r>
              <a:rPr lang="en-US" sz="1800" dirty="0">
                <a:solidFill>
                  <a:srgbClr val="FFFF00"/>
                </a:solidFill>
              </a:rPr>
              <a:t> </a:t>
            </a:r>
            <a:endParaRPr lang="en-US" sz="2800" dirty="0">
              <a:solidFill>
                <a:srgbClr val="FFFF00"/>
              </a:solidFill>
            </a:endParaRPr>
          </a:p>
        </p:txBody>
      </p:sp>
      <p:sp>
        <p:nvSpPr>
          <p:cNvPr id="38" name="TextBox 37">
            <a:extLst>
              <a:ext uri="{FF2B5EF4-FFF2-40B4-BE49-F238E27FC236}">
                <a16:creationId xmlns:a16="http://schemas.microsoft.com/office/drawing/2014/main" id="{F200B458-11FC-44DC-8E72-BFBD68A353DF}"/>
              </a:ext>
            </a:extLst>
          </p:cNvPr>
          <p:cNvSpPr txBox="1"/>
          <p:nvPr/>
        </p:nvSpPr>
        <p:spPr>
          <a:xfrm>
            <a:off x="342900" y="1825920"/>
            <a:ext cx="5792320" cy="369332"/>
          </a:xfrm>
          <a:prstGeom prst="rect">
            <a:avLst/>
          </a:prstGeom>
          <a:noFill/>
        </p:spPr>
        <p:txBody>
          <a:bodyPr wrap="square">
            <a:spAutoFit/>
          </a:bodyPr>
          <a:lstStyle/>
          <a:p>
            <a:r>
              <a:rPr lang="en-US" dirty="0"/>
              <a:t>Design parameter: Overdrive voltage </a:t>
            </a:r>
            <a:r>
              <a:rPr lang="en-US" dirty="0" err="1"/>
              <a:t>V</a:t>
            </a:r>
            <a:r>
              <a:rPr lang="en-US" sz="1200" dirty="0" err="1"/>
              <a:t>ov</a:t>
            </a:r>
            <a:r>
              <a:rPr lang="en-US" dirty="0"/>
              <a:t> = V</a:t>
            </a:r>
            <a:r>
              <a:rPr lang="en-US" sz="1100" dirty="0"/>
              <a:t>GS</a:t>
            </a:r>
            <a:r>
              <a:rPr lang="en-US" dirty="0"/>
              <a:t>-</a:t>
            </a:r>
            <a:r>
              <a:rPr lang="en-US" dirty="0" err="1"/>
              <a:t>V</a:t>
            </a:r>
            <a:r>
              <a:rPr lang="en-US" sz="1400" dirty="0" err="1"/>
              <a:t>tn</a:t>
            </a:r>
            <a:endParaRPr lang="en-US" dirty="0"/>
          </a:p>
        </p:txBody>
      </p:sp>
      <p:pic>
        <p:nvPicPr>
          <p:cNvPr id="41" name="Picture 2" descr="\\psf\Home\Desktop\mosfet1.jpg">
            <a:extLst>
              <a:ext uri="{FF2B5EF4-FFF2-40B4-BE49-F238E27FC236}">
                <a16:creationId xmlns:a16="http://schemas.microsoft.com/office/drawing/2014/main" id="{6D1B2878-69B1-4377-B83E-7375D73AD3E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17094" y="3167713"/>
            <a:ext cx="4191000" cy="2641647"/>
          </a:xfrm>
          <a:prstGeom prst="rect">
            <a:avLst/>
          </a:prstGeom>
          <a:noFill/>
          <a:extLst>
            <a:ext uri="{909E8E84-426E-40DD-AFC4-6F175D3DCCD1}">
              <a14:hiddenFill xmlns:a14="http://schemas.microsoft.com/office/drawing/2010/main">
                <a:solidFill>
                  <a:srgbClr val="FFFFFF"/>
                </a:solidFill>
              </a14:hiddenFill>
            </a:ext>
          </a:extLst>
        </p:spPr>
      </p:pic>
      <p:cxnSp>
        <p:nvCxnSpPr>
          <p:cNvPr id="43" name="Straight Connector 42">
            <a:extLst>
              <a:ext uri="{FF2B5EF4-FFF2-40B4-BE49-F238E27FC236}">
                <a16:creationId xmlns:a16="http://schemas.microsoft.com/office/drawing/2014/main" id="{6ECA1CD5-40BB-461A-8431-11CF963B29BE}"/>
              </a:ext>
            </a:extLst>
          </p:cNvPr>
          <p:cNvCxnSpPr/>
          <p:nvPr/>
        </p:nvCxnSpPr>
        <p:spPr>
          <a:xfrm flipV="1">
            <a:off x="4731407" y="2800590"/>
            <a:ext cx="0" cy="6096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1DFED8A-CFB7-40C7-A036-26E3C809B2F2}"/>
              </a:ext>
            </a:extLst>
          </p:cNvPr>
          <p:cNvCxnSpPr>
            <a:cxnSpLocks/>
          </p:cNvCxnSpPr>
          <p:nvPr/>
        </p:nvCxnSpPr>
        <p:spPr>
          <a:xfrm flipH="1" flipV="1">
            <a:off x="876301" y="2811292"/>
            <a:ext cx="3855106" cy="6927"/>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cxnSp>
        <p:nvCxnSpPr>
          <p:cNvPr id="50" name="Straight Connector 49">
            <a:extLst>
              <a:ext uri="{FF2B5EF4-FFF2-40B4-BE49-F238E27FC236}">
                <a16:creationId xmlns:a16="http://schemas.microsoft.com/office/drawing/2014/main" id="{3DF6CE13-4904-47E5-892D-A2A632061E22}"/>
              </a:ext>
            </a:extLst>
          </p:cNvPr>
          <p:cNvCxnSpPr>
            <a:cxnSpLocks/>
          </p:cNvCxnSpPr>
          <p:nvPr/>
        </p:nvCxnSpPr>
        <p:spPr>
          <a:xfrm flipH="1">
            <a:off x="876300" y="5502941"/>
            <a:ext cx="6766724" cy="0"/>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cxnSp>
        <p:nvCxnSpPr>
          <p:cNvPr id="51" name="Straight Connector 50">
            <a:extLst>
              <a:ext uri="{FF2B5EF4-FFF2-40B4-BE49-F238E27FC236}">
                <a16:creationId xmlns:a16="http://schemas.microsoft.com/office/drawing/2014/main" id="{0AE58283-339B-425E-BAFA-6BF03B3B02C8}"/>
              </a:ext>
            </a:extLst>
          </p:cNvPr>
          <p:cNvCxnSpPr>
            <a:cxnSpLocks/>
          </p:cNvCxnSpPr>
          <p:nvPr/>
        </p:nvCxnSpPr>
        <p:spPr>
          <a:xfrm flipV="1">
            <a:off x="7627007" y="3584816"/>
            <a:ext cx="0" cy="66357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2E1C945-29FD-4350-BF87-0BCAA18F84B2}"/>
              </a:ext>
            </a:extLst>
          </p:cNvPr>
          <p:cNvCxnSpPr/>
          <p:nvPr/>
        </p:nvCxnSpPr>
        <p:spPr>
          <a:xfrm flipV="1">
            <a:off x="7631918" y="4451633"/>
            <a:ext cx="0" cy="10668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F1849E2-77E8-4F55-94FE-7FCBB00791EE}"/>
              </a:ext>
            </a:extLst>
          </p:cNvPr>
          <p:cNvCxnSpPr/>
          <p:nvPr/>
        </p:nvCxnSpPr>
        <p:spPr>
          <a:xfrm>
            <a:off x="7022318" y="4231772"/>
            <a:ext cx="1219200" cy="0"/>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54" name="Rectangle 53">
            <a:extLst>
              <a:ext uri="{FF2B5EF4-FFF2-40B4-BE49-F238E27FC236}">
                <a16:creationId xmlns:a16="http://schemas.microsoft.com/office/drawing/2014/main" id="{1ED5E36C-8C16-4FE7-AD48-A4ABBE3D4E6E}"/>
              </a:ext>
            </a:extLst>
          </p:cNvPr>
          <p:cNvSpPr/>
          <p:nvPr/>
        </p:nvSpPr>
        <p:spPr>
          <a:xfrm>
            <a:off x="7479518" y="4307972"/>
            <a:ext cx="381000" cy="76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92E22E37-0827-4DE9-98AF-C5EC931EE256}"/>
              </a:ext>
            </a:extLst>
          </p:cNvPr>
          <p:cNvSpPr/>
          <p:nvPr/>
        </p:nvSpPr>
        <p:spPr>
          <a:xfrm>
            <a:off x="7093607" y="3714990"/>
            <a:ext cx="413896" cy="646331"/>
          </a:xfrm>
          <a:prstGeom prst="rect">
            <a:avLst/>
          </a:prstGeom>
        </p:spPr>
        <p:txBody>
          <a:bodyPr wrap="none">
            <a:spAutoFit/>
          </a:bodyPr>
          <a:lstStyle/>
          <a:p>
            <a:pPr lvl="0"/>
            <a:r>
              <a:rPr lang="en-US" sz="3600" dirty="0">
                <a:solidFill>
                  <a:prstClr val="white"/>
                </a:solidFill>
              </a:rPr>
              <a:t>+</a:t>
            </a:r>
          </a:p>
        </p:txBody>
      </p:sp>
      <p:cxnSp>
        <p:nvCxnSpPr>
          <p:cNvPr id="56" name="Straight Connector 55">
            <a:extLst>
              <a:ext uri="{FF2B5EF4-FFF2-40B4-BE49-F238E27FC236}">
                <a16:creationId xmlns:a16="http://schemas.microsoft.com/office/drawing/2014/main" id="{AC18E153-DE95-4AEE-848E-2C4ABDAA74D6}"/>
              </a:ext>
            </a:extLst>
          </p:cNvPr>
          <p:cNvCxnSpPr/>
          <p:nvPr/>
        </p:nvCxnSpPr>
        <p:spPr>
          <a:xfrm flipH="1">
            <a:off x="2521607" y="3638790"/>
            <a:ext cx="990600"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57" name="Straight Connector 56">
            <a:extLst>
              <a:ext uri="{FF2B5EF4-FFF2-40B4-BE49-F238E27FC236}">
                <a16:creationId xmlns:a16="http://schemas.microsoft.com/office/drawing/2014/main" id="{944217C3-BCFB-4A18-B6D8-15E893C6BE3E}"/>
              </a:ext>
            </a:extLst>
          </p:cNvPr>
          <p:cNvCxnSpPr/>
          <p:nvPr/>
        </p:nvCxnSpPr>
        <p:spPr>
          <a:xfrm>
            <a:off x="2521607" y="3638790"/>
            <a:ext cx="0" cy="1828800"/>
          </a:xfrm>
          <a:prstGeom prst="line">
            <a:avLst/>
          </a:prstGeom>
          <a:ln w="38100"/>
        </p:spPr>
        <p:style>
          <a:lnRef idx="2">
            <a:schemeClr val="dk1"/>
          </a:lnRef>
          <a:fillRef idx="0">
            <a:schemeClr val="dk1"/>
          </a:fillRef>
          <a:effectRef idx="1">
            <a:schemeClr val="dk1"/>
          </a:effectRef>
          <a:fontRef idx="minor">
            <a:schemeClr val="tx1"/>
          </a:fontRef>
        </p:style>
      </p:cxnSp>
      <p:sp>
        <p:nvSpPr>
          <p:cNvPr id="58" name="TextBox 57">
            <a:extLst>
              <a:ext uri="{FF2B5EF4-FFF2-40B4-BE49-F238E27FC236}">
                <a16:creationId xmlns:a16="http://schemas.microsoft.com/office/drawing/2014/main" id="{85B096CD-D6D8-4A6D-B511-BB68FA26F14A}"/>
              </a:ext>
            </a:extLst>
          </p:cNvPr>
          <p:cNvSpPr txBox="1"/>
          <p:nvPr/>
        </p:nvSpPr>
        <p:spPr>
          <a:xfrm>
            <a:off x="7931807" y="3486390"/>
            <a:ext cx="692818" cy="584775"/>
          </a:xfrm>
          <a:prstGeom prst="rect">
            <a:avLst/>
          </a:prstGeom>
          <a:noFill/>
        </p:spPr>
        <p:txBody>
          <a:bodyPr wrap="none" rtlCol="0">
            <a:spAutoFit/>
          </a:bodyPr>
          <a:lstStyle/>
          <a:p>
            <a:r>
              <a:rPr lang="en-US" sz="3200" dirty="0"/>
              <a:t>V</a:t>
            </a:r>
            <a:r>
              <a:rPr lang="en-US" sz="2000" dirty="0"/>
              <a:t>DS</a:t>
            </a:r>
            <a:endParaRPr lang="en-US" sz="3200" dirty="0"/>
          </a:p>
        </p:txBody>
      </p:sp>
      <p:cxnSp>
        <p:nvCxnSpPr>
          <p:cNvPr id="59" name="Straight Connector 58">
            <a:extLst>
              <a:ext uri="{FF2B5EF4-FFF2-40B4-BE49-F238E27FC236}">
                <a16:creationId xmlns:a16="http://schemas.microsoft.com/office/drawing/2014/main" id="{B6FDD50D-DDEE-45DC-8AA9-06B8C5315F7E}"/>
              </a:ext>
            </a:extLst>
          </p:cNvPr>
          <p:cNvCxnSpPr>
            <a:cxnSpLocks/>
          </p:cNvCxnSpPr>
          <p:nvPr/>
        </p:nvCxnSpPr>
        <p:spPr>
          <a:xfrm flipH="1">
            <a:off x="5892373" y="3584816"/>
            <a:ext cx="173463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0" name="Isosceles Triangle 59">
            <a:extLst>
              <a:ext uri="{FF2B5EF4-FFF2-40B4-BE49-F238E27FC236}">
                <a16:creationId xmlns:a16="http://schemas.microsoft.com/office/drawing/2014/main" id="{30A79A51-8E2A-4A49-A72D-2EDF34480139}"/>
              </a:ext>
            </a:extLst>
          </p:cNvPr>
          <p:cNvSpPr/>
          <p:nvPr/>
        </p:nvSpPr>
        <p:spPr>
          <a:xfrm rot="5087451">
            <a:off x="4635042" y="3471352"/>
            <a:ext cx="268928" cy="1582319"/>
          </a:xfrm>
          <a:prstGeom prst="triangle">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a:solidFill>
                  <a:schemeClr val="tx1"/>
                </a:solidFill>
              </a:ln>
            </a:endParaRPr>
          </a:p>
        </p:txBody>
      </p:sp>
      <p:grpSp>
        <p:nvGrpSpPr>
          <p:cNvPr id="61" name="Group 60">
            <a:extLst>
              <a:ext uri="{FF2B5EF4-FFF2-40B4-BE49-F238E27FC236}">
                <a16:creationId xmlns:a16="http://schemas.microsoft.com/office/drawing/2014/main" id="{22CDD285-03D1-4FC1-A881-BA32290AB1B9}"/>
              </a:ext>
            </a:extLst>
          </p:cNvPr>
          <p:cNvGrpSpPr/>
          <p:nvPr/>
        </p:nvGrpSpPr>
        <p:grpSpPr>
          <a:xfrm>
            <a:off x="266700" y="2811292"/>
            <a:ext cx="1612027" cy="2667000"/>
            <a:chOff x="6998573" y="2514600"/>
            <a:chExt cx="1612027" cy="2667000"/>
          </a:xfrm>
        </p:grpSpPr>
        <p:cxnSp>
          <p:nvCxnSpPr>
            <p:cNvPr id="62" name="Straight Connector 61">
              <a:extLst>
                <a:ext uri="{FF2B5EF4-FFF2-40B4-BE49-F238E27FC236}">
                  <a16:creationId xmlns:a16="http://schemas.microsoft.com/office/drawing/2014/main" id="{FB99D1C4-BC01-4C60-8742-40F8A11E6523}"/>
                </a:ext>
              </a:extLst>
            </p:cNvPr>
            <p:cNvCxnSpPr/>
            <p:nvPr/>
          </p:nvCxnSpPr>
          <p:spPr>
            <a:xfrm flipV="1">
              <a:off x="7608173" y="2514600"/>
              <a:ext cx="0" cy="14478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0112F1D-BB60-46E9-A6D1-45A8D7912415}"/>
                </a:ext>
              </a:extLst>
            </p:cNvPr>
            <p:cNvCxnSpPr/>
            <p:nvPr/>
          </p:nvCxnSpPr>
          <p:spPr>
            <a:xfrm flipV="1">
              <a:off x="7608173" y="4114800"/>
              <a:ext cx="0" cy="10668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9A85683-083E-41A6-B237-6DCF2A2F3F71}"/>
                </a:ext>
              </a:extLst>
            </p:cNvPr>
            <p:cNvCxnSpPr/>
            <p:nvPr/>
          </p:nvCxnSpPr>
          <p:spPr>
            <a:xfrm>
              <a:off x="6998573" y="3962400"/>
              <a:ext cx="1219200" cy="0"/>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65" name="Rectangle 64">
              <a:extLst>
                <a:ext uri="{FF2B5EF4-FFF2-40B4-BE49-F238E27FC236}">
                  <a16:creationId xmlns:a16="http://schemas.microsoft.com/office/drawing/2014/main" id="{79EC4D8B-7681-474F-8A80-CF617164099B}"/>
                </a:ext>
              </a:extLst>
            </p:cNvPr>
            <p:cNvSpPr/>
            <p:nvPr/>
          </p:nvSpPr>
          <p:spPr>
            <a:xfrm>
              <a:off x="7455773" y="4038600"/>
              <a:ext cx="381000" cy="76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7AD757E6-B877-4EE7-B1F1-394B99E86743}"/>
                </a:ext>
              </a:extLst>
            </p:cNvPr>
            <p:cNvSpPr/>
            <p:nvPr/>
          </p:nvSpPr>
          <p:spPr>
            <a:xfrm>
              <a:off x="7074773" y="3429000"/>
              <a:ext cx="413896" cy="646331"/>
            </a:xfrm>
            <a:prstGeom prst="rect">
              <a:avLst/>
            </a:prstGeom>
          </p:spPr>
          <p:txBody>
            <a:bodyPr wrap="none">
              <a:spAutoFit/>
            </a:bodyPr>
            <a:lstStyle/>
            <a:p>
              <a:pPr lvl="0"/>
              <a:r>
                <a:rPr lang="en-US" sz="3600" dirty="0">
                  <a:solidFill>
                    <a:prstClr val="white"/>
                  </a:solidFill>
                </a:rPr>
                <a:t>+</a:t>
              </a:r>
            </a:p>
          </p:txBody>
        </p:sp>
        <p:sp>
          <p:nvSpPr>
            <p:cNvPr id="67" name="TextBox 66">
              <a:extLst>
                <a:ext uri="{FF2B5EF4-FFF2-40B4-BE49-F238E27FC236}">
                  <a16:creationId xmlns:a16="http://schemas.microsoft.com/office/drawing/2014/main" id="{1384FA47-09CF-4CCA-81D3-660358442F6B}"/>
                </a:ext>
              </a:extLst>
            </p:cNvPr>
            <p:cNvSpPr txBox="1"/>
            <p:nvPr/>
          </p:nvSpPr>
          <p:spPr>
            <a:xfrm>
              <a:off x="7912973" y="3200400"/>
              <a:ext cx="697627" cy="584775"/>
            </a:xfrm>
            <a:prstGeom prst="rect">
              <a:avLst/>
            </a:prstGeom>
            <a:noFill/>
          </p:spPr>
          <p:txBody>
            <a:bodyPr wrap="none" rtlCol="0">
              <a:spAutoFit/>
            </a:bodyPr>
            <a:lstStyle/>
            <a:p>
              <a:r>
                <a:rPr lang="en-US" sz="3200" dirty="0"/>
                <a:t>V</a:t>
              </a:r>
              <a:r>
                <a:rPr lang="en-US" sz="2000" dirty="0"/>
                <a:t>GS</a:t>
              </a:r>
              <a:endParaRPr lang="en-US" sz="3200" dirty="0"/>
            </a:p>
          </p:txBody>
        </p:sp>
      </p:grpSp>
      <p:sp>
        <p:nvSpPr>
          <p:cNvPr id="68" name="Oval 67">
            <a:extLst>
              <a:ext uri="{FF2B5EF4-FFF2-40B4-BE49-F238E27FC236}">
                <a16:creationId xmlns:a16="http://schemas.microsoft.com/office/drawing/2014/main" id="{312D7BE7-2D09-4C15-A089-8B67E3391702}"/>
              </a:ext>
            </a:extLst>
          </p:cNvPr>
          <p:cNvSpPr/>
          <p:nvPr/>
        </p:nvSpPr>
        <p:spPr>
          <a:xfrm>
            <a:off x="6759689" y="3336489"/>
            <a:ext cx="519206" cy="496654"/>
          </a:xfrm>
          <a:prstGeom prst="ellipse">
            <a:avLst/>
          </a:prstGeom>
          <a:solidFill>
            <a:schemeClr val="lt1"/>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a:t>
            </a:r>
          </a:p>
        </p:txBody>
      </p:sp>
      <mc:AlternateContent xmlns:mc="http://schemas.openxmlformats.org/markup-compatibility/2006" xmlns:p14="http://schemas.microsoft.com/office/powerpoint/2010/main">
        <mc:Choice Requires="p14">
          <p:contentPart p14:bwMode="auto" r:id="rId7">
            <p14:nvContentPartPr>
              <p14:cNvPr id="72" name="Ink 71">
                <a:extLst>
                  <a:ext uri="{FF2B5EF4-FFF2-40B4-BE49-F238E27FC236}">
                    <a16:creationId xmlns:a16="http://schemas.microsoft.com/office/drawing/2014/main" id="{51F4E428-A7C2-46D5-B29A-3FBA1C3ED6C7}"/>
                  </a:ext>
                </a:extLst>
              </p14:cNvPr>
              <p14:cNvContentPartPr/>
              <p14:nvPr/>
            </p14:nvContentPartPr>
            <p14:xfrm>
              <a:off x="8069185" y="4607916"/>
              <a:ext cx="10080" cy="9360"/>
            </p14:xfrm>
          </p:contentPart>
        </mc:Choice>
        <mc:Fallback xmlns="">
          <p:pic>
            <p:nvPicPr>
              <p:cNvPr id="72" name="Ink 71">
                <a:extLst>
                  <a:ext uri="{FF2B5EF4-FFF2-40B4-BE49-F238E27FC236}">
                    <a16:creationId xmlns:a16="http://schemas.microsoft.com/office/drawing/2014/main" id="{51F4E428-A7C2-46D5-B29A-3FBA1C3ED6C7}"/>
                  </a:ext>
                </a:extLst>
              </p:cNvPr>
              <p:cNvPicPr/>
              <p:nvPr/>
            </p:nvPicPr>
            <p:blipFill>
              <a:blip r:embed="rId8"/>
              <a:stretch>
                <a:fillRect/>
              </a:stretch>
            </p:blipFill>
            <p:spPr>
              <a:xfrm>
                <a:off x="8051185" y="4589916"/>
                <a:ext cx="45720" cy="45000"/>
              </a:xfrm>
              <a:prstGeom prst="rect">
                <a:avLst/>
              </a:prstGeom>
            </p:spPr>
          </p:pic>
        </mc:Fallback>
      </mc:AlternateContent>
      <p:sp>
        <p:nvSpPr>
          <p:cNvPr id="73" name="TextBox 72">
            <a:extLst>
              <a:ext uri="{FF2B5EF4-FFF2-40B4-BE49-F238E27FC236}">
                <a16:creationId xmlns:a16="http://schemas.microsoft.com/office/drawing/2014/main" id="{C5A7E86A-5C5C-434F-B94D-BFE3ADF81F25}"/>
              </a:ext>
            </a:extLst>
          </p:cNvPr>
          <p:cNvSpPr txBox="1"/>
          <p:nvPr/>
        </p:nvSpPr>
        <p:spPr>
          <a:xfrm>
            <a:off x="6248400" y="1780721"/>
            <a:ext cx="2710762" cy="923330"/>
          </a:xfrm>
          <a:prstGeom prst="rect">
            <a:avLst/>
          </a:prstGeom>
          <a:noFill/>
        </p:spPr>
        <p:txBody>
          <a:bodyPr wrap="square" rtlCol="0">
            <a:spAutoFit/>
          </a:bodyPr>
          <a:lstStyle/>
          <a:p>
            <a:r>
              <a:rPr lang="en-US" dirty="0"/>
              <a:t>DC drain current </a:t>
            </a:r>
          </a:p>
          <a:p>
            <a:r>
              <a:rPr lang="en-US" dirty="0"/>
              <a:t>in the saturation region </a:t>
            </a:r>
          </a:p>
          <a:p>
            <a:r>
              <a:rPr lang="en-US" dirty="0"/>
              <a:t>Varied with </a:t>
            </a:r>
            <a:r>
              <a:rPr lang="en-US" dirty="0" err="1"/>
              <a:t>Vgs</a:t>
            </a:r>
            <a:endParaRPr lang="en-US" dirty="0"/>
          </a:p>
        </p:txBody>
      </p:sp>
      <p:sp>
        <p:nvSpPr>
          <p:cNvPr id="74" name="TextBox 73">
            <a:extLst>
              <a:ext uri="{FF2B5EF4-FFF2-40B4-BE49-F238E27FC236}">
                <a16:creationId xmlns:a16="http://schemas.microsoft.com/office/drawing/2014/main" id="{8BF6C278-1C4F-41B6-A1FE-131C5691FDA9}"/>
              </a:ext>
            </a:extLst>
          </p:cNvPr>
          <p:cNvSpPr txBox="1"/>
          <p:nvPr/>
        </p:nvSpPr>
        <p:spPr>
          <a:xfrm>
            <a:off x="723900" y="2333877"/>
            <a:ext cx="4572000" cy="400110"/>
          </a:xfrm>
          <a:prstGeom prst="rect">
            <a:avLst/>
          </a:prstGeom>
          <a:noFill/>
        </p:spPr>
        <p:txBody>
          <a:bodyPr wrap="square">
            <a:spAutoFit/>
          </a:bodyPr>
          <a:lstStyle/>
          <a:p>
            <a:r>
              <a:rPr lang="en-US" sz="2000" dirty="0"/>
              <a:t>V</a:t>
            </a:r>
            <a:r>
              <a:rPr lang="en-US" sz="1400" dirty="0"/>
              <a:t>GS</a:t>
            </a:r>
            <a:r>
              <a:rPr lang="en-US" sz="2000" dirty="0"/>
              <a:t>  varied </a:t>
            </a:r>
            <a:r>
              <a:rPr lang="en-US" sz="1800" dirty="0">
                <a:solidFill>
                  <a:prstClr val="white"/>
                </a:solidFill>
              </a:rPr>
              <a:t>=&gt; overdrive voltage </a:t>
            </a:r>
            <a:r>
              <a:rPr lang="en-US" sz="1800" dirty="0" err="1">
                <a:solidFill>
                  <a:prstClr val="white"/>
                </a:solidFill>
              </a:rPr>
              <a:t>Vov</a:t>
            </a:r>
            <a:r>
              <a:rPr lang="en-US" sz="1800" dirty="0">
                <a:solidFill>
                  <a:prstClr val="white"/>
                </a:solidFill>
              </a:rPr>
              <a:t> varied</a:t>
            </a:r>
          </a:p>
        </p:txBody>
      </p:sp>
      <p:sp>
        <p:nvSpPr>
          <p:cNvPr id="75" name="TextBox 74">
            <a:extLst>
              <a:ext uri="{FF2B5EF4-FFF2-40B4-BE49-F238E27FC236}">
                <a16:creationId xmlns:a16="http://schemas.microsoft.com/office/drawing/2014/main" id="{E6CA7BCA-9A36-496D-9AE8-79995B51CD40}"/>
              </a:ext>
            </a:extLst>
          </p:cNvPr>
          <p:cNvSpPr txBox="1"/>
          <p:nvPr/>
        </p:nvSpPr>
        <p:spPr>
          <a:xfrm>
            <a:off x="2057400" y="1170825"/>
            <a:ext cx="6402480" cy="369332"/>
          </a:xfrm>
          <a:prstGeom prst="rect">
            <a:avLst/>
          </a:prstGeom>
          <a:noFill/>
        </p:spPr>
        <p:txBody>
          <a:bodyPr wrap="square">
            <a:spAutoFit/>
          </a:bodyPr>
          <a:lstStyle/>
          <a:p>
            <a:r>
              <a:rPr lang="en-US" dirty="0">
                <a:solidFill>
                  <a:srgbClr val="FFFF00"/>
                </a:solidFill>
              </a:rPr>
              <a:t>Keep the MOSFET</a:t>
            </a:r>
            <a:r>
              <a:rPr lang="en-US" sz="1800" dirty="0">
                <a:solidFill>
                  <a:srgbClr val="FFFF00"/>
                </a:solidFill>
              </a:rPr>
              <a:t> in the saturation region: VDS &gt; </a:t>
            </a:r>
            <a:r>
              <a:rPr lang="en-US" sz="1800" dirty="0" err="1">
                <a:solidFill>
                  <a:srgbClr val="FFFF00"/>
                </a:solidFill>
              </a:rPr>
              <a:t>Vov</a:t>
            </a:r>
            <a:endParaRPr lang="en-US" dirty="0"/>
          </a:p>
        </p:txBody>
      </p:sp>
    </p:spTree>
    <p:extLst>
      <p:ext uri="{BB962C8B-B14F-4D97-AF65-F5344CB8AC3E}">
        <p14:creationId xmlns:p14="http://schemas.microsoft.com/office/powerpoint/2010/main" val="1398790545"/>
      </p:ext>
    </p:extLst>
  </p:cSld>
  <p:clrMapOvr>
    <a:masterClrMapping/>
  </p:clrMapOvr>
  <p:transition advTm="75526"/>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 y="255012"/>
            <a:ext cx="8915400" cy="1143000"/>
          </a:xfrm>
        </p:spPr>
        <p:txBody>
          <a:bodyPr>
            <a:normAutofit/>
          </a:bodyPr>
          <a:lstStyle/>
          <a:p>
            <a:r>
              <a:rPr lang="en-US"/>
              <a:t>Transfer characteristic</a:t>
            </a:r>
            <a:endParaRPr lang="en-US" dirty="0"/>
          </a:p>
        </p:txBody>
      </p:sp>
      <p:sp>
        <p:nvSpPr>
          <p:cNvPr id="6" name="Slide Number Placeholder 5"/>
          <p:cNvSpPr>
            <a:spLocks noGrp="1"/>
          </p:cNvSpPr>
          <p:nvPr>
            <p:ph type="sldNum" sz="quarter" idx="12"/>
          </p:nvPr>
        </p:nvSpPr>
        <p:spPr/>
        <p:txBody>
          <a:bodyPr/>
          <a:lstStyle/>
          <a:p>
            <a:fld id="{153644B5-4BB5-478C-9B1D-5BAA105A4AAF}" type="slidenum">
              <a:rPr lang="en-US" smtClean="0"/>
              <a:pPr/>
              <a:t>12</a:t>
            </a:fld>
            <a:endParaRPr lang="en-US"/>
          </a:p>
        </p:txBody>
      </p:sp>
      <p:cxnSp>
        <p:nvCxnSpPr>
          <p:cNvPr id="49" name="Straight Connector 48"/>
          <p:cNvCxnSpPr/>
          <p:nvPr/>
        </p:nvCxnSpPr>
        <p:spPr>
          <a:xfrm>
            <a:off x="10134600" y="4495800"/>
            <a:ext cx="914400" cy="914400"/>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D35B3CBA-004E-4B40-9417-ADB6EE84D059}"/>
              </a:ext>
            </a:extLst>
          </p:cNvPr>
          <p:cNvSpPr txBox="1"/>
          <p:nvPr/>
        </p:nvSpPr>
        <p:spPr>
          <a:xfrm>
            <a:off x="6380665" y="2669897"/>
            <a:ext cx="5526670" cy="800219"/>
          </a:xfrm>
          <a:prstGeom prst="rect">
            <a:avLst/>
          </a:prstGeom>
          <a:noFill/>
        </p:spPr>
        <p:txBody>
          <a:bodyPr wrap="square">
            <a:spAutoFit/>
          </a:bodyPr>
          <a:lstStyle/>
          <a:p>
            <a:r>
              <a:rPr lang="en-US" sz="2800" dirty="0"/>
              <a:t>V</a:t>
            </a:r>
            <a:r>
              <a:rPr lang="en-US" sz="1800" dirty="0"/>
              <a:t>DS = const   </a:t>
            </a:r>
          </a:p>
          <a:p>
            <a:r>
              <a:rPr lang="en-US" sz="1800" dirty="0">
                <a:solidFill>
                  <a:srgbClr val="FFFF00"/>
                </a:solidFill>
              </a:rPr>
              <a:t> </a:t>
            </a:r>
            <a:endParaRPr lang="en-US" sz="2800" dirty="0">
              <a:solidFill>
                <a:srgbClr val="FFFF00"/>
              </a:solidFill>
            </a:endParaRPr>
          </a:p>
        </p:txBody>
      </p:sp>
      <p:sp>
        <p:nvSpPr>
          <p:cNvPr id="38" name="TextBox 37">
            <a:extLst>
              <a:ext uri="{FF2B5EF4-FFF2-40B4-BE49-F238E27FC236}">
                <a16:creationId xmlns:a16="http://schemas.microsoft.com/office/drawing/2014/main" id="{F200B458-11FC-44DC-8E72-BFBD68A353DF}"/>
              </a:ext>
            </a:extLst>
          </p:cNvPr>
          <p:cNvSpPr txBox="1"/>
          <p:nvPr/>
        </p:nvSpPr>
        <p:spPr>
          <a:xfrm>
            <a:off x="1295400" y="1890033"/>
            <a:ext cx="3390900" cy="584775"/>
          </a:xfrm>
          <a:prstGeom prst="rect">
            <a:avLst/>
          </a:prstGeom>
          <a:noFill/>
        </p:spPr>
        <p:txBody>
          <a:bodyPr wrap="square">
            <a:spAutoFit/>
          </a:bodyPr>
          <a:lstStyle/>
          <a:p>
            <a:pPr algn="ctr"/>
            <a:r>
              <a:rPr lang="en-US" dirty="0"/>
              <a:t>Overdrive voltage </a:t>
            </a:r>
            <a:r>
              <a:rPr lang="en-US" dirty="0" err="1"/>
              <a:t>V</a:t>
            </a:r>
            <a:r>
              <a:rPr lang="en-US" sz="1200" dirty="0" err="1"/>
              <a:t>ov</a:t>
            </a:r>
            <a:r>
              <a:rPr lang="en-US" dirty="0"/>
              <a:t> = V</a:t>
            </a:r>
            <a:r>
              <a:rPr lang="en-US" sz="1100" dirty="0"/>
              <a:t>GS</a:t>
            </a:r>
            <a:r>
              <a:rPr lang="en-US" dirty="0"/>
              <a:t>-</a:t>
            </a:r>
            <a:r>
              <a:rPr lang="en-US" dirty="0" err="1"/>
              <a:t>V</a:t>
            </a:r>
            <a:r>
              <a:rPr lang="en-US" sz="1400" dirty="0" err="1"/>
              <a:t>tn</a:t>
            </a:r>
            <a:r>
              <a:rPr lang="en-US" sz="1400" dirty="0"/>
              <a:t> </a:t>
            </a:r>
          </a:p>
          <a:p>
            <a:pPr algn="ctr"/>
            <a:r>
              <a:rPr lang="en-US" sz="1400" dirty="0"/>
              <a:t>is a design parameter</a:t>
            </a:r>
            <a:endParaRPr lang="en-US" dirty="0"/>
          </a:p>
        </p:txBody>
      </p:sp>
      <p:grpSp>
        <p:nvGrpSpPr>
          <p:cNvPr id="3" name="Group 2">
            <a:extLst>
              <a:ext uri="{FF2B5EF4-FFF2-40B4-BE49-F238E27FC236}">
                <a16:creationId xmlns:a16="http://schemas.microsoft.com/office/drawing/2014/main" id="{1612E112-945F-4D52-9383-43D5745506B5}"/>
              </a:ext>
            </a:extLst>
          </p:cNvPr>
          <p:cNvGrpSpPr/>
          <p:nvPr/>
        </p:nvGrpSpPr>
        <p:grpSpPr>
          <a:xfrm>
            <a:off x="1905000" y="2949437"/>
            <a:ext cx="4267200" cy="3679963"/>
            <a:chOff x="1905000" y="2949437"/>
            <a:chExt cx="2200275" cy="2087701"/>
          </a:xfrm>
        </p:grpSpPr>
        <p:cxnSp>
          <p:nvCxnSpPr>
            <p:cNvPr id="26" name="Straight Arrow Connector 25"/>
            <p:cNvCxnSpPr/>
            <p:nvPr/>
          </p:nvCxnSpPr>
          <p:spPr>
            <a:xfrm>
              <a:off x="1905000" y="4419600"/>
              <a:ext cx="2057400" cy="0"/>
            </a:xfrm>
            <a:prstGeom prst="straightConnector1">
              <a:avLst/>
            </a:prstGeom>
            <a:ln w="381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2209800" y="3124200"/>
              <a:ext cx="0" cy="1371600"/>
            </a:xfrm>
            <a:prstGeom prst="straightConnector1">
              <a:avLst/>
            </a:prstGeom>
            <a:ln w="381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2193770" y="2949437"/>
              <a:ext cx="692305" cy="523220"/>
            </a:xfrm>
            <a:prstGeom prst="rect">
              <a:avLst/>
            </a:prstGeom>
          </p:spPr>
          <p:txBody>
            <a:bodyPr wrap="none">
              <a:spAutoFit/>
            </a:bodyPr>
            <a:lstStyle/>
            <a:p>
              <a:r>
                <a:rPr lang="en-US" sz="2800" dirty="0" err="1"/>
                <a:t>I</a:t>
              </a:r>
              <a:r>
                <a:rPr lang="en-US" dirty="0" err="1"/>
                <a:t>Dsat</a:t>
              </a:r>
              <a:endParaRPr lang="en-US" dirty="0"/>
            </a:p>
          </p:txBody>
        </p:sp>
        <p:sp>
          <p:nvSpPr>
            <p:cNvPr id="34" name="Rectangle 33"/>
            <p:cNvSpPr/>
            <p:nvPr/>
          </p:nvSpPr>
          <p:spPr>
            <a:xfrm>
              <a:off x="3429000" y="4495800"/>
              <a:ext cx="639919" cy="523220"/>
            </a:xfrm>
            <a:prstGeom prst="rect">
              <a:avLst/>
            </a:prstGeom>
          </p:spPr>
          <p:txBody>
            <a:bodyPr wrap="none">
              <a:spAutoFit/>
            </a:bodyPr>
            <a:lstStyle/>
            <a:p>
              <a:r>
                <a:rPr lang="en-US" sz="2800" dirty="0"/>
                <a:t>V</a:t>
              </a:r>
              <a:r>
                <a:rPr lang="en-US" dirty="0"/>
                <a:t>GS</a:t>
              </a:r>
            </a:p>
          </p:txBody>
        </p:sp>
        <mc:AlternateContent xmlns:mc="http://schemas.openxmlformats.org/markup-compatibility/2006" xmlns:p14="http://schemas.microsoft.com/office/powerpoint/2010/main">
          <mc:Choice Requires="p14">
            <p:contentPart p14:bwMode="auto" r:id="rId2">
              <p14:nvContentPartPr>
                <p14:cNvPr id="4099" name="Ink 3"/>
                <p14:cNvContentPartPr>
                  <a14:cpLocks xmlns:a14="http://schemas.microsoft.com/office/drawing/2010/main" noRot="1" noChangeAspect="1" noEditPoints="1" noChangeArrowheads="1" noChangeShapeType="1"/>
                </p14:cNvContentPartPr>
                <p14:nvPr/>
              </p14:nvContentPartPr>
              <p14:xfrm>
                <a:off x="2787650" y="3538538"/>
                <a:ext cx="19050" cy="1587"/>
              </p14:xfrm>
            </p:contentPart>
          </mc:Choice>
          <mc:Fallback xmlns="">
            <p:pic>
              <p:nvPicPr>
                <p:cNvPr id="4099" name="Ink 3"/>
                <p:cNvPicPr>
                  <a:picLocks noRot="1" noChangeAspect="1" noEditPoints="1" noChangeArrowheads="1" noChangeShapeType="1"/>
                </p:cNvPicPr>
                <p:nvPr/>
              </p:nvPicPr>
              <p:blipFill>
                <a:blip r:embed="rId3"/>
                <a:stretch>
                  <a:fillRect/>
                </a:stretch>
              </p:blipFill>
              <p:spPr>
                <a:xfrm>
                  <a:off x="2782794" y="3497276"/>
                  <a:ext cx="28762" cy="84111"/>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101" name="Ink 5"/>
                <p14:cNvContentPartPr>
                  <a14:cpLocks xmlns:a14="http://schemas.microsoft.com/office/drawing/2010/main" noRot="1" noChangeAspect="1" noEditPoints="1" noChangeArrowheads="1" noChangeShapeType="1"/>
                </p14:cNvContentPartPr>
                <p14:nvPr/>
              </p14:nvContentPartPr>
              <p14:xfrm>
                <a:off x="2590800" y="4572000"/>
                <a:ext cx="568325" cy="465138"/>
              </p14:xfrm>
            </p:contentPart>
          </mc:Choice>
          <mc:Fallback xmlns="">
            <p:pic>
              <p:nvPicPr>
                <p:cNvPr id="4101" name="Ink 5"/>
                <p:cNvPicPr>
                  <a:picLocks noRot="1" noChangeAspect="1" noEditPoints="1" noChangeArrowheads="1" noChangeShapeType="1"/>
                </p:cNvPicPr>
                <p:nvPr/>
              </p:nvPicPr>
              <p:blipFill>
                <a:blip r:embed="rId5"/>
                <a:stretch>
                  <a:fillRect/>
                </a:stretch>
              </p:blipFill>
              <p:spPr>
                <a:xfrm>
                  <a:off x="2585976" y="4566689"/>
                  <a:ext cx="577973" cy="475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103" name="Ink 7"/>
                <p14:cNvContentPartPr>
                  <a14:cpLocks xmlns:a14="http://schemas.microsoft.com/office/drawing/2010/main" noRot="1" noChangeAspect="1" noEditPoints="1" noChangeArrowheads="1" noChangeShapeType="1"/>
                </p14:cNvContentPartPr>
                <p14:nvPr/>
              </p14:nvContentPartPr>
              <p14:xfrm>
                <a:off x="2743200" y="3352800"/>
                <a:ext cx="1362075" cy="1087438"/>
              </p14:xfrm>
            </p:contentPart>
          </mc:Choice>
          <mc:Fallback xmlns="">
            <p:pic>
              <p:nvPicPr>
                <p:cNvPr id="4103" name="Ink 7"/>
                <p:cNvPicPr>
                  <a:picLocks noRot="1" noChangeAspect="1" noEditPoints="1" noChangeArrowheads="1" noChangeShapeType="1"/>
                </p:cNvPicPr>
                <p:nvPr/>
              </p:nvPicPr>
              <p:blipFill>
                <a:blip r:embed="rId7"/>
                <a:stretch>
                  <a:fillRect/>
                </a:stretch>
              </p:blipFill>
              <p:spPr>
                <a:xfrm>
                  <a:off x="2723530" y="3347495"/>
                  <a:ext cx="1401230" cy="1098047"/>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106" name="Ink 10"/>
                <p14:cNvContentPartPr>
                  <a14:cpLocks xmlns:a14="http://schemas.microsoft.com/office/drawing/2010/main" noRot="1" noChangeAspect="1" noEditPoints="1" noChangeArrowheads="1" noChangeShapeType="1"/>
                </p14:cNvContentPartPr>
                <p14:nvPr/>
              </p14:nvContentPartPr>
              <p14:xfrm>
                <a:off x="2686727" y="3355974"/>
                <a:ext cx="965200" cy="690563"/>
              </p14:xfrm>
            </p:contentPart>
          </mc:Choice>
          <mc:Fallback xmlns="">
            <p:pic>
              <p:nvPicPr>
                <p:cNvPr id="4106" name="Ink 10"/>
                <p:cNvPicPr>
                  <a:picLocks noRot="1" noChangeAspect="1" noEditPoints="1" noChangeArrowheads="1" noChangeShapeType="1"/>
                </p:cNvPicPr>
                <p:nvPr/>
              </p:nvPicPr>
              <p:blipFill>
                <a:blip r:embed="rId9"/>
                <a:stretch>
                  <a:fillRect/>
                </a:stretch>
              </p:blipFill>
              <p:spPr>
                <a:xfrm>
                  <a:off x="2681900" y="3350665"/>
                  <a:ext cx="974854" cy="701181"/>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108" name="Ink 12"/>
                <p14:cNvContentPartPr>
                  <a14:cpLocks xmlns:a14="http://schemas.microsoft.com/office/drawing/2010/main" noRot="1" noChangeAspect="1" noEditPoints="1" noChangeArrowheads="1" noChangeShapeType="1"/>
                </p14:cNvContentPartPr>
                <p14:nvPr/>
              </p14:nvContentPartPr>
              <p14:xfrm>
                <a:off x="3495675" y="3633788"/>
                <a:ext cx="228600" cy="747712"/>
              </p14:xfrm>
            </p:contentPart>
          </mc:Choice>
          <mc:Fallback xmlns="">
            <p:pic>
              <p:nvPicPr>
                <p:cNvPr id="4108" name="Ink 12"/>
                <p:cNvPicPr>
                  <a:picLocks noRot="1" noChangeAspect="1" noEditPoints="1" noChangeArrowheads="1" noChangeShapeType="1"/>
                </p:cNvPicPr>
                <p:nvPr/>
              </p:nvPicPr>
              <p:blipFill>
                <a:blip r:embed="rId11"/>
                <a:stretch>
                  <a:fillRect/>
                </a:stretch>
              </p:blipFill>
              <p:spPr>
                <a:xfrm>
                  <a:off x="3490815" y="3628476"/>
                  <a:ext cx="238320" cy="758335"/>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2" name="Ink 71">
                  <a:extLst>
                    <a:ext uri="{FF2B5EF4-FFF2-40B4-BE49-F238E27FC236}">
                      <a16:creationId xmlns:a16="http://schemas.microsoft.com/office/drawing/2014/main" id="{51F4E428-A7C2-46D5-B29A-3FBA1C3ED6C7}"/>
                    </a:ext>
                  </a:extLst>
                </p14:cNvPr>
                <p14:cNvContentPartPr/>
                <p14:nvPr/>
              </p14:nvContentPartPr>
              <p14:xfrm>
                <a:off x="3416074" y="3329134"/>
                <a:ext cx="10080" cy="9360"/>
              </p14:xfrm>
            </p:contentPart>
          </mc:Choice>
          <mc:Fallback xmlns="">
            <p:pic>
              <p:nvPicPr>
                <p:cNvPr id="72" name="Ink 71">
                  <a:extLst>
                    <a:ext uri="{FF2B5EF4-FFF2-40B4-BE49-F238E27FC236}">
                      <a16:creationId xmlns:a16="http://schemas.microsoft.com/office/drawing/2014/main" id="{51F4E428-A7C2-46D5-B29A-3FBA1C3ED6C7}"/>
                    </a:ext>
                  </a:extLst>
                </p:cNvPr>
                <p:cNvPicPr/>
                <p:nvPr/>
              </p:nvPicPr>
              <p:blipFill>
                <a:blip r:embed="rId13"/>
                <a:stretch>
                  <a:fillRect/>
                </a:stretch>
              </p:blipFill>
              <p:spPr>
                <a:xfrm>
                  <a:off x="3406565" y="3318734"/>
                  <a:ext cx="28909" cy="29952"/>
                </a:xfrm>
                <a:prstGeom prst="rect">
                  <a:avLst/>
                </a:prstGeom>
              </p:spPr>
            </p:pic>
          </mc:Fallback>
        </mc:AlternateContent>
      </p:grpSp>
      <p:sp>
        <p:nvSpPr>
          <p:cNvPr id="73" name="TextBox 72">
            <a:extLst>
              <a:ext uri="{FF2B5EF4-FFF2-40B4-BE49-F238E27FC236}">
                <a16:creationId xmlns:a16="http://schemas.microsoft.com/office/drawing/2014/main" id="{C5A7E86A-5C5C-434F-B94D-BFE3ADF81F25}"/>
              </a:ext>
            </a:extLst>
          </p:cNvPr>
          <p:cNvSpPr txBox="1"/>
          <p:nvPr/>
        </p:nvSpPr>
        <p:spPr>
          <a:xfrm>
            <a:off x="6248400" y="1780721"/>
            <a:ext cx="2710762" cy="923330"/>
          </a:xfrm>
          <a:prstGeom prst="rect">
            <a:avLst/>
          </a:prstGeom>
          <a:noFill/>
        </p:spPr>
        <p:txBody>
          <a:bodyPr wrap="square" rtlCol="0">
            <a:spAutoFit/>
          </a:bodyPr>
          <a:lstStyle/>
          <a:p>
            <a:r>
              <a:rPr lang="en-US" dirty="0"/>
              <a:t>DC drain current </a:t>
            </a:r>
          </a:p>
          <a:p>
            <a:r>
              <a:rPr lang="en-US" dirty="0"/>
              <a:t>in the saturation region </a:t>
            </a:r>
          </a:p>
          <a:p>
            <a:r>
              <a:rPr lang="en-US" dirty="0"/>
              <a:t>Varied with </a:t>
            </a:r>
            <a:r>
              <a:rPr lang="en-US" dirty="0" err="1"/>
              <a:t>Vgs</a:t>
            </a:r>
            <a:endParaRPr lang="en-US" dirty="0"/>
          </a:p>
        </p:txBody>
      </p:sp>
      <p:sp>
        <p:nvSpPr>
          <p:cNvPr id="75" name="TextBox 74">
            <a:extLst>
              <a:ext uri="{FF2B5EF4-FFF2-40B4-BE49-F238E27FC236}">
                <a16:creationId xmlns:a16="http://schemas.microsoft.com/office/drawing/2014/main" id="{E6CA7BCA-9A36-496D-9AE8-79995B51CD40}"/>
              </a:ext>
            </a:extLst>
          </p:cNvPr>
          <p:cNvSpPr txBox="1"/>
          <p:nvPr/>
        </p:nvSpPr>
        <p:spPr>
          <a:xfrm>
            <a:off x="2057400" y="1170825"/>
            <a:ext cx="6402480" cy="369332"/>
          </a:xfrm>
          <a:prstGeom prst="rect">
            <a:avLst/>
          </a:prstGeom>
          <a:noFill/>
        </p:spPr>
        <p:txBody>
          <a:bodyPr wrap="square">
            <a:spAutoFit/>
          </a:bodyPr>
          <a:lstStyle/>
          <a:p>
            <a:r>
              <a:rPr lang="en-US" dirty="0">
                <a:solidFill>
                  <a:srgbClr val="FFFF00"/>
                </a:solidFill>
              </a:rPr>
              <a:t>Keep the MOSFET</a:t>
            </a:r>
            <a:r>
              <a:rPr lang="en-US" sz="1800" dirty="0">
                <a:solidFill>
                  <a:srgbClr val="FFFF00"/>
                </a:solidFill>
              </a:rPr>
              <a:t> in the saturation region: VDS &gt; </a:t>
            </a:r>
            <a:r>
              <a:rPr lang="en-US" sz="1800" dirty="0" err="1">
                <a:solidFill>
                  <a:srgbClr val="FFFF00"/>
                </a:solidFill>
              </a:rPr>
              <a:t>Vov</a:t>
            </a:r>
            <a:endParaRPr lang="en-US" dirty="0"/>
          </a:p>
        </p:txBody>
      </p:sp>
    </p:spTree>
    <p:extLst>
      <p:ext uri="{BB962C8B-B14F-4D97-AF65-F5344CB8AC3E}">
        <p14:creationId xmlns:p14="http://schemas.microsoft.com/office/powerpoint/2010/main" val="3466229092"/>
      </p:ext>
    </p:extLst>
  </p:cSld>
  <p:clrMapOvr>
    <a:masterClrMapping/>
  </p:clrMapOvr>
  <p:transition advTm="75526"/>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(n-channel) MOSFET drain current </a:t>
            </a:r>
            <a:br>
              <a:rPr lang="en-US" sz="2800" dirty="0"/>
            </a:br>
            <a:r>
              <a:rPr lang="en-US" sz="2800" dirty="0"/>
              <a:t>in the saturation region</a:t>
            </a:r>
          </a:p>
        </p:txBody>
      </p:sp>
      <p:sp>
        <p:nvSpPr>
          <p:cNvPr id="6" name="Slide Number Placeholder 5"/>
          <p:cNvSpPr>
            <a:spLocks noGrp="1"/>
          </p:cNvSpPr>
          <p:nvPr>
            <p:ph type="sldNum" sz="quarter" idx="12"/>
          </p:nvPr>
        </p:nvSpPr>
        <p:spPr/>
        <p:txBody>
          <a:bodyPr/>
          <a:lstStyle/>
          <a:p>
            <a:fld id="{153644B5-4BB5-478C-9B1D-5BAA105A4AAF}" type="slidenum">
              <a:rPr lang="en-US" smtClean="0"/>
              <a:pPr/>
              <a:t>13</a:t>
            </a:fld>
            <a:endParaRPr lang="en-US"/>
          </a:p>
        </p:txBody>
      </p:sp>
      <p:grpSp>
        <p:nvGrpSpPr>
          <p:cNvPr id="3" name="Group 2">
            <a:extLst>
              <a:ext uri="{FF2B5EF4-FFF2-40B4-BE49-F238E27FC236}">
                <a16:creationId xmlns:a16="http://schemas.microsoft.com/office/drawing/2014/main" id="{B1FCEF7B-1576-4B9C-92F8-9298607AF45D}"/>
              </a:ext>
            </a:extLst>
          </p:cNvPr>
          <p:cNvGrpSpPr/>
          <p:nvPr/>
        </p:nvGrpSpPr>
        <p:grpSpPr>
          <a:xfrm>
            <a:off x="3886200" y="3348858"/>
            <a:ext cx="4572000" cy="3007492"/>
            <a:chOff x="1828800" y="1371600"/>
            <a:chExt cx="6629400" cy="4360863"/>
          </a:xfrm>
        </p:grpSpPr>
        <mc:AlternateContent xmlns:mc="http://schemas.openxmlformats.org/markup-compatibility/2006" xmlns:p14="http://schemas.microsoft.com/office/powerpoint/2010/main">
          <mc:Choice Requires="p14">
            <p:contentPart p14:bwMode="auto" r:id="rId2">
              <p14:nvContentPartPr>
                <p14:cNvPr id="26626" name="Ink 2"/>
                <p14:cNvContentPartPr>
                  <a14:cpLocks xmlns:a14="http://schemas.microsoft.com/office/drawing/2010/main" noRot="1" noChangeAspect="1" noEditPoints="1" noChangeArrowheads="1" noChangeShapeType="1"/>
                </p14:cNvContentPartPr>
                <p14:nvPr/>
              </p14:nvContentPartPr>
              <p14:xfrm>
                <a:off x="1828800" y="1676400"/>
                <a:ext cx="596900" cy="530225"/>
              </p14:xfrm>
            </p:contentPart>
          </mc:Choice>
          <mc:Fallback xmlns="">
            <p:pic>
              <p:nvPicPr>
                <p:cNvPr id="26626" name="Ink 2"/>
                <p:cNvPicPr>
                  <a:picLocks noRot="1" noChangeAspect="1" noEditPoints="1" noChangeArrowheads="1" noChangeShapeType="1"/>
                </p:cNvPicPr>
                <p:nvPr/>
              </p:nvPicPr>
              <p:blipFill>
                <a:blip r:embed="rId3"/>
                <a:stretch>
                  <a:fillRect/>
                </a:stretch>
              </p:blipFill>
              <p:spPr>
                <a:xfrm>
                  <a:off x="1815246" y="1662831"/>
                  <a:ext cx="624008" cy="557363"/>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6627" name="Ink 3"/>
                <p14:cNvContentPartPr>
                  <a14:cpLocks xmlns:a14="http://schemas.microsoft.com/office/drawing/2010/main" noRot="1" noChangeAspect="1" noEditPoints="1" noChangeArrowheads="1" noChangeShapeType="1"/>
                </p14:cNvContentPartPr>
                <p14:nvPr/>
              </p14:nvContentPartPr>
              <p14:xfrm>
                <a:off x="2514600" y="1600200"/>
                <a:ext cx="2979738" cy="661988"/>
              </p14:xfrm>
            </p:contentPart>
          </mc:Choice>
          <mc:Fallback xmlns="">
            <p:pic>
              <p:nvPicPr>
                <p:cNvPr id="26627" name="Ink 3"/>
                <p:cNvPicPr>
                  <a:picLocks noRot="1" noChangeAspect="1" noEditPoints="1" noChangeArrowheads="1" noChangeShapeType="1"/>
                </p:cNvPicPr>
                <p:nvPr/>
              </p:nvPicPr>
              <p:blipFill>
                <a:blip r:embed="rId5"/>
                <a:stretch>
                  <a:fillRect/>
                </a:stretch>
              </p:blipFill>
              <p:spPr>
                <a:xfrm>
                  <a:off x="2501030" y="1586701"/>
                  <a:ext cx="3006879" cy="688987"/>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6628" name="Ink 4"/>
                <p14:cNvContentPartPr>
                  <a14:cpLocks xmlns:a14="http://schemas.microsoft.com/office/drawing/2010/main" noRot="1" noChangeAspect="1" noEditPoints="1" noChangeArrowheads="1" noChangeShapeType="1"/>
                </p14:cNvContentPartPr>
                <p14:nvPr/>
              </p14:nvContentPartPr>
              <p14:xfrm>
                <a:off x="5638800" y="1600200"/>
                <a:ext cx="738188" cy="719138"/>
              </p14:xfrm>
            </p:contentPart>
          </mc:Choice>
          <mc:Fallback xmlns="">
            <p:pic>
              <p:nvPicPr>
                <p:cNvPr id="26628" name="Ink 4"/>
                <p:cNvPicPr>
                  <a:picLocks noRot="1" noChangeAspect="1" noEditPoints="1" noChangeArrowheads="1" noChangeShapeType="1"/>
                </p:cNvPicPr>
                <p:nvPr/>
              </p:nvPicPr>
              <p:blipFill>
                <a:blip r:embed="rId7"/>
                <a:stretch>
                  <a:fillRect/>
                </a:stretch>
              </p:blipFill>
              <p:spPr>
                <a:xfrm>
                  <a:off x="5624882" y="1586631"/>
                  <a:ext cx="766024" cy="746275"/>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6629" name="Ink 5"/>
                <p14:cNvContentPartPr>
                  <a14:cpLocks xmlns:a14="http://schemas.microsoft.com/office/drawing/2010/main" noRot="1" noChangeAspect="1" noEditPoints="1" noChangeArrowheads="1" noChangeShapeType="1"/>
                </p14:cNvContentPartPr>
                <p14:nvPr/>
              </p14:nvContentPartPr>
              <p14:xfrm>
                <a:off x="6629400" y="1752600"/>
                <a:ext cx="663575" cy="349250"/>
              </p14:xfrm>
            </p:contentPart>
          </mc:Choice>
          <mc:Fallback xmlns="">
            <p:pic>
              <p:nvPicPr>
                <p:cNvPr id="26629" name="Ink 5"/>
                <p:cNvPicPr>
                  <a:picLocks noRot="1" noChangeAspect="1" noEditPoints="1" noChangeArrowheads="1" noChangeShapeType="1"/>
                </p:cNvPicPr>
                <p:nvPr/>
              </p:nvPicPr>
              <p:blipFill>
                <a:blip r:embed="rId9"/>
                <a:stretch>
                  <a:fillRect/>
                </a:stretch>
              </p:blipFill>
              <p:spPr>
                <a:xfrm>
                  <a:off x="6615836" y="1739087"/>
                  <a:ext cx="690702" cy="376275"/>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6639" name="Ink 15"/>
                <p14:cNvContentPartPr>
                  <a14:cpLocks xmlns:a14="http://schemas.microsoft.com/office/drawing/2010/main" noRot="1" noChangeAspect="1" noEditPoints="1" noChangeArrowheads="1" noChangeShapeType="1"/>
                </p14:cNvContentPartPr>
                <p14:nvPr/>
              </p14:nvContentPartPr>
              <p14:xfrm>
                <a:off x="7086600" y="1371600"/>
                <a:ext cx="322263" cy="227013"/>
              </p14:xfrm>
            </p:contentPart>
          </mc:Choice>
          <mc:Fallback xmlns="">
            <p:pic>
              <p:nvPicPr>
                <p:cNvPr id="26639" name="Ink 15"/>
                <p:cNvPicPr>
                  <a:picLocks noRot="1" noChangeAspect="1" noEditPoints="1" noChangeArrowheads="1" noChangeShapeType="1"/>
                </p:cNvPicPr>
                <p:nvPr/>
              </p:nvPicPr>
              <p:blipFill>
                <a:blip r:embed="rId11"/>
                <a:stretch>
                  <a:fillRect/>
                </a:stretch>
              </p:blipFill>
              <p:spPr>
                <a:xfrm>
                  <a:off x="7072887" y="1358155"/>
                  <a:ext cx="349690" cy="253903"/>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6640" name="Ink 16"/>
                <p14:cNvContentPartPr>
                  <a14:cpLocks xmlns:a14="http://schemas.microsoft.com/office/drawing/2010/main" noRot="1" noChangeAspect="1" noEditPoints="1" noChangeArrowheads="1" noChangeShapeType="1"/>
                </p14:cNvContentPartPr>
                <p14:nvPr/>
              </p14:nvContentPartPr>
              <p14:xfrm>
                <a:off x="6019800" y="3505200"/>
                <a:ext cx="2286000" cy="639763"/>
              </p14:xfrm>
            </p:contentPart>
          </mc:Choice>
          <mc:Fallback xmlns="">
            <p:pic>
              <p:nvPicPr>
                <p:cNvPr id="26640" name="Ink 16"/>
                <p:cNvPicPr>
                  <a:picLocks noRot="1" noChangeAspect="1" noEditPoints="1" noChangeArrowheads="1" noChangeShapeType="1"/>
                </p:cNvPicPr>
                <p:nvPr/>
              </p:nvPicPr>
              <p:blipFill>
                <a:blip r:embed="rId13"/>
                <a:stretch>
                  <a:fillRect/>
                </a:stretch>
              </p:blipFill>
              <p:spPr>
                <a:xfrm>
                  <a:off x="6006230" y="3491655"/>
                  <a:ext cx="2313140" cy="666854"/>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6641" name="Ink 17"/>
                <p14:cNvContentPartPr>
                  <a14:cpLocks xmlns:a14="http://schemas.microsoft.com/office/drawing/2010/main" noRot="1" noChangeAspect="1" noEditPoints="1" noChangeArrowheads="1" noChangeShapeType="1"/>
                </p14:cNvContentPartPr>
                <p14:nvPr/>
              </p14:nvContentPartPr>
              <p14:xfrm>
                <a:off x="6858000" y="3962400"/>
                <a:ext cx="1600200" cy="307975"/>
              </p14:xfrm>
            </p:contentPart>
          </mc:Choice>
          <mc:Fallback xmlns="">
            <p:pic>
              <p:nvPicPr>
                <p:cNvPr id="26641" name="Ink 17"/>
                <p:cNvPicPr>
                  <a:picLocks noRot="1" noChangeAspect="1" noEditPoints="1" noChangeArrowheads="1" noChangeShapeType="1"/>
                </p:cNvPicPr>
                <p:nvPr/>
              </p:nvPicPr>
              <p:blipFill>
                <a:blip r:embed="rId15"/>
                <a:stretch>
                  <a:fillRect/>
                </a:stretch>
              </p:blipFill>
              <p:spPr>
                <a:xfrm>
                  <a:off x="6844426" y="3948851"/>
                  <a:ext cx="1627349" cy="335073"/>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6642" name="Ink 18"/>
                <p14:cNvContentPartPr>
                  <a14:cpLocks xmlns:a14="http://schemas.microsoft.com/office/drawing/2010/main" noRot="1" noChangeAspect="1" noEditPoints="1" noChangeArrowheads="1" noChangeShapeType="1"/>
                </p14:cNvContentPartPr>
                <p14:nvPr/>
              </p14:nvContentPartPr>
              <p14:xfrm>
                <a:off x="4495800" y="3657600"/>
                <a:ext cx="1484313" cy="652463"/>
              </p14:xfrm>
            </p:contentPart>
          </mc:Choice>
          <mc:Fallback xmlns="">
            <p:pic>
              <p:nvPicPr>
                <p:cNvPr id="26642" name="Ink 18"/>
                <p:cNvPicPr>
                  <a:picLocks noRot="1" noChangeAspect="1" noEditPoints="1" noChangeArrowheads="1" noChangeShapeType="1"/>
                </p:cNvPicPr>
                <p:nvPr/>
              </p:nvPicPr>
              <p:blipFill>
                <a:blip r:embed="rId17"/>
                <a:stretch>
                  <a:fillRect/>
                </a:stretch>
              </p:blipFill>
              <p:spPr>
                <a:xfrm>
                  <a:off x="4482240" y="3643985"/>
                  <a:ext cx="1511433" cy="679693"/>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6643" name="Ink 19"/>
                <p14:cNvContentPartPr>
                  <a14:cpLocks xmlns:a14="http://schemas.microsoft.com/office/drawing/2010/main" noRot="1" noChangeAspect="1" noEditPoints="1" noChangeArrowheads="1" noChangeShapeType="1"/>
                </p14:cNvContentPartPr>
                <p14:nvPr/>
              </p14:nvContentPartPr>
              <p14:xfrm>
                <a:off x="4572000" y="2438400"/>
                <a:ext cx="3657600" cy="868363"/>
              </p14:xfrm>
            </p:contentPart>
          </mc:Choice>
          <mc:Fallback xmlns="">
            <p:pic>
              <p:nvPicPr>
                <p:cNvPr id="26643" name="Ink 19"/>
                <p:cNvPicPr>
                  <a:picLocks noRot="1" noChangeAspect="1" noEditPoints="1" noChangeArrowheads="1" noChangeShapeType="1"/>
                </p:cNvPicPr>
                <p:nvPr/>
              </p:nvPicPr>
              <p:blipFill>
                <a:blip r:embed="rId19"/>
                <a:stretch>
                  <a:fillRect/>
                </a:stretch>
              </p:blipFill>
              <p:spPr>
                <a:xfrm>
                  <a:off x="4558428" y="2424832"/>
                  <a:ext cx="3684744" cy="895499"/>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6644" name="Ink 20"/>
                <p14:cNvContentPartPr>
                  <a14:cpLocks xmlns:a14="http://schemas.microsoft.com/office/drawing/2010/main" noRot="1" noChangeAspect="1" noEditPoints="1" noChangeArrowheads="1" noChangeShapeType="1"/>
                </p14:cNvContentPartPr>
                <p14:nvPr/>
              </p14:nvContentPartPr>
              <p14:xfrm>
                <a:off x="5029200" y="4876800"/>
                <a:ext cx="2490788" cy="547688"/>
              </p14:xfrm>
            </p:contentPart>
          </mc:Choice>
          <mc:Fallback xmlns="">
            <p:pic>
              <p:nvPicPr>
                <p:cNvPr id="26644" name="Ink 20"/>
                <p:cNvPicPr>
                  <a:picLocks noRot="1" noChangeAspect="1" noEditPoints="1" noChangeArrowheads="1" noChangeShapeType="1"/>
                </p:cNvPicPr>
                <p:nvPr/>
              </p:nvPicPr>
              <p:blipFill>
                <a:blip r:embed="rId21"/>
                <a:stretch>
                  <a:fillRect/>
                </a:stretch>
              </p:blipFill>
              <p:spPr>
                <a:xfrm>
                  <a:off x="5015666" y="4863238"/>
                  <a:ext cx="2517856" cy="574812"/>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6645" name="Ink 21"/>
                <p14:cNvContentPartPr>
                  <a14:cpLocks xmlns:a14="http://schemas.microsoft.com/office/drawing/2010/main" noRot="1" noChangeAspect="1" noEditPoints="1" noChangeArrowheads="1" noChangeShapeType="1"/>
                </p14:cNvContentPartPr>
                <p14:nvPr/>
              </p14:nvContentPartPr>
              <p14:xfrm>
                <a:off x="6477000" y="5181600"/>
                <a:ext cx="1219200" cy="550863"/>
              </p14:xfrm>
            </p:contentPart>
          </mc:Choice>
          <mc:Fallback xmlns="">
            <p:pic>
              <p:nvPicPr>
                <p:cNvPr id="26645" name="Ink 21"/>
                <p:cNvPicPr>
                  <a:picLocks noRot="1" noChangeAspect="1" noEditPoints="1" noChangeArrowheads="1" noChangeShapeType="1"/>
                </p:cNvPicPr>
                <p:nvPr/>
              </p:nvPicPr>
              <p:blipFill>
                <a:blip r:embed="rId23"/>
                <a:stretch>
                  <a:fillRect/>
                </a:stretch>
              </p:blipFill>
              <p:spPr>
                <a:xfrm>
                  <a:off x="6463430" y="5168037"/>
                  <a:ext cx="1246340" cy="577989"/>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4">
            <p14:nvContentPartPr>
              <p14:cNvPr id="26646" name="Ink 22"/>
              <p14:cNvContentPartPr>
                <a14:cpLocks xmlns:a14="http://schemas.microsoft.com/office/drawing/2010/main" noRot="1" noChangeAspect="1" noEditPoints="1" noChangeArrowheads="1" noChangeShapeType="1"/>
              </p14:cNvContentPartPr>
              <p14:nvPr/>
            </p14:nvContentPartPr>
            <p14:xfrm>
              <a:off x="377825" y="3509963"/>
              <a:ext cx="28575" cy="19050"/>
            </p14:xfrm>
          </p:contentPart>
        </mc:Choice>
        <mc:Fallback xmlns="">
          <p:pic>
            <p:nvPicPr>
              <p:cNvPr id="26646" name="Ink 22"/>
              <p:cNvPicPr>
                <a:picLocks noRot="1" noChangeAspect="1" noEditPoints="1" noChangeArrowheads="1" noChangeShapeType="1"/>
              </p:cNvPicPr>
              <p:nvPr/>
            </p:nvPicPr>
            <p:blipFill>
              <a:blip r:embed="rId26"/>
              <a:stretch>
                <a:fillRect/>
              </a:stretch>
            </p:blipFill>
            <p:spPr>
              <a:xfrm>
                <a:off x="367058" y="3500958"/>
                <a:ext cx="50110" cy="37061"/>
              </a:xfrm>
              <a:prstGeom prst="rect">
                <a:avLst/>
              </a:prstGeom>
            </p:spPr>
          </p:pic>
        </mc:Fallback>
      </mc:AlternateContent>
      <p:pic>
        <p:nvPicPr>
          <p:cNvPr id="22" name="Picture 2" descr="Physical Properties of a MOSFET">
            <a:extLst>
              <a:ext uri="{FF2B5EF4-FFF2-40B4-BE49-F238E27FC236}">
                <a16:creationId xmlns:a16="http://schemas.microsoft.com/office/drawing/2014/main" id="{088EA7D8-F0B2-4E9F-ACD3-5EE46BFE554E}"/>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52400" y="1600200"/>
            <a:ext cx="3124200" cy="2189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994724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E9D0C-6DB1-4C24-A58A-3C8CDED44381}"/>
              </a:ext>
            </a:extLst>
          </p:cNvPr>
          <p:cNvSpPr>
            <a:spLocks noGrp="1"/>
          </p:cNvSpPr>
          <p:nvPr>
            <p:ph type="title"/>
          </p:nvPr>
        </p:nvSpPr>
        <p:spPr/>
        <p:txBody>
          <a:bodyPr>
            <a:normAutofit/>
          </a:bodyPr>
          <a:lstStyle/>
          <a:p>
            <a:r>
              <a:rPr lang="en-US" dirty="0"/>
              <a:t>p-channel MOSFETs </a:t>
            </a:r>
          </a:p>
        </p:txBody>
      </p:sp>
      <p:sp>
        <p:nvSpPr>
          <p:cNvPr id="4" name="Slide Number Placeholder 3">
            <a:extLst>
              <a:ext uri="{FF2B5EF4-FFF2-40B4-BE49-F238E27FC236}">
                <a16:creationId xmlns:a16="http://schemas.microsoft.com/office/drawing/2014/main" id="{C2EF7CF9-F505-465B-AD93-ED0DC0E436CE}"/>
              </a:ext>
            </a:extLst>
          </p:cNvPr>
          <p:cNvSpPr>
            <a:spLocks noGrp="1"/>
          </p:cNvSpPr>
          <p:nvPr>
            <p:ph type="sldNum" sz="quarter" idx="12"/>
          </p:nvPr>
        </p:nvSpPr>
        <p:spPr/>
        <p:txBody>
          <a:bodyPr/>
          <a:lstStyle/>
          <a:p>
            <a:fld id="{153644B5-4BB5-478C-9B1D-5BAA105A4AAF}" type="slidenum">
              <a:rPr lang="en-US" smtClean="0"/>
              <a:pPr/>
              <a:t>14</a:t>
            </a:fld>
            <a:endParaRPr lang="en-US"/>
          </a:p>
        </p:txBody>
      </p:sp>
      <p:pic>
        <p:nvPicPr>
          <p:cNvPr id="1026" name="Picture 2" descr="CMOS Fabrication using N-well and P-well Technology">
            <a:extLst>
              <a:ext uri="{FF2B5EF4-FFF2-40B4-BE49-F238E27FC236}">
                <a16:creationId xmlns:a16="http://schemas.microsoft.com/office/drawing/2014/main" id="{B5A80224-0C6C-4F6F-9DCF-3F4F49AEB3B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67" t="24000" r="1667" b="17334"/>
          <a:stretch/>
        </p:blipFill>
        <p:spPr bwMode="auto">
          <a:xfrm>
            <a:off x="381000" y="3163094"/>
            <a:ext cx="3948543" cy="144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1722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Typical process parameters</a:t>
            </a:r>
            <a:br>
              <a:rPr lang="en-US" sz="3200" dirty="0"/>
            </a:br>
            <a:r>
              <a:rPr lang="en-US" sz="3200" dirty="0"/>
              <a:t> for a 0.5 µm node technology  </a:t>
            </a:r>
          </a:p>
        </p:txBody>
      </p:sp>
      <p:sp>
        <p:nvSpPr>
          <p:cNvPr id="6" name="Slide Number Placeholder 5"/>
          <p:cNvSpPr>
            <a:spLocks noGrp="1"/>
          </p:cNvSpPr>
          <p:nvPr>
            <p:ph type="sldNum" sz="quarter" idx="12"/>
          </p:nvPr>
        </p:nvSpPr>
        <p:spPr/>
        <p:txBody>
          <a:bodyPr/>
          <a:lstStyle/>
          <a:p>
            <a:fld id="{153644B5-4BB5-478C-9B1D-5BAA105A4AAF}" type="slidenum">
              <a:rPr lang="en-US" smtClean="0"/>
              <a:pPr/>
              <a:t>15</a:t>
            </a:fld>
            <a:endParaRPr lang="en-US"/>
          </a:p>
        </p:txBody>
      </p:sp>
      <p:sp>
        <p:nvSpPr>
          <p:cNvPr id="9" name="TextBox 8"/>
          <p:cNvSpPr txBox="1"/>
          <p:nvPr/>
        </p:nvSpPr>
        <p:spPr>
          <a:xfrm>
            <a:off x="914400" y="4267200"/>
            <a:ext cx="6990247" cy="369332"/>
          </a:xfrm>
          <a:prstGeom prst="rect">
            <a:avLst/>
          </a:prstGeom>
          <a:noFill/>
        </p:spPr>
        <p:txBody>
          <a:bodyPr wrap="none" rtlCol="0">
            <a:spAutoFit/>
          </a:bodyPr>
          <a:lstStyle/>
          <a:p>
            <a:r>
              <a:rPr lang="en-US" dirty="0"/>
              <a:t>The process </a:t>
            </a:r>
            <a:r>
              <a:rPr lang="en-US" dirty="0" err="1"/>
              <a:t>transconductance</a:t>
            </a:r>
            <a:r>
              <a:rPr lang="en-US" dirty="0"/>
              <a:t> parameters for n-MOSFET and p-MOSFET:</a:t>
            </a:r>
          </a:p>
        </p:txBody>
      </p:sp>
      <p:sp>
        <p:nvSpPr>
          <p:cNvPr id="12" name="TextBox 11"/>
          <p:cNvSpPr txBox="1"/>
          <p:nvPr/>
        </p:nvSpPr>
        <p:spPr>
          <a:xfrm>
            <a:off x="838200" y="3886200"/>
            <a:ext cx="7430624" cy="369332"/>
          </a:xfrm>
          <a:prstGeom prst="rect">
            <a:avLst/>
          </a:prstGeom>
          <a:noFill/>
        </p:spPr>
        <p:txBody>
          <a:bodyPr wrap="none" rtlCol="0">
            <a:spAutoFit/>
          </a:bodyPr>
          <a:lstStyle/>
          <a:p>
            <a:r>
              <a:rPr lang="en-US" dirty="0"/>
              <a:t>Mobility of electrons is approximately a factor of 3 greater than that for holes </a:t>
            </a:r>
          </a:p>
        </p:txBody>
      </p:sp>
      <mc:AlternateContent xmlns:mc="http://schemas.openxmlformats.org/markup-compatibility/2006" xmlns:p14="http://schemas.microsoft.com/office/powerpoint/2010/main">
        <mc:Choice Requires="p14">
          <p:contentPart p14:bwMode="auto" r:id="rId2">
            <p14:nvContentPartPr>
              <p14:cNvPr id="33794" name="Ink 2"/>
              <p14:cNvContentPartPr>
                <a14:cpLocks xmlns:a14="http://schemas.microsoft.com/office/drawing/2010/main" noRot="1" noChangeAspect="1" noEditPoints="1" noChangeArrowheads="1" noChangeShapeType="1"/>
              </p14:cNvContentPartPr>
              <p14:nvPr/>
            </p14:nvContentPartPr>
            <p14:xfrm>
              <a:off x="1295400" y="1447800"/>
              <a:ext cx="3048000" cy="723900"/>
            </p14:xfrm>
          </p:contentPart>
        </mc:Choice>
        <mc:Fallback xmlns="">
          <p:pic>
            <p:nvPicPr>
              <p:cNvPr id="33794" name="Ink 2"/>
              <p:cNvPicPr>
                <a:picLocks noRot="1" noChangeAspect="1" noEditPoints="1" noChangeArrowheads="1" noChangeShapeType="1"/>
              </p:cNvPicPr>
              <p:nvPr/>
            </p:nvPicPr>
            <p:blipFill>
              <a:blip r:embed="rId3"/>
              <a:stretch>
                <a:fillRect/>
              </a:stretch>
            </p:blipFill>
            <p:spPr>
              <a:xfrm>
                <a:off x="1289220" y="1441592"/>
                <a:ext cx="3060359" cy="736315"/>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3795" name="Ink 3"/>
              <p14:cNvContentPartPr>
                <a14:cpLocks xmlns:a14="http://schemas.microsoft.com/office/drawing/2010/main" noRot="1" noChangeAspect="1" noEditPoints="1" noChangeArrowheads="1" noChangeShapeType="1"/>
              </p14:cNvContentPartPr>
              <p14:nvPr/>
            </p14:nvContentPartPr>
            <p14:xfrm>
              <a:off x="1524000" y="2209800"/>
              <a:ext cx="2490788" cy="547688"/>
            </p14:xfrm>
          </p:contentPart>
        </mc:Choice>
        <mc:Fallback xmlns="">
          <p:pic>
            <p:nvPicPr>
              <p:cNvPr id="33795" name="Ink 3"/>
              <p:cNvPicPr>
                <a:picLocks noRot="1" noChangeAspect="1" noEditPoints="1" noChangeArrowheads="1" noChangeShapeType="1"/>
              </p:cNvPicPr>
              <p:nvPr/>
            </p:nvPicPr>
            <p:blipFill>
              <a:blip r:embed="rId5"/>
              <a:stretch>
                <a:fillRect/>
              </a:stretch>
            </p:blipFill>
            <p:spPr>
              <a:xfrm>
                <a:off x="1517761" y="2203574"/>
                <a:ext cx="2503266" cy="560141"/>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3796" name="Ink 4"/>
              <p14:cNvContentPartPr>
                <a14:cpLocks xmlns:a14="http://schemas.microsoft.com/office/drawing/2010/main" noRot="1" noChangeAspect="1" noEditPoints="1" noChangeArrowheads="1" noChangeShapeType="1"/>
              </p14:cNvContentPartPr>
              <p14:nvPr/>
            </p14:nvContentPartPr>
            <p14:xfrm>
              <a:off x="2971800" y="2590800"/>
              <a:ext cx="1219200" cy="550863"/>
            </p14:xfrm>
          </p:contentPart>
        </mc:Choice>
        <mc:Fallback xmlns="">
          <p:pic>
            <p:nvPicPr>
              <p:cNvPr id="33796" name="Ink 4"/>
              <p:cNvPicPr>
                <a:picLocks noRot="1" noChangeAspect="1" noEditPoints="1" noChangeArrowheads="1" noChangeShapeType="1"/>
              </p:cNvPicPr>
              <p:nvPr/>
            </p:nvPicPr>
            <p:blipFill>
              <a:blip r:embed="rId7"/>
              <a:stretch>
                <a:fillRect/>
              </a:stretch>
            </p:blipFill>
            <p:spPr>
              <a:xfrm>
                <a:off x="2963425" y="2582419"/>
                <a:ext cx="1235950" cy="567624"/>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3797" name="Ink 5"/>
              <p14:cNvContentPartPr>
                <a14:cpLocks xmlns:a14="http://schemas.microsoft.com/office/drawing/2010/main" noRot="1" noChangeAspect="1" noEditPoints="1" noChangeArrowheads="1" noChangeShapeType="1"/>
              </p14:cNvContentPartPr>
              <p14:nvPr/>
            </p14:nvContentPartPr>
            <p14:xfrm>
              <a:off x="5334000" y="1676400"/>
              <a:ext cx="914400" cy="352425"/>
            </p14:xfrm>
          </p:contentPart>
        </mc:Choice>
        <mc:Fallback xmlns="">
          <p:pic>
            <p:nvPicPr>
              <p:cNvPr id="33797" name="Ink 5"/>
              <p:cNvPicPr>
                <a:picLocks noRot="1" noChangeAspect="1" noEditPoints="1" noChangeArrowheads="1" noChangeShapeType="1"/>
              </p:cNvPicPr>
              <p:nvPr/>
            </p:nvPicPr>
            <p:blipFill>
              <a:blip r:embed="rId9"/>
              <a:stretch>
                <a:fillRect/>
              </a:stretch>
            </p:blipFill>
            <p:spPr>
              <a:xfrm>
                <a:off x="5327460" y="1669832"/>
                <a:ext cx="927481" cy="365562"/>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798" name="Ink 6"/>
              <p14:cNvContentPartPr>
                <a14:cpLocks xmlns:a14="http://schemas.microsoft.com/office/drawing/2010/main" noRot="1" noChangeAspect="1" noEditPoints="1" noChangeArrowheads="1" noChangeShapeType="1"/>
              </p14:cNvContentPartPr>
              <p14:nvPr/>
            </p14:nvContentPartPr>
            <p14:xfrm>
              <a:off x="6324600" y="1828800"/>
              <a:ext cx="377825" cy="123825"/>
            </p14:xfrm>
          </p:contentPart>
        </mc:Choice>
        <mc:Fallback xmlns="">
          <p:pic>
            <p:nvPicPr>
              <p:cNvPr id="33798" name="Ink 6"/>
              <p:cNvPicPr>
                <a:picLocks noRot="1" noChangeAspect="1" noEditPoints="1" noChangeArrowheads="1" noChangeShapeType="1"/>
              </p:cNvPicPr>
              <p:nvPr/>
            </p:nvPicPr>
            <p:blipFill>
              <a:blip r:embed="rId11"/>
              <a:stretch>
                <a:fillRect/>
              </a:stretch>
            </p:blipFill>
            <p:spPr>
              <a:xfrm>
                <a:off x="6315173" y="1819247"/>
                <a:ext cx="396680" cy="142932"/>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3799" name="Ink 7"/>
              <p14:cNvContentPartPr>
                <a14:cpLocks xmlns:a14="http://schemas.microsoft.com/office/drawing/2010/main" noRot="1" noChangeAspect="1" noEditPoints="1" noChangeArrowheads="1" noChangeShapeType="1"/>
              </p14:cNvContentPartPr>
              <p14:nvPr/>
            </p14:nvContentPartPr>
            <p14:xfrm>
              <a:off x="6858000" y="1524000"/>
              <a:ext cx="1371600" cy="523875"/>
            </p14:xfrm>
          </p:contentPart>
        </mc:Choice>
        <mc:Fallback xmlns="">
          <p:pic>
            <p:nvPicPr>
              <p:cNvPr id="33799" name="Ink 7"/>
              <p:cNvPicPr>
                <a:picLocks noRot="1" noChangeAspect="1" noEditPoints="1" noChangeArrowheads="1" noChangeShapeType="1"/>
              </p:cNvPicPr>
              <p:nvPr/>
            </p:nvPicPr>
            <p:blipFill>
              <a:blip r:embed="rId13"/>
              <a:stretch>
                <a:fillRect/>
              </a:stretch>
            </p:blipFill>
            <p:spPr>
              <a:xfrm>
                <a:off x="6851181" y="1517179"/>
                <a:ext cx="1385237" cy="537516"/>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3800" name="Ink 8"/>
              <p14:cNvContentPartPr>
                <a14:cpLocks xmlns:a14="http://schemas.microsoft.com/office/drawing/2010/main" noRot="1" noChangeAspect="1" noEditPoints="1" noChangeArrowheads="1" noChangeShapeType="1"/>
              </p14:cNvContentPartPr>
              <p14:nvPr/>
            </p14:nvContentPartPr>
            <p14:xfrm>
              <a:off x="1143000" y="2895600"/>
              <a:ext cx="6934200" cy="746125"/>
            </p14:xfrm>
          </p:contentPart>
        </mc:Choice>
        <mc:Fallback xmlns="">
          <p:pic>
            <p:nvPicPr>
              <p:cNvPr id="33800" name="Ink 8"/>
              <p:cNvPicPr>
                <a:picLocks noRot="1" noChangeAspect="1" noEditPoints="1" noChangeArrowheads="1" noChangeShapeType="1"/>
              </p:cNvPicPr>
              <p:nvPr/>
            </p:nvPicPr>
            <p:blipFill>
              <a:blip r:embed="rId15"/>
              <a:stretch>
                <a:fillRect/>
              </a:stretch>
            </p:blipFill>
            <p:spPr>
              <a:xfrm>
                <a:off x="1136041" y="2888604"/>
                <a:ext cx="6948117" cy="760117"/>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3801" name="Ink 9"/>
              <p14:cNvContentPartPr>
                <a14:cpLocks xmlns:a14="http://schemas.microsoft.com/office/drawing/2010/main" noRot="1" noChangeAspect="1" noEditPoints="1" noChangeArrowheads="1" noChangeShapeType="1"/>
              </p14:cNvContentPartPr>
              <p14:nvPr/>
            </p14:nvContentPartPr>
            <p14:xfrm>
              <a:off x="990600" y="4953000"/>
              <a:ext cx="2497138" cy="614363"/>
            </p14:xfrm>
          </p:contentPart>
        </mc:Choice>
        <mc:Fallback xmlns="">
          <p:pic>
            <p:nvPicPr>
              <p:cNvPr id="33801" name="Ink 9"/>
              <p:cNvPicPr>
                <a:picLocks noRot="1" noChangeAspect="1" noEditPoints="1" noChangeArrowheads="1" noChangeShapeType="1"/>
              </p:cNvPicPr>
              <p:nvPr/>
            </p:nvPicPr>
            <p:blipFill>
              <a:blip r:embed="rId17"/>
              <a:stretch>
                <a:fillRect/>
              </a:stretch>
            </p:blipFill>
            <p:spPr>
              <a:xfrm>
                <a:off x="981242" y="4943653"/>
                <a:ext cx="2515854" cy="633056"/>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3802" name="Ink 10"/>
              <p14:cNvContentPartPr>
                <a14:cpLocks xmlns:a14="http://schemas.microsoft.com/office/drawing/2010/main" noRot="1" noChangeAspect="1" noEditPoints="1" noChangeArrowheads="1" noChangeShapeType="1"/>
              </p14:cNvContentPartPr>
              <p14:nvPr/>
            </p14:nvContentPartPr>
            <p14:xfrm>
              <a:off x="3657600" y="5029200"/>
              <a:ext cx="623888" cy="169863"/>
            </p14:xfrm>
          </p:contentPart>
        </mc:Choice>
        <mc:Fallback xmlns="">
          <p:pic>
            <p:nvPicPr>
              <p:cNvPr id="33802" name="Ink 10"/>
              <p:cNvPicPr>
                <a:picLocks noRot="1" noChangeAspect="1" noEditPoints="1" noChangeArrowheads="1" noChangeShapeType="1"/>
              </p:cNvPicPr>
              <p:nvPr/>
            </p:nvPicPr>
            <p:blipFill>
              <a:blip r:embed="rId19"/>
              <a:stretch>
                <a:fillRect/>
              </a:stretch>
            </p:blipFill>
            <p:spPr>
              <a:xfrm>
                <a:off x="3648267" y="5019883"/>
                <a:ext cx="642554" cy="188498"/>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3803" name="Ink 11"/>
              <p14:cNvContentPartPr>
                <a14:cpLocks xmlns:a14="http://schemas.microsoft.com/office/drawing/2010/main" noRot="1" noChangeAspect="1" noEditPoints="1" noChangeArrowheads="1" noChangeShapeType="1"/>
              </p14:cNvContentPartPr>
              <p14:nvPr/>
            </p14:nvContentPartPr>
            <p14:xfrm>
              <a:off x="4495800" y="4800600"/>
              <a:ext cx="871538" cy="633413"/>
            </p14:xfrm>
          </p:contentPart>
        </mc:Choice>
        <mc:Fallback xmlns="">
          <p:pic>
            <p:nvPicPr>
              <p:cNvPr id="33803" name="Ink 11"/>
              <p:cNvPicPr>
                <a:picLocks noRot="1" noChangeAspect="1" noEditPoints="1" noChangeArrowheads="1" noChangeShapeType="1"/>
              </p:cNvPicPr>
              <p:nvPr/>
            </p:nvPicPr>
            <p:blipFill>
              <a:blip r:embed="rId21"/>
              <a:stretch>
                <a:fillRect/>
              </a:stretch>
            </p:blipFill>
            <p:spPr>
              <a:xfrm>
                <a:off x="4486405" y="4791232"/>
                <a:ext cx="890327" cy="652149"/>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3804" name="Ink 12"/>
              <p14:cNvContentPartPr>
                <a14:cpLocks xmlns:a14="http://schemas.microsoft.com/office/drawing/2010/main" noRot="1" noChangeAspect="1" noEditPoints="1" noChangeArrowheads="1" noChangeShapeType="1"/>
              </p14:cNvContentPartPr>
              <p14:nvPr/>
            </p14:nvContentPartPr>
            <p14:xfrm>
              <a:off x="914400" y="5791200"/>
              <a:ext cx="2362200" cy="465138"/>
            </p14:xfrm>
          </p:contentPart>
        </mc:Choice>
        <mc:Fallback xmlns="">
          <p:pic>
            <p:nvPicPr>
              <p:cNvPr id="33804" name="Ink 12"/>
              <p:cNvPicPr>
                <a:picLocks noRot="1" noChangeAspect="1" noEditPoints="1" noChangeArrowheads="1" noChangeShapeType="1"/>
              </p:cNvPicPr>
              <p:nvPr/>
            </p:nvPicPr>
            <p:blipFill>
              <a:blip r:embed="rId23"/>
              <a:stretch>
                <a:fillRect/>
              </a:stretch>
            </p:blipFill>
            <p:spPr>
              <a:xfrm>
                <a:off x="906201" y="5782990"/>
                <a:ext cx="2378598" cy="481558"/>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3805" name="Ink 13"/>
              <p14:cNvContentPartPr>
                <a14:cpLocks xmlns:a14="http://schemas.microsoft.com/office/drawing/2010/main" noRot="1" noChangeAspect="1" noEditPoints="1" noChangeArrowheads="1" noChangeShapeType="1"/>
              </p14:cNvContentPartPr>
              <p14:nvPr/>
            </p14:nvContentPartPr>
            <p14:xfrm>
              <a:off x="3505200" y="5562600"/>
              <a:ext cx="1911350" cy="482600"/>
            </p14:xfrm>
          </p:contentPart>
        </mc:Choice>
        <mc:Fallback xmlns="">
          <p:pic>
            <p:nvPicPr>
              <p:cNvPr id="33805" name="Ink 13"/>
              <p:cNvPicPr>
                <a:picLocks noRot="1" noChangeAspect="1" noEditPoints="1" noChangeArrowheads="1" noChangeShapeType="1"/>
              </p:cNvPicPr>
              <p:nvPr/>
            </p:nvPicPr>
            <p:blipFill>
              <a:blip r:embed="rId25"/>
              <a:stretch>
                <a:fillRect/>
              </a:stretch>
            </p:blipFill>
            <p:spPr>
              <a:xfrm>
                <a:off x="3495838" y="5553271"/>
                <a:ext cx="1930075" cy="501258"/>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3806" name="Ink 14"/>
              <p14:cNvContentPartPr>
                <a14:cpLocks xmlns:a14="http://schemas.microsoft.com/office/drawing/2010/main" noRot="1" noChangeAspect="1" noEditPoints="1" noChangeArrowheads="1" noChangeShapeType="1"/>
              </p14:cNvContentPartPr>
              <p14:nvPr/>
            </p14:nvContentPartPr>
            <p14:xfrm>
              <a:off x="4800600" y="5867400"/>
              <a:ext cx="682625" cy="463550"/>
            </p14:xfrm>
          </p:contentPart>
        </mc:Choice>
        <mc:Fallback xmlns="">
          <p:pic>
            <p:nvPicPr>
              <p:cNvPr id="33806" name="Ink 14"/>
              <p:cNvPicPr>
                <a:picLocks noRot="1" noChangeAspect="1" noEditPoints="1" noChangeArrowheads="1" noChangeShapeType="1"/>
              </p:cNvPicPr>
              <p:nvPr/>
            </p:nvPicPr>
            <p:blipFill>
              <a:blip r:embed="rId27"/>
              <a:stretch>
                <a:fillRect/>
              </a:stretch>
            </p:blipFill>
            <p:spPr>
              <a:xfrm>
                <a:off x="4791249" y="5858179"/>
                <a:ext cx="701327" cy="481993"/>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3807" name="Ink 15"/>
              <p14:cNvContentPartPr>
                <a14:cpLocks xmlns:a14="http://schemas.microsoft.com/office/drawing/2010/main" noRot="1" noChangeAspect="1" noEditPoints="1" noChangeArrowheads="1" noChangeShapeType="1"/>
              </p14:cNvContentPartPr>
              <p14:nvPr/>
            </p14:nvContentPartPr>
            <p14:xfrm>
              <a:off x="3462338" y="3178175"/>
              <a:ext cx="19050" cy="19050"/>
            </p14:xfrm>
          </p:contentPart>
        </mc:Choice>
        <mc:Fallback xmlns="">
          <p:pic>
            <p:nvPicPr>
              <p:cNvPr id="33807" name="Ink 15"/>
              <p:cNvPicPr>
                <a:picLocks noRot="1" noChangeAspect="1" noEditPoints="1" noChangeArrowheads="1" noChangeShapeType="1"/>
              </p:cNvPicPr>
              <p:nvPr/>
            </p:nvPicPr>
            <p:blipFill>
              <a:blip r:embed="rId29"/>
              <a:stretch>
                <a:fillRect/>
              </a:stretch>
            </p:blipFill>
            <p:spPr>
              <a:xfrm>
                <a:off x="3453166" y="3168830"/>
                <a:ext cx="37394" cy="37741"/>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3809" name="Ink 17"/>
              <p14:cNvContentPartPr>
                <a14:cpLocks xmlns:a14="http://schemas.microsoft.com/office/drawing/2010/main" noRot="1" noChangeAspect="1" noEditPoints="1" noChangeArrowheads="1" noChangeShapeType="1"/>
              </p14:cNvContentPartPr>
              <p14:nvPr/>
            </p14:nvContentPartPr>
            <p14:xfrm>
              <a:off x="4473575" y="3736975"/>
              <a:ext cx="20638" cy="9525"/>
            </p14:xfrm>
          </p:contentPart>
        </mc:Choice>
        <mc:Fallback xmlns="">
          <p:pic>
            <p:nvPicPr>
              <p:cNvPr id="33809" name="Ink 17"/>
              <p:cNvPicPr>
                <a:picLocks noRot="1" noChangeAspect="1" noEditPoints="1" noChangeArrowheads="1" noChangeShapeType="1"/>
              </p:cNvPicPr>
              <p:nvPr/>
            </p:nvPicPr>
            <p:blipFill>
              <a:blip r:embed="rId31"/>
              <a:stretch>
                <a:fillRect/>
              </a:stretch>
            </p:blipFill>
            <p:spPr>
              <a:xfrm>
                <a:off x="4461910" y="3727803"/>
                <a:ext cx="43968" cy="27869"/>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3811" name="Ink 19"/>
              <p14:cNvContentPartPr>
                <a14:cpLocks xmlns:a14="http://schemas.microsoft.com/office/drawing/2010/main" noRot="1" noChangeAspect="1" noEditPoints="1" noChangeArrowheads="1" noChangeShapeType="1"/>
              </p14:cNvContentPartPr>
              <p14:nvPr/>
            </p14:nvContentPartPr>
            <p14:xfrm>
              <a:off x="5562600" y="4800600"/>
              <a:ext cx="369888" cy="1352550"/>
            </p14:xfrm>
          </p:contentPart>
        </mc:Choice>
        <mc:Fallback xmlns="">
          <p:pic>
            <p:nvPicPr>
              <p:cNvPr id="33811" name="Ink 19"/>
              <p:cNvPicPr>
                <a:picLocks noRot="1" noChangeAspect="1" noEditPoints="1" noChangeArrowheads="1" noChangeShapeType="1"/>
              </p:cNvPicPr>
              <p:nvPr/>
            </p:nvPicPr>
            <p:blipFill>
              <a:blip r:embed="rId33"/>
              <a:stretch>
                <a:fillRect/>
              </a:stretch>
            </p:blipFill>
            <p:spPr>
              <a:xfrm>
                <a:off x="5553144" y="4791242"/>
                <a:ext cx="388801" cy="1371265"/>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3813" name="Ink 21"/>
              <p14:cNvContentPartPr>
                <a14:cpLocks xmlns:a14="http://schemas.microsoft.com/office/drawing/2010/main" noRot="1" noChangeAspect="1" noEditPoints="1" noChangeArrowheads="1" noChangeShapeType="1"/>
              </p14:cNvContentPartPr>
              <p14:nvPr/>
            </p14:nvContentPartPr>
            <p14:xfrm>
              <a:off x="6324600" y="5334000"/>
              <a:ext cx="1258888" cy="492125"/>
            </p14:xfrm>
          </p:contentPart>
        </mc:Choice>
        <mc:Fallback xmlns="">
          <p:pic>
            <p:nvPicPr>
              <p:cNvPr id="33813" name="Ink 21"/>
              <p:cNvPicPr>
                <a:picLocks noRot="1" noChangeAspect="1" noEditPoints="1" noChangeArrowheads="1" noChangeShapeType="1"/>
              </p:cNvPicPr>
              <p:nvPr/>
            </p:nvPicPr>
            <p:blipFill>
              <a:blip r:embed="rId35"/>
              <a:stretch>
                <a:fillRect/>
              </a:stretch>
            </p:blipFill>
            <p:spPr>
              <a:xfrm>
                <a:off x="6315248" y="5324640"/>
                <a:ext cx="1277591" cy="510845"/>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3814" name="Ink 22"/>
              <p14:cNvContentPartPr>
                <a14:cpLocks xmlns:a14="http://schemas.microsoft.com/office/drawing/2010/main" noRot="1" noChangeAspect="1" noEditPoints="1" noChangeArrowheads="1" noChangeShapeType="1"/>
              </p14:cNvContentPartPr>
              <p14:nvPr/>
            </p14:nvContentPartPr>
            <p14:xfrm>
              <a:off x="7696200" y="5181600"/>
              <a:ext cx="558800" cy="615950"/>
            </p14:xfrm>
          </p:contentPart>
        </mc:Choice>
        <mc:Fallback xmlns="">
          <p:pic>
            <p:nvPicPr>
              <p:cNvPr id="33814" name="Ink 22"/>
              <p:cNvPicPr>
                <a:picLocks noRot="1" noChangeAspect="1" noEditPoints="1" noChangeArrowheads="1" noChangeShapeType="1"/>
              </p:cNvPicPr>
              <p:nvPr/>
            </p:nvPicPr>
            <p:blipFill>
              <a:blip r:embed="rId37"/>
              <a:stretch>
                <a:fillRect/>
              </a:stretch>
            </p:blipFill>
            <p:spPr>
              <a:xfrm>
                <a:off x="7686833" y="5172196"/>
                <a:ext cx="577535" cy="634758"/>
              </a:xfrm>
              <a:prstGeom prst="rect">
                <a:avLst/>
              </a:prstGeom>
            </p:spPr>
          </p:pic>
        </mc:Fallback>
      </mc:AlternateContent>
    </p:spTree>
    <p:extLst>
      <p:ext uri="{BB962C8B-B14F-4D97-AF65-F5344CB8AC3E}">
        <p14:creationId xmlns:p14="http://schemas.microsoft.com/office/powerpoint/2010/main" val="389842661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Design parameters </a:t>
            </a:r>
          </a:p>
        </p:txBody>
      </p:sp>
      <p:sp>
        <p:nvSpPr>
          <p:cNvPr id="6" name="Slide Number Placeholder 5"/>
          <p:cNvSpPr>
            <a:spLocks noGrp="1"/>
          </p:cNvSpPr>
          <p:nvPr>
            <p:ph type="sldNum" sz="quarter" idx="12"/>
          </p:nvPr>
        </p:nvSpPr>
        <p:spPr/>
        <p:txBody>
          <a:bodyPr/>
          <a:lstStyle/>
          <a:p>
            <a:fld id="{153644B5-4BB5-478C-9B1D-5BAA105A4AAF}" type="slidenum">
              <a:rPr lang="en-US" smtClean="0"/>
              <a:pPr/>
              <a:t>16</a:t>
            </a:fld>
            <a:endParaRPr lang="en-US"/>
          </a:p>
        </p:txBody>
      </p:sp>
      <p:sp>
        <p:nvSpPr>
          <p:cNvPr id="9" name="TextBox 8"/>
          <p:cNvSpPr txBox="1"/>
          <p:nvPr/>
        </p:nvSpPr>
        <p:spPr>
          <a:xfrm>
            <a:off x="609600" y="3352800"/>
            <a:ext cx="7913064" cy="369332"/>
          </a:xfrm>
          <a:prstGeom prst="rect">
            <a:avLst/>
          </a:prstGeom>
          <a:noFill/>
        </p:spPr>
        <p:txBody>
          <a:bodyPr wrap="none" rtlCol="0">
            <a:spAutoFit/>
          </a:bodyPr>
          <a:lstStyle/>
          <a:p>
            <a:r>
              <a:rPr lang="en-US" dirty="0"/>
              <a:t>To obtain the required current you have control on 3 design parameters: W, L, </a:t>
            </a:r>
            <a:r>
              <a:rPr lang="en-US" dirty="0" err="1"/>
              <a:t>V</a:t>
            </a:r>
            <a:r>
              <a:rPr lang="en-US" sz="1400" dirty="0" err="1"/>
              <a:t>ov</a:t>
            </a:r>
            <a:r>
              <a:rPr lang="en-US" dirty="0"/>
              <a:t>  </a:t>
            </a:r>
          </a:p>
        </p:txBody>
      </p:sp>
      <p:grpSp>
        <p:nvGrpSpPr>
          <p:cNvPr id="26" name="Group 25"/>
          <p:cNvGrpSpPr/>
          <p:nvPr/>
        </p:nvGrpSpPr>
        <p:grpSpPr>
          <a:xfrm>
            <a:off x="3733800" y="4267200"/>
            <a:ext cx="762000" cy="914400"/>
            <a:chOff x="3733800" y="5181600"/>
            <a:chExt cx="762000" cy="914400"/>
          </a:xfrm>
        </p:grpSpPr>
        <p:sp>
          <p:nvSpPr>
            <p:cNvPr id="11" name="Rectangle 10"/>
            <p:cNvSpPr/>
            <p:nvPr/>
          </p:nvSpPr>
          <p:spPr>
            <a:xfrm>
              <a:off x="3733800" y="5181600"/>
              <a:ext cx="762000" cy="914400"/>
            </a:xfrm>
            <a:prstGeom prst="rect">
              <a:avLst/>
            </a:prstGeom>
            <a:noFill/>
            <a:ln w="762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3" name="Straight Arrow Connector 12"/>
            <p:cNvCxnSpPr/>
            <p:nvPr/>
          </p:nvCxnSpPr>
          <p:spPr>
            <a:xfrm>
              <a:off x="4191000" y="5334000"/>
              <a:ext cx="0" cy="53340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4191000" y="5257800"/>
              <a:ext cx="304800" cy="7620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191000" y="5867400"/>
              <a:ext cx="228600" cy="7620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685800" y="5715000"/>
            <a:ext cx="7941598" cy="400110"/>
          </a:xfrm>
          <a:prstGeom prst="rect">
            <a:avLst/>
          </a:prstGeom>
          <a:noFill/>
        </p:spPr>
        <p:txBody>
          <a:bodyPr wrap="none" rtlCol="0">
            <a:spAutoFit/>
          </a:bodyPr>
          <a:lstStyle/>
          <a:p>
            <a:r>
              <a:rPr lang="en-US" sz="2000" dirty="0"/>
              <a:t>MOSFET represents a voltage-controlled current source (given V</a:t>
            </a:r>
            <a:r>
              <a:rPr lang="en-US" sz="1600" dirty="0"/>
              <a:t>DS</a:t>
            </a:r>
            <a:r>
              <a:rPr lang="en-US" sz="2000" dirty="0"/>
              <a:t> &gt; </a:t>
            </a:r>
            <a:r>
              <a:rPr lang="en-US" sz="2000" dirty="0" err="1"/>
              <a:t>V</a:t>
            </a:r>
            <a:r>
              <a:rPr lang="en-US" dirty="0" err="1"/>
              <a:t>ov</a:t>
            </a:r>
            <a:r>
              <a:rPr lang="en-US" sz="2000" dirty="0"/>
              <a:t>)  </a:t>
            </a:r>
          </a:p>
        </p:txBody>
      </p:sp>
      <mc:AlternateContent xmlns:mc="http://schemas.openxmlformats.org/markup-compatibility/2006" xmlns:p14="http://schemas.microsoft.com/office/powerpoint/2010/main">
        <mc:Choice Requires="p14">
          <p:contentPart p14:bwMode="auto" r:id="rId2">
            <p14:nvContentPartPr>
              <p14:cNvPr id="35842" name="Ink 2"/>
              <p14:cNvContentPartPr>
                <a14:cpLocks xmlns:a14="http://schemas.microsoft.com/office/drawing/2010/main" noRot="1" noChangeAspect="1" noEditPoints="1" noChangeArrowheads="1" noChangeShapeType="1"/>
              </p14:cNvContentPartPr>
              <p14:nvPr/>
            </p14:nvContentPartPr>
            <p14:xfrm>
              <a:off x="25304750" y="27190700"/>
              <a:ext cx="0" cy="0"/>
            </p14:xfrm>
          </p:contentPart>
        </mc:Choice>
        <mc:Fallback xmlns="">
          <p:pic>
            <p:nvPicPr>
              <p:cNvPr id="35842" name="Ink 2"/>
              <p:cNvPicPr>
                <a:picLocks noRot="1" noChangeAspect="1" noEditPoints="1" noChangeArrowheads="1" noChangeShapeType="1"/>
              </p:cNvPicPr>
              <p:nvPr/>
            </p:nvPicPr>
            <p:blipFill>
              <a:blip r:embed="rId3"/>
              <a:stretch>
                <a:fillRect/>
              </a:stretch>
            </p:blipFill>
            <p:spPr>
              <a:xfrm>
                <a:off x="25304750" y="27190700"/>
                <a:ext cx="0" cy="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5843" name="Ink 3"/>
              <p14:cNvContentPartPr>
                <a14:cpLocks xmlns:a14="http://schemas.microsoft.com/office/drawing/2010/main" noRot="1" noChangeAspect="1" noEditPoints="1" noChangeArrowheads="1" noChangeShapeType="1"/>
              </p14:cNvContentPartPr>
              <p14:nvPr/>
            </p14:nvContentPartPr>
            <p14:xfrm>
              <a:off x="1828800" y="1752600"/>
              <a:ext cx="492125" cy="360363"/>
            </p14:xfrm>
          </p:contentPart>
        </mc:Choice>
        <mc:Fallback xmlns="">
          <p:pic>
            <p:nvPicPr>
              <p:cNvPr id="35843" name="Ink 3"/>
              <p:cNvPicPr>
                <a:picLocks noRot="1" noChangeAspect="1" noEditPoints="1" noChangeArrowheads="1" noChangeShapeType="1"/>
              </p:cNvPicPr>
              <p:nvPr/>
            </p:nvPicPr>
            <p:blipFill>
              <a:blip r:embed="rId5"/>
              <a:stretch>
                <a:fillRect/>
              </a:stretch>
            </p:blipFill>
            <p:spPr>
              <a:xfrm>
                <a:off x="1819488" y="1743221"/>
                <a:ext cx="510750" cy="379121"/>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5845" name="Ink 5"/>
              <p14:cNvContentPartPr>
                <a14:cpLocks xmlns:a14="http://schemas.microsoft.com/office/drawing/2010/main" noRot="1" noChangeAspect="1" noEditPoints="1" noChangeArrowheads="1" noChangeShapeType="1"/>
              </p14:cNvContentPartPr>
              <p14:nvPr/>
            </p14:nvContentPartPr>
            <p14:xfrm>
              <a:off x="3048000" y="1600200"/>
              <a:ext cx="1447800" cy="912813"/>
            </p14:xfrm>
          </p:contentPart>
        </mc:Choice>
        <mc:Fallback xmlns="">
          <p:pic>
            <p:nvPicPr>
              <p:cNvPr id="35845" name="Ink 5"/>
              <p:cNvPicPr>
                <a:picLocks noRot="1" noChangeAspect="1" noEditPoints="1" noChangeArrowheads="1" noChangeShapeType="1"/>
              </p:cNvPicPr>
              <p:nvPr/>
            </p:nvPicPr>
            <p:blipFill>
              <a:blip r:embed="rId7"/>
              <a:stretch>
                <a:fillRect/>
              </a:stretch>
            </p:blipFill>
            <p:spPr>
              <a:xfrm>
                <a:off x="3039321" y="1591538"/>
                <a:ext cx="1465159" cy="930136"/>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5850" name="Ink 10"/>
              <p14:cNvContentPartPr>
                <a14:cpLocks xmlns:a14="http://schemas.microsoft.com/office/drawing/2010/main" noRot="1" noChangeAspect="1" noEditPoints="1" noChangeArrowheads="1" noChangeShapeType="1"/>
              </p14:cNvContentPartPr>
              <p14:nvPr/>
            </p14:nvContentPartPr>
            <p14:xfrm>
              <a:off x="4648200" y="2057400"/>
              <a:ext cx="1949450" cy="425450"/>
            </p14:xfrm>
          </p:contentPart>
        </mc:Choice>
        <mc:Fallback xmlns="">
          <p:pic>
            <p:nvPicPr>
              <p:cNvPr id="35850" name="Ink 10"/>
              <p:cNvPicPr>
                <a:picLocks noRot="1" noChangeAspect="1" noEditPoints="1" noChangeArrowheads="1" noChangeShapeType="1"/>
              </p:cNvPicPr>
              <p:nvPr/>
            </p:nvPicPr>
            <p:blipFill>
              <a:blip r:embed="rId9"/>
              <a:stretch>
                <a:fillRect/>
              </a:stretch>
            </p:blipFill>
            <p:spPr>
              <a:xfrm>
                <a:off x="4638831" y="2048034"/>
                <a:ext cx="1968188" cy="444183"/>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5852" name="Ink 12"/>
              <p14:cNvContentPartPr>
                <a14:cpLocks xmlns:a14="http://schemas.microsoft.com/office/drawing/2010/main" noRot="1" noChangeAspect="1" noEditPoints="1" noChangeArrowheads="1" noChangeShapeType="1"/>
              </p14:cNvContentPartPr>
              <p14:nvPr/>
            </p14:nvContentPartPr>
            <p14:xfrm>
              <a:off x="37015738" y="24628475"/>
              <a:ext cx="0" cy="0"/>
            </p14:xfrm>
          </p:contentPart>
        </mc:Choice>
        <mc:Fallback xmlns="">
          <p:pic>
            <p:nvPicPr>
              <p:cNvPr id="35852" name="Ink 12"/>
              <p:cNvPicPr>
                <a:picLocks noRot="1" noChangeAspect="1" noEditPoints="1" noChangeArrowheads="1" noChangeShapeType="1"/>
              </p:cNvPicPr>
              <p:nvPr/>
            </p:nvPicPr>
            <p:blipFill>
              <a:blip r:embed="rId3"/>
              <a:stretch>
                <a:fillRect/>
              </a:stretch>
            </p:blipFill>
            <p:spPr>
              <a:xfrm>
                <a:off x="37015738" y="24628475"/>
                <a:ext cx="0" cy="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5853" name="Ink 13"/>
              <p14:cNvContentPartPr>
                <a14:cpLocks xmlns:a14="http://schemas.microsoft.com/office/drawing/2010/main" noRot="1" noChangeAspect="1" noEditPoints="1" noChangeArrowheads="1" noChangeShapeType="1"/>
              </p14:cNvContentPartPr>
              <p14:nvPr/>
            </p14:nvContentPartPr>
            <p14:xfrm>
              <a:off x="2514600" y="1600200"/>
              <a:ext cx="2886075" cy="615950"/>
            </p14:xfrm>
          </p:contentPart>
        </mc:Choice>
        <mc:Fallback xmlns="">
          <p:pic>
            <p:nvPicPr>
              <p:cNvPr id="35853" name="Ink 13"/>
              <p:cNvPicPr>
                <a:picLocks noRot="1" noChangeAspect="1" noEditPoints="1" noChangeArrowheads="1" noChangeShapeType="1"/>
              </p:cNvPicPr>
              <p:nvPr/>
            </p:nvPicPr>
            <p:blipFill>
              <a:blip r:embed="rId12"/>
              <a:stretch>
                <a:fillRect/>
              </a:stretch>
            </p:blipFill>
            <p:spPr>
              <a:xfrm>
                <a:off x="2505238" y="1590873"/>
                <a:ext cx="2904799" cy="634604"/>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5854" name="Ink 14"/>
              <p14:cNvContentPartPr>
                <a14:cpLocks xmlns:a14="http://schemas.microsoft.com/office/drawing/2010/main" noRot="1" noChangeAspect="1" noEditPoints="1" noChangeArrowheads="1" noChangeShapeType="1"/>
              </p14:cNvContentPartPr>
              <p14:nvPr/>
            </p14:nvContentPartPr>
            <p14:xfrm>
              <a:off x="1600200" y="2362200"/>
              <a:ext cx="1371600" cy="369888"/>
            </p14:xfrm>
          </p:contentPart>
        </mc:Choice>
        <mc:Fallback xmlns="">
          <p:pic>
            <p:nvPicPr>
              <p:cNvPr id="35854" name="Ink 14"/>
              <p:cNvPicPr>
                <a:picLocks noRot="1" noChangeAspect="1" noEditPoints="1" noChangeArrowheads="1" noChangeShapeType="1"/>
              </p:cNvPicPr>
              <p:nvPr/>
            </p:nvPicPr>
            <p:blipFill>
              <a:blip r:embed="rId14"/>
              <a:stretch>
                <a:fillRect/>
              </a:stretch>
            </p:blipFill>
            <p:spPr>
              <a:xfrm>
                <a:off x="1590818" y="2352827"/>
                <a:ext cx="1390364" cy="388635"/>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5855" name="Ink 15"/>
              <p14:cNvContentPartPr>
                <a14:cpLocks xmlns:a14="http://schemas.microsoft.com/office/drawing/2010/main" noRot="1" noChangeAspect="1" noEditPoints="1" noChangeArrowheads="1" noChangeShapeType="1"/>
              </p14:cNvContentPartPr>
              <p14:nvPr/>
            </p14:nvContentPartPr>
            <p14:xfrm>
              <a:off x="1752600" y="2743200"/>
              <a:ext cx="1077913" cy="312738"/>
            </p14:xfrm>
          </p:contentPart>
        </mc:Choice>
        <mc:Fallback xmlns="">
          <p:pic>
            <p:nvPicPr>
              <p:cNvPr id="35855" name="Ink 15"/>
              <p:cNvPicPr>
                <a:picLocks noRot="1" noChangeAspect="1" noEditPoints="1" noChangeArrowheads="1" noChangeShapeType="1"/>
              </p:cNvPicPr>
              <p:nvPr/>
            </p:nvPicPr>
            <p:blipFill>
              <a:blip r:embed="rId16"/>
              <a:stretch>
                <a:fillRect/>
              </a:stretch>
            </p:blipFill>
            <p:spPr>
              <a:xfrm>
                <a:off x="1743227" y="2733800"/>
                <a:ext cx="1096659" cy="331538"/>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5856" name="Ink 16"/>
              <p14:cNvContentPartPr>
                <a14:cpLocks xmlns:a14="http://schemas.microsoft.com/office/drawing/2010/main" noRot="1" noChangeAspect="1" noEditPoints="1" noChangeArrowheads="1" noChangeShapeType="1"/>
              </p14:cNvContentPartPr>
              <p14:nvPr/>
            </p14:nvContentPartPr>
            <p14:xfrm>
              <a:off x="4572000" y="2514600"/>
              <a:ext cx="1581150" cy="311150"/>
            </p14:xfrm>
          </p:contentPart>
        </mc:Choice>
        <mc:Fallback xmlns="">
          <p:pic>
            <p:nvPicPr>
              <p:cNvPr id="35856" name="Ink 16"/>
              <p:cNvPicPr>
                <a:picLocks noRot="1" noChangeAspect="1" noEditPoints="1" noChangeArrowheads="1" noChangeShapeType="1"/>
              </p:cNvPicPr>
              <p:nvPr/>
            </p:nvPicPr>
            <p:blipFill>
              <a:blip r:embed="rId18"/>
              <a:stretch>
                <a:fillRect/>
              </a:stretch>
            </p:blipFill>
            <p:spPr>
              <a:xfrm>
                <a:off x="4562608" y="2505280"/>
                <a:ext cx="1599935" cy="32979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5860" name="Ink 20"/>
              <p14:cNvContentPartPr>
                <a14:cpLocks xmlns:a14="http://schemas.microsoft.com/office/drawing/2010/main" noRot="1" noChangeAspect="1" noEditPoints="1" noChangeArrowheads="1" noChangeShapeType="1"/>
              </p14:cNvContentPartPr>
              <p14:nvPr/>
            </p14:nvContentPartPr>
            <p14:xfrm>
              <a:off x="4495800" y="4038600"/>
              <a:ext cx="265113" cy="246063"/>
            </p14:xfrm>
          </p:contentPart>
        </mc:Choice>
        <mc:Fallback xmlns="">
          <p:pic>
            <p:nvPicPr>
              <p:cNvPr id="35860" name="Ink 20"/>
              <p:cNvPicPr>
                <a:picLocks noRot="1" noChangeAspect="1" noEditPoints="1" noChangeArrowheads="1" noChangeShapeType="1"/>
              </p:cNvPicPr>
              <p:nvPr/>
            </p:nvPicPr>
            <p:blipFill>
              <a:blip r:embed="rId20"/>
              <a:stretch>
                <a:fillRect/>
              </a:stretch>
            </p:blipFill>
            <p:spPr>
              <a:xfrm>
                <a:off x="4486383" y="4029094"/>
                <a:ext cx="283946" cy="265075"/>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5861" name="Ink 21"/>
              <p14:cNvContentPartPr>
                <a14:cpLocks xmlns:a14="http://schemas.microsoft.com/office/drawing/2010/main" noRot="1" noChangeAspect="1" noEditPoints="1" noChangeArrowheads="1" noChangeShapeType="1"/>
              </p14:cNvContentPartPr>
              <p14:nvPr/>
            </p14:nvContentPartPr>
            <p14:xfrm>
              <a:off x="4572000" y="5105400"/>
              <a:ext cx="350838" cy="179388"/>
            </p14:xfrm>
          </p:contentPart>
        </mc:Choice>
        <mc:Fallback xmlns="">
          <p:pic>
            <p:nvPicPr>
              <p:cNvPr id="35861" name="Ink 21"/>
              <p:cNvPicPr>
                <a:picLocks noRot="1" noChangeAspect="1" noEditPoints="1" noChangeArrowheads="1" noChangeShapeType="1"/>
              </p:cNvPicPr>
              <p:nvPr/>
            </p:nvPicPr>
            <p:blipFill>
              <a:blip r:embed="rId22"/>
              <a:stretch>
                <a:fillRect/>
              </a:stretch>
            </p:blipFill>
            <p:spPr>
              <a:xfrm>
                <a:off x="4562596" y="5096146"/>
                <a:ext cx="369646" cy="197896"/>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5862" name="Ink 22"/>
              <p14:cNvContentPartPr>
                <a14:cpLocks xmlns:a14="http://schemas.microsoft.com/office/drawing/2010/main" noRot="1" noChangeAspect="1" noEditPoints="1" noChangeArrowheads="1" noChangeShapeType="1"/>
              </p14:cNvContentPartPr>
              <p14:nvPr/>
            </p14:nvContentPartPr>
            <p14:xfrm>
              <a:off x="3048000" y="4267200"/>
              <a:ext cx="2819400" cy="928688"/>
            </p14:xfrm>
          </p:contentPart>
        </mc:Choice>
        <mc:Fallback xmlns="">
          <p:pic>
            <p:nvPicPr>
              <p:cNvPr id="35862" name="Ink 22"/>
              <p:cNvPicPr>
                <a:picLocks noRot="1" noChangeAspect="1" noEditPoints="1" noChangeArrowheads="1" noChangeShapeType="1"/>
              </p:cNvPicPr>
              <p:nvPr/>
            </p:nvPicPr>
            <p:blipFill>
              <a:blip r:embed="rId24"/>
              <a:stretch>
                <a:fillRect/>
              </a:stretch>
            </p:blipFill>
            <p:spPr>
              <a:xfrm>
                <a:off x="3038630" y="4257845"/>
                <a:ext cx="2838141" cy="947398"/>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5863" name="Ink 23"/>
              <p14:cNvContentPartPr>
                <a14:cpLocks xmlns:a14="http://schemas.microsoft.com/office/drawing/2010/main" noRot="1" noChangeAspect="1" noEditPoints="1" noChangeArrowheads="1" noChangeShapeType="1"/>
              </p14:cNvContentPartPr>
              <p14:nvPr/>
            </p14:nvContentPartPr>
            <p14:xfrm>
              <a:off x="2667000" y="4267200"/>
              <a:ext cx="1049338" cy="973138"/>
            </p14:xfrm>
          </p:contentPart>
        </mc:Choice>
        <mc:Fallback xmlns="">
          <p:pic>
            <p:nvPicPr>
              <p:cNvPr id="35863" name="Ink 23"/>
              <p:cNvPicPr>
                <a:picLocks noRot="1" noChangeAspect="1" noEditPoints="1" noChangeArrowheads="1" noChangeShapeType="1"/>
              </p:cNvPicPr>
              <p:nvPr/>
            </p:nvPicPr>
            <p:blipFill>
              <a:blip r:embed="rId26"/>
              <a:stretch>
                <a:fillRect/>
              </a:stretch>
            </p:blipFill>
            <p:spPr>
              <a:xfrm>
                <a:off x="2657650" y="4257857"/>
                <a:ext cx="1068038" cy="991825"/>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5864" name="Ink 24"/>
              <p14:cNvContentPartPr>
                <a14:cpLocks xmlns:a14="http://schemas.microsoft.com/office/drawing/2010/main" noRot="1" noChangeAspect="1" noEditPoints="1" noChangeArrowheads="1" noChangeShapeType="1"/>
              </p14:cNvContentPartPr>
              <p14:nvPr/>
            </p14:nvContentPartPr>
            <p14:xfrm>
              <a:off x="5562600" y="4114800"/>
              <a:ext cx="1352550" cy="379413"/>
            </p14:xfrm>
          </p:contentPart>
        </mc:Choice>
        <mc:Fallback xmlns="">
          <p:pic>
            <p:nvPicPr>
              <p:cNvPr id="35864" name="Ink 24"/>
              <p:cNvPicPr>
                <a:picLocks noRot="1" noChangeAspect="1" noEditPoints="1" noChangeArrowheads="1" noChangeShapeType="1"/>
              </p:cNvPicPr>
              <p:nvPr/>
            </p:nvPicPr>
            <p:blipFill>
              <a:blip r:embed="rId28"/>
              <a:stretch>
                <a:fillRect/>
              </a:stretch>
            </p:blipFill>
            <p:spPr>
              <a:xfrm>
                <a:off x="5553257" y="4105423"/>
                <a:ext cx="1371236" cy="398167"/>
              </a:xfrm>
              <a:prstGeom prst="rect">
                <a:avLst/>
              </a:prstGeom>
            </p:spPr>
          </p:pic>
        </mc:Fallback>
      </mc:AlternateContent>
    </p:spTree>
    <p:extLst>
      <p:ext uri="{BB962C8B-B14F-4D97-AF65-F5344CB8AC3E}">
        <p14:creationId xmlns:p14="http://schemas.microsoft.com/office/powerpoint/2010/main" val="104161753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Design parameters: </a:t>
            </a:r>
            <a:r>
              <a:rPr lang="en-US" dirty="0" err="1"/>
              <a:t>Vov</a:t>
            </a:r>
            <a:r>
              <a:rPr lang="en-US" dirty="0"/>
              <a:t>, W, L </a:t>
            </a:r>
          </a:p>
        </p:txBody>
      </p:sp>
      <p:sp>
        <p:nvSpPr>
          <p:cNvPr id="6" name="Slide Number Placeholder 5"/>
          <p:cNvSpPr>
            <a:spLocks noGrp="1"/>
          </p:cNvSpPr>
          <p:nvPr>
            <p:ph type="sldNum" sz="quarter" idx="12"/>
          </p:nvPr>
        </p:nvSpPr>
        <p:spPr/>
        <p:txBody>
          <a:bodyPr/>
          <a:lstStyle/>
          <a:p>
            <a:fld id="{153644B5-4BB5-478C-9B1D-5BAA105A4AAF}" type="slidenum">
              <a:rPr lang="en-US" smtClean="0"/>
              <a:pPr/>
              <a:t>17</a:t>
            </a:fld>
            <a:endParaRPr lang="en-US"/>
          </a:p>
        </p:txBody>
      </p:sp>
      <p:sp>
        <p:nvSpPr>
          <p:cNvPr id="11" name="TextBox 10"/>
          <p:cNvSpPr txBox="1"/>
          <p:nvPr/>
        </p:nvSpPr>
        <p:spPr>
          <a:xfrm>
            <a:off x="838200" y="1371600"/>
            <a:ext cx="1039708" cy="369332"/>
          </a:xfrm>
          <a:prstGeom prst="rect">
            <a:avLst/>
          </a:prstGeom>
          <a:noFill/>
        </p:spPr>
        <p:txBody>
          <a:bodyPr wrap="none" rtlCol="0">
            <a:spAutoFit/>
          </a:bodyPr>
          <a:lstStyle/>
          <a:p>
            <a:r>
              <a:rPr lang="en-US" dirty="0"/>
              <a:t>Example:</a:t>
            </a:r>
          </a:p>
        </p:txBody>
      </p:sp>
      <mc:AlternateContent xmlns:mc="http://schemas.openxmlformats.org/markup-compatibility/2006" xmlns:p14="http://schemas.microsoft.com/office/powerpoint/2010/main">
        <mc:Choice Requires="p14">
          <p:contentPart p14:bwMode="auto" r:id="rId2">
            <p14:nvContentPartPr>
              <p14:cNvPr id="36866" name="Ink 2"/>
              <p14:cNvContentPartPr>
                <a14:cpLocks xmlns:a14="http://schemas.microsoft.com/office/drawing/2010/main" noRot="1" noChangeAspect="1" noEditPoints="1" noChangeArrowheads="1" noChangeShapeType="1"/>
              </p14:cNvContentPartPr>
              <p14:nvPr/>
            </p14:nvContentPartPr>
            <p14:xfrm>
              <a:off x="25304750" y="27190700"/>
              <a:ext cx="0" cy="0"/>
            </p14:xfrm>
          </p:contentPart>
        </mc:Choice>
        <mc:Fallback xmlns="">
          <p:pic>
            <p:nvPicPr>
              <p:cNvPr id="36866" name="Ink 2"/>
              <p:cNvPicPr>
                <a:picLocks noRot="1" noChangeAspect="1" noEditPoints="1" noChangeArrowheads="1" noChangeShapeType="1"/>
              </p:cNvPicPr>
              <p:nvPr/>
            </p:nvPicPr>
            <p:blipFill>
              <a:blip r:embed="rId3"/>
              <a:stretch>
                <a:fillRect/>
              </a:stretch>
            </p:blipFill>
            <p:spPr>
              <a:xfrm>
                <a:off x="25304750" y="27190700"/>
                <a:ext cx="0" cy="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6867" name="Ink 3"/>
              <p14:cNvContentPartPr>
                <a14:cpLocks xmlns:a14="http://schemas.microsoft.com/office/drawing/2010/main" noRot="1" noChangeAspect="1" noEditPoints="1" noChangeArrowheads="1" noChangeShapeType="1"/>
              </p14:cNvContentPartPr>
              <p14:nvPr/>
            </p14:nvContentPartPr>
            <p14:xfrm>
              <a:off x="2438400" y="1524000"/>
              <a:ext cx="492125" cy="360363"/>
            </p14:xfrm>
          </p:contentPart>
        </mc:Choice>
        <mc:Fallback xmlns="">
          <p:pic>
            <p:nvPicPr>
              <p:cNvPr id="36867" name="Ink 3"/>
              <p:cNvPicPr>
                <a:picLocks noRot="1" noChangeAspect="1" noEditPoints="1" noChangeArrowheads="1" noChangeShapeType="1"/>
              </p:cNvPicPr>
              <p:nvPr/>
            </p:nvPicPr>
            <p:blipFill>
              <a:blip r:embed="rId5"/>
              <a:stretch>
                <a:fillRect/>
              </a:stretch>
            </p:blipFill>
            <p:spPr>
              <a:xfrm>
                <a:off x="2429088" y="1514621"/>
                <a:ext cx="510750" cy="379121"/>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6870" name="Ink 6"/>
              <p14:cNvContentPartPr>
                <a14:cpLocks xmlns:a14="http://schemas.microsoft.com/office/drawing/2010/main" noRot="1" noChangeAspect="1" noEditPoints="1" noChangeArrowheads="1" noChangeShapeType="1"/>
              </p14:cNvContentPartPr>
              <p14:nvPr/>
            </p14:nvContentPartPr>
            <p14:xfrm>
              <a:off x="37015738" y="24628475"/>
              <a:ext cx="0" cy="0"/>
            </p14:xfrm>
          </p:contentPart>
        </mc:Choice>
        <mc:Fallback xmlns="">
          <p:pic>
            <p:nvPicPr>
              <p:cNvPr id="36870" name="Ink 6"/>
              <p:cNvPicPr>
                <a:picLocks noRot="1" noChangeAspect="1" noEditPoints="1" noChangeArrowheads="1" noChangeShapeType="1"/>
              </p:cNvPicPr>
              <p:nvPr/>
            </p:nvPicPr>
            <p:blipFill>
              <a:blip r:embed="rId3"/>
              <a:stretch>
                <a:fillRect/>
              </a:stretch>
            </p:blipFill>
            <p:spPr>
              <a:xfrm>
                <a:off x="37015738" y="24628475"/>
                <a:ext cx="0" cy="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6871" name="Ink 7"/>
              <p14:cNvContentPartPr>
                <a14:cpLocks xmlns:a14="http://schemas.microsoft.com/office/drawing/2010/main" noRot="1" noChangeAspect="1" noEditPoints="1" noChangeArrowheads="1" noChangeShapeType="1"/>
              </p14:cNvContentPartPr>
              <p14:nvPr/>
            </p14:nvContentPartPr>
            <p14:xfrm>
              <a:off x="3048000" y="1371600"/>
              <a:ext cx="2886075" cy="615950"/>
            </p14:xfrm>
          </p:contentPart>
        </mc:Choice>
        <mc:Fallback xmlns="">
          <p:pic>
            <p:nvPicPr>
              <p:cNvPr id="36871" name="Ink 7"/>
              <p:cNvPicPr>
                <a:picLocks noRot="1" noChangeAspect="1" noEditPoints="1" noChangeArrowheads="1" noChangeShapeType="1"/>
              </p:cNvPicPr>
              <p:nvPr/>
            </p:nvPicPr>
            <p:blipFill>
              <a:blip r:embed="rId8"/>
              <a:stretch>
                <a:fillRect/>
              </a:stretch>
            </p:blipFill>
            <p:spPr>
              <a:xfrm>
                <a:off x="3038638" y="1362273"/>
                <a:ext cx="2904799" cy="634604"/>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6876" name="Ink 12"/>
              <p14:cNvContentPartPr>
                <a14:cpLocks xmlns:a14="http://schemas.microsoft.com/office/drawing/2010/main" noRot="1" noChangeAspect="1" noEditPoints="1" noChangeArrowheads="1" noChangeShapeType="1"/>
              </p14:cNvContentPartPr>
              <p14:nvPr/>
            </p14:nvContentPartPr>
            <p14:xfrm>
              <a:off x="661988" y="2165350"/>
              <a:ext cx="4559300" cy="1741488"/>
            </p14:xfrm>
          </p:contentPart>
        </mc:Choice>
        <mc:Fallback xmlns="">
          <p:pic>
            <p:nvPicPr>
              <p:cNvPr id="36876" name="Ink 12"/>
              <p:cNvPicPr>
                <a:picLocks noRot="1" noChangeAspect="1" noEditPoints="1" noChangeArrowheads="1" noChangeShapeType="1"/>
              </p:cNvPicPr>
              <p:nvPr/>
            </p:nvPicPr>
            <p:blipFill>
              <a:blip r:embed="rId10"/>
              <a:stretch>
                <a:fillRect/>
              </a:stretch>
            </p:blipFill>
            <p:spPr>
              <a:xfrm>
                <a:off x="652629" y="2155987"/>
                <a:ext cx="4578018" cy="1760214"/>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6877" name="Ink 13"/>
              <p14:cNvContentPartPr>
                <a14:cpLocks xmlns:a14="http://schemas.microsoft.com/office/drawing/2010/main" noRot="1" noChangeAspect="1" noEditPoints="1" noChangeArrowheads="1" noChangeShapeType="1"/>
              </p14:cNvContentPartPr>
              <p14:nvPr/>
            </p14:nvContentPartPr>
            <p14:xfrm>
              <a:off x="5845175" y="2420938"/>
              <a:ext cx="1335088" cy="577850"/>
            </p14:xfrm>
          </p:contentPart>
        </mc:Choice>
        <mc:Fallback xmlns="">
          <p:pic>
            <p:nvPicPr>
              <p:cNvPr id="36877" name="Ink 13"/>
              <p:cNvPicPr>
                <a:picLocks noRot="1" noChangeAspect="1" noEditPoints="1" noChangeArrowheads="1" noChangeShapeType="1"/>
              </p:cNvPicPr>
              <p:nvPr/>
            </p:nvPicPr>
            <p:blipFill>
              <a:blip r:embed="rId12"/>
              <a:stretch>
                <a:fillRect/>
              </a:stretch>
            </p:blipFill>
            <p:spPr>
              <a:xfrm>
                <a:off x="5835753" y="2411566"/>
                <a:ext cx="1353933" cy="596595"/>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6878" name="Ink 14"/>
              <p14:cNvContentPartPr>
                <a14:cpLocks xmlns:a14="http://schemas.microsoft.com/office/drawing/2010/main" noRot="1" noChangeAspect="1" noEditPoints="1" noChangeArrowheads="1" noChangeShapeType="1"/>
              </p14:cNvContentPartPr>
              <p14:nvPr/>
            </p14:nvContentPartPr>
            <p14:xfrm>
              <a:off x="3689350" y="3027363"/>
              <a:ext cx="1230313" cy="425450"/>
            </p14:xfrm>
          </p:contentPart>
        </mc:Choice>
        <mc:Fallback xmlns="">
          <p:pic>
            <p:nvPicPr>
              <p:cNvPr id="36878" name="Ink 14"/>
              <p:cNvPicPr>
                <a:picLocks noRot="1" noChangeAspect="1" noEditPoints="1" noChangeArrowheads="1" noChangeShapeType="1"/>
              </p:cNvPicPr>
              <p:nvPr/>
            </p:nvPicPr>
            <p:blipFill>
              <a:blip r:embed="rId14"/>
              <a:stretch>
                <a:fillRect/>
              </a:stretch>
            </p:blipFill>
            <p:spPr>
              <a:xfrm>
                <a:off x="3679994" y="3018044"/>
                <a:ext cx="1249025" cy="444088"/>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6879" name="Ink 15"/>
              <p14:cNvContentPartPr>
                <a14:cpLocks xmlns:a14="http://schemas.microsoft.com/office/drawing/2010/main" noRot="1" noChangeAspect="1" noEditPoints="1" noChangeArrowheads="1" noChangeShapeType="1"/>
              </p14:cNvContentPartPr>
              <p14:nvPr/>
            </p14:nvContentPartPr>
            <p14:xfrm>
              <a:off x="5581650" y="3311525"/>
              <a:ext cx="2043113" cy="482600"/>
            </p14:xfrm>
          </p:contentPart>
        </mc:Choice>
        <mc:Fallback xmlns="">
          <p:pic>
            <p:nvPicPr>
              <p:cNvPr id="36879" name="Ink 15"/>
              <p:cNvPicPr>
                <a:picLocks noRot="1" noChangeAspect="1" noEditPoints="1" noChangeArrowheads="1" noChangeShapeType="1"/>
              </p:cNvPicPr>
              <p:nvPr/>
            </p:nvPicPr>
            <p:blipFill>
              <a:blip r:embed="rId16"/>
              <a:stretch>
                <a:fillRect/>
              </a:stretch>
            </p:blipFill>
            <p:spPr>
              <a:xfrm>
                <a:off x="5572291" y="3302168"/>
                <a:ext cx="2061831" cy="501314"/>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6880" name="Ink 16"/>
              <p14:cNvContentPartPr>
                <a14:cpLocks xmlns:a14="http://schemas.microsoft.com/office/drawing/2010/main" noRot="1" noChangeAspect="1" noEditPoints="1" noChangeArrowheads="1" noChangeShapeType="1"/>
              </p14:cNvContentPartPr>
              <p14:nvPr/>
            </p14:nvContentPartPr>
            <p14:xfrm>
              <a:off x="1503363" y="4427538"/>
              <a:ext cx="862012" cy="349250"/>
            </p14:xfrm>
          </p:contentPart>
        </mc:Choice>
        <mc:Fallback xmlns="">
          <p:pic>
            <p:nvPicPr>
              <p:cNvPr id="36880" name="Ink 16"/>
              <p:cNvPicPr>
                <a:picLocks noRot="1" noChangeAspect="1" noEditPoints="1" noChangeArrowheads="1" noChangeShapeType="1"/>
              </p:cNvPicPr>
              <p:nvPr/>
            </p:nvPicPr>
            <p:blipFill>
              <a:blip r:embed="rId18"/>
              <a:stretch>
                <a:fillRect/>
              </a:stretch>
            </p:blipFill>
            <p:spPr>
              <a:xfrm>
                <a:off x="1493989" y="4418206"/>
                <a:ext cx="880759" cy="367915"/>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6881" name="Ink 17"/>
              <p14:cNvContentPartPr>
                <a14:cpLocks xmlns:a14="http://schemas.microsoft.com/office/drawing/2010/main" noRot="1" noChangeAspect="1" noEditPoints="1" noChangeArrowheads="1" noChangeShapeType="1"/>
              </p14:cNvContentPartPr>
              <p14:nvPr/>
            </p14:nvContentPartPr>
            <p14:xfrm>
              <a:off x="2771775" y="4360863"/>
              <a:ext cx="908050" cy="312737"/>
            </p14:xfrm>
          </p:contentPart>
        </mc:Choice>
        <mc:Fallback xmlns="">
          <p:pic>
            <p:nvPicPr>
              <p:cNvPr id="36881" name="Ink 17"/>
              <p:cNvPicPr>
                <a:picLocks noRot="1" noChangeAspect="1" noEditPoints="1" noChangeArrowheads="1" noChangeShapeType="1"/>
              </p:cNvPicPr>
              <p:nvPr/>
            </p:nvPicPr>
            <p:blipFill>
              <a:blip r:embed="rId20"/>
              <a:stretch>
                <a:fillRect/>
              </a:stretch>
            </p:blipFill>
            <p:spPr>
              <a:xfrm>
                <a:off x="2762425" y="4351528"/>
                <a:ext cx="926750" cy="331408"/>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6882" name="Ink 18"/>
              <p14:cNvContentPartPr>
                <a14:cpLocks xmlns:a14="http://schemas.microsoft.com/office/drawing/2010/main" noRot="1" noChangeAspect="1" noEditPoints="1" noChangeArrowheads="1" noChangeShapeType="1"/>
              </p14:cNvContentPartPr>
              <p14:nvPr/>
            </p14:nvContentPartPr>
            <p14:xfrm>
              <a:off x="3878263" y="4322763"/>
              <a:ext cx="530225" cy="322262"/>
            </p14:xfrm>
          </p:contentPart>
        </mc:Choice>
        <mc:Fallback xmlns="">
          <p:pic>
            <p:nvPicPr>
              <p:cNvPr id="36882" name="Ink 18"/>
              <p:cNvPicPr>
                <a:picLocks noRot="1" noChangeAspect="1" noEditPoints="1" noChangeArrowheads="1" noChangeShapeType="1"/>
              </p:cNvPicPr>
              <p:nvPr/>
            </p:nvPicPr>
            <p:blipFill>
              <a:blip r:embed="rId22"/>
              <a:stretch>
                <a:fillRect/>
              </a:stretch>
            </p:blipFill>
            <p:spPr>
              <a:xfrm>
                <a:off x="3868904" y="4313317"/>
                <a:ext cx="548943" cy="341154"/>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6883" name="Ink 19"/>
              <p14:cNvContentPartPr>
                <a14:cpLocks xmlns:a14="http://schemas.microsoft.com/office/drawing/2010/main" noRot="1" noChangeAspect="1" noEditPoints="1" noChangeArrowheads="1" noChangeShapeType="1"/>
              </p14:cNvContentPartPr>
              <p14:nvPr/>
            </p14:nvContentPartPr>
            <p14:xfrm>
              <a:off x="4597400" y="4437063"/>
              <a:ext cx="217488" cy="76200"/>
            </p14:xfrm>
          </p:contentPart>
        </mc:Choice>
        <mc:Fallback xmlns="">
          <p:pic>
            <p:nvPicPr>
              <p:cNvPr id="36883" name="Ink 19"/>
              <p:cNvPicPr>
                <a:picLocks noRot="1" noChangeAspect="1" noEditPoints="1" noChangeArrowheads="1" noChangeShapeType="1"/>
              </p:cNvPicPr>
              <p:nvPr/>
            </p:nvPicPr>
            <p:blipFill>
              <a:blip r:embed="rId24"/>
              <a:stretch>
                <a:fillRect/>
              </a:stretch>
            </p:blipFill>
            <p:spPr>
              <a:xfrm>
                <a:off x="4588100" y="4427718"/>
                <a:ext cx="236089" cy="94891"/>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6884" name="Ink 20"/>
              <p14:cNvContentPartPr>
                <a14:cpLocks xmlns:a14="http://schemas.microsoft.com/office/drawing/2010/main" noRot="1" noChangeAspect="1" noEditPoints="1" noChangeArrowheads="1" noChangeShapeType="1"/>
              </p14:cNvContentPartPr>
              <p14:nvPr/>
            </p14:nvContentPartPr>
            <p14:xfrm>
              <a:off x="5041900" y="4200525"/>
              <a:ext cx="2601913" cy="312738"/>
            </p14:xfrm>
          </p:contentPart>
        </mc:Choice>
        <mc:Fallback xmlns="">
          <p:pic>
            <p:nvPicPr>
              <p:cNvPr id="36884" name="Ink 20"/>
              <p:cNvPicPr>
                <a:picLocks noRot="1" noChangeAspect="1" noEditPoints="1" noChangeArrowheads="1" noChangeShapeType="1"/>
              </p:cNvPicPr>
              <p:nvPr/>
            </p:nvPicPr>
            <p:blipFill>
              <a:blip r:embed="rId26"/>
              <a:stretch>
                <a:fillRect/>
              </a:stretch>
            </p:blipFill>
            <p:spPr>
              <a:xfrm>
                <a:off x="5032539" y="4191264"/>
                <a:ext cx="2620634" cy="3312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6885" name="Ink 21"/>
              <p14:cNvContentPartPr>
                <a14:cpLocks xmlns:a14="http://schemas.microsoft.com/office/drawing/2010/main" noRot="1" noChangeAspect="1" noEditPoints="1" noChangeArrowheads="1" noChangeShapeType="1"/>
              </p14:cNvContentPartPr>
              <p14:nvPr/>
            </p14:nvContentPartPr>
            <p14:xfrm>
              <a:off x="1201738" y="5221288"/>
              <a:ext cx="3063875" cy="455612"/>
            </p14:xfrm>
          </p:contentPart>
        </mc:Choice>
        <mc:Fallback xmlns="">
          <p:pic>
            <p:nvPicPr>
              <p:cNvPr id="36885" name="Ink 21"/>
              <p:cNvPicPr>
                <a:picLocks noRot="1" noChangeAspect="1" noEditPoints="1" noChangeArrowheads="1" noChangeShapeType="1"/>
              </p:cNvPicPr>
              <p:nvPr/>
            </p:nvPicPr>
            <p:blipFill>
              <a:blip r:embed="rId28"/>
              <a:stretch>
                <a:fillRect/>
              </a:stretch>
            </p:blipFill>
            <p:spPr>
              <a:xfrm>
                <a:off x="1192382" y="5211982"/>
                <a:ext cx="3082588" cy="474223"/>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6886" name="Ink 22"/>
              <p14:cNvContentPartPr>
                <a14:cpLocks xmlns:a14="http://schemas.microsoft.com/office/drawing/2010/main" noRot="1" noChangeAspect="1" noEditPoints="1" noChangeArrowheads="1" noChangeShapeType="1"/>
              </p14:cNvContentPartPr>
              <p14:nvPr/>
            </p14:nvContentPartPr>
            <p14:xfrm>
              <a:off x="4483100" y="5164138"/>
              <a:ext cx="728663" cy="228600"/>
            </p14:xfrm>
          </p:contentPart>
        </mc:Choice>
        <mc:Fallback xmlns="">
          <p:pic>
            <p:nvPicPr>
              <p:cNvPr id="36886" name="Ink 22"/>
              <p:cNvPicPr>
                <a:picLocks noRot="1" noChangeAspect="1" noEditPoints="1" noChangeArrowheads="1" noChangeShapeType="1"/>
              </p:cNvPicPr>
              <p:nvPr/>
            </p:nvPicPr>
            <p:blipFill>
              <a:blip r:embed="rId30"/>
              <a:stretch>
                <a:fillRect/>
              </a:stretch>
            </p:blipFill>
            <p:spPr>
              <a:xfrm>
                <a:off x="4473740" y="5154689"/>
                <a:ext cx="747384" cy="247499"/>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6887" name="Ink 23"/>
              <p14:cNvContentPartPr>
                <a14:cpLocks xmlns:a14="http://schemas.microsoft.com/office/drawing/2010/main" noRot="1" noChangeAspect="1" noEditPoints="1" noChangeArrowheads="1" noChangeShapeType="1"/>
              </p14:cNvContentPartPr>
              <p14:nvPr/>
            </p14:nvContentPartPr>
            <p14:xfrm>
              <a:off x="5476875" y="5259388"/>
              <a:ext cx="255588" cy="85725"/>
            </p14:xfrm>
          </p:contentPart>
        </mc:Choice>
        <mc:Fallback xmlns="">
          <p:pic>
            <p:nvPicPr>
              <p:cNvPr id="36887" name="Ink 23"/>
              <p:cNvPicPr>
                <a:picLocks noRot="1" noChangeAspect="1" noEditPoints="1" noChangeArrowheads="1" noChangeShapeType="1"/>
              </p:cNvPicPr>
              <p:nvPr/>
            </p:nvPicPr>
            <p:blipFill>
              <a:blip r:embed="rId32"/>
              <a:stretch>
                <a:fillRect/>
              </a:stretch>
            </p:blipFill>
            <p:spPr>
              <a:xfrm>
                <a:off x="5467436" y="5250291"/>
                <a:ext cx="274467" cy="1039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6888" name="Ink 24"/>
              <p14:cNvContentPartPr>
                <a14:cpLocks xmlns:a14="http://schemas.microsoft.com/office/drawing/2010/main" noRot="1" noChangeAspect="1" noEditPoints="1" noChangeArrowheads="1" noChangeShapeType="1"/>
              </p14:cNvContentPartPr>
              <p14:nvPr/>
            </p14:nvContentPartPr>
            <p14:xfrm>
              <a:off x="6234113" y="5070475"/>
              <a:ext cx="1333500" cy="511175"/>
            </p14:xfrm>
          </p:contentPart>
        </mc:Choice>
        <mc:Fallback xmlns="">
          <p:pic>
            <p:nvPicPr>
              <p:cNvPr id="36888" name="Ink 24"/>
              <p:cNvPicPr>
                <a:picLocks noRot="1" noChangeAspect="1" noEditPoints="1" noChangeArrowheads="1" noChangeShapeType="1"/>
              </p:cNvPicPr>
              <p:nvPr/>
            </p:nvPicPr>
            <p:blipFill>
              <a:blip r:embed="rId34"/>
              <a:stretch>
                <a:fillRect/>
              </a:stretch>
            </p:blipFill>
            <p:spPr>
              <a:xfrm>
                <a:off x="6224692" y="5061122"/>
                <a:ext cx="1352343" cy="529881"/>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6889" name="Ink 25"/>
              <p14:cNvContentPartPr>
                <a14:cpLocks xmlns:a14="http://schemas.microsoft.com/office/drawing/2010/main" noRot="1" noChangeAspect="1" noEditPoints="1" noChangeArrowheads="1" noChangeShapeType="1"/>
              </p14:cNvContentPartPr>
              <p14:nvPr/>
            </p14:nvContentPartPr>
            <p14:xfrm>
              <a:off x="1135063" y="3443288"/>
              <a:ext cx="1703387" cy="104775"/>
            </p14:xfrm>
          </p:contentPart>
        </mc:Choice>
        <mc:Fallback xmlns="">
          <p:pic>
            <p:nvPicPr>
              <p:cNvPr id="36889" name="Ink 25"/>
              <p:cNvPicPr>
                <a:picLocks noRot="1" noChangeAspect="1" noEditPoints="1" noChangeArrowheads="1" noChangeShapeType="1"/>
              </p:cNvPicPr>
              <p:nvPr/>
            </p:nvPicPr>
            <p:blipFill>
              <a:blip r:embed="rId36"/>
              <a:stretch>
                <a:fillRect/>
              </a:stretch>
            </p:blipFill>
            <p:spPr>
              <a:xfrm>
                <a:off x="1125694" y="3434116"/>
                <a:ext cx="1722125" cy="123119"/>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6890" name="Ink 26"/>
              <p14:cNvContentPartPr>
                <a14:cpLocks xmlns:a14="http://schemas.microsoft.com/office/drawing/2010/main" noRot="1" noChangeAspect="1" noEditPoints="1" noChangeArrowheads="1" noChangeShapeType="1"/>
              </p14:cNvContentPartPr>
              <p14:nvPr/>
            </p14:nvContentPartPr>
            <p14:xfrm>
              <a:off x="709613" y="2174875"/>
              <a:ext cx="558800" cy="303213"/>
            </p14:xfrm>
          </p:contentPart>
        </mc:Choice>
        <mc:Fallback xmlns="">
          <p:pic>
            <p:nvPicPr>
              <p:cNvPr id="36890" name="Ink 26"/>
              <p:cNvPicPr>
                <a:picLocks noRot="1" noChangeAspect="1" noEditPoints="1" noChangeArrowheads="1" noChangeShapeType="1"/>
              </p:cNvPicPr>
              <p:nvPr/>
            </p:nvPicPr>
            <p:blipFill>
              <a:blip r:embed="rId38"/>
              <a:stretch>
                <a:fillRect/>
              </a:stretch>
            </p:blipFill>
            <p:spPr>
              <a:xfrm>
                <a:off x="700258" y="2165400"/>
                <a:ext cx="577511" cy="322164"/>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6891" name="Ink 27"/>
              <p14:cNvContentPartPr>
                <a14:cpLocks xmlns:a14="http://schemas.microsoft.com/office/drawing/2010/main" noRot="1" noChangeAspect="1" noEditPoints="1" noChangeArrowheads="1" noChangeShapeType="1"/>
              </p14:cNvContentPartPr>
              <p14:nvPr/>
            </p14:nvContentPartPr>
            <p14:xfrm>
              <a:off x="1400175" y="2128838"/>
              <a:ext cx="358775" cy="255587"/>
            </p14:xfrm>
          </p:contentPart>
        </mc:Choice>
        <mc:Fallback xmlns="">
          <p:pic>
            <p:nvPicPr>
              <p:cNvPr id="36891" name="Ink 27"/>
              <p:cNvPicPr>
                <a:picLocks noRot="1" noChangeAspect="1" noEditPoints="1" noChangeArrowheads="1" noChangeShapeType="1"/>
              </p:cNvPicPr>
              <p:nvPr/>
            </p:nvPicPr>
            <p:blipFill>
              <a:blip r:embed="rId40"/>
              <a:stretch>
                <a:fillRect/>
              </a:stretch>
            </p:blipFill>
            <p:spPr>
              <a:xfrm>
                <a:off x="1390912" y="2119531"/>
                <a:ext cx="377302" cy="274201"/>
              </a:xfrm>
              <a:prstGeom prst="rect">
                <a:avLst/>
              </a:prstGeom>
            </p:spPr>
          </p:pic>
        </mc:Fallback>
      </mc:AlternateContent>
    </p:spTree>
    <p:extLst>
      <p:ext uri="{BB962C8B-B14F-4D97-AF65-F5344CB8AC3E}">
        <p14:creationId xmlns:p14="http://schemas.microsoft.com/office/powerpoint/2010/main" val="56113128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r>
              <a:rPr lang="en-US" dirty="0"/>
              <a:t>Symbols for enhancement–mode MOSFETs </a:t>
            </a:r>
          </a:p>
        </p:txBody>
      </p:sp>
      <p:sp>
        <p:nvSpPr>
          <p:cNvPr id="6" name="Slide Number Placeholder 5"/>
          <p:cNvSpPr>
            <a:spLocks noGrp="1"/>
          </p:cNvSpPr>
          <p:nvPr>
            <p:ph type="sldNum" sz="quarter" idx="12"/>
          </p:nvPr>
        </p:nvSpPr>
        <p:spPr/>
        <p:txBody>
          <a:bodyPr/>
          <a:lstStyle/>
          <a:p>
            <a:fld id="{153644B5-4BB5-478C-9B1D-5BAA105A4AAF}" type="slidenum">
              <a:rPr lang="en-US" smtClean="0"/>
              <a:pPr/>
              <a:t>18</a:t>
            </a:fld>
            <a:endParaRPr lang="en-US"/>
          </a:p>
        </p:txBody>
      </p:sp>
      <p:sp>
        <p:nvSpPr>
          <p:cNvPr id="5" name="TextBox 4"/>
          <p:cNvSpPr txBox="1"/>
          <p:nvPr/>
        </p:nvSpPr>
        <p:spPr>
          <a:xfrm>
            <a:off x="0" y="5380672"/>
            <a:ext cx="5470921" cy="1477328"/>
          </a:xfrm>
          <a:prstGeom prst="rect">
            <a:avLst/>
          </a:prstGeom>
          <a:noFill/>
        </p:spPr>
        <p:txBody>
          <a:bodyPr wrap="none" rtlCol="0">
            <a:spAutoFit/>
          </a:bodyPr>
          <a:lstStyle/>
          <a:p>
            <a:r>
              <a:rPr lang="en-US" dirty="0"/>
              <a:t>Equivalent symbols for the n-channel devices</a:t>
            </a:r>
          </a:p>
          <a:p>
            <a:r>
              <a:rPr lang="en-US" dirty="0"/>
              <a:t>The  source terminal at the bottom, it  has</a:t>
            </a:r>
          </a:p>
          <a:p>
            <a:r>
              <a:rPr lang="en-US" dirty="0"/>
              <a:t>negative  potential compared  to the gate</a:t>
            </a:r>
          </a:p>
          <a:p>
            <a:r>
              <a:rPr lang="en-US" dirty="0"/>
              <a:t> and drain potentials. Connection of the body </a:t>
            </a:r>
          </a:p>
          <a:p>
            <a:r>
              <a:rPr lang="en-US" dirty="0"/>
              <a:t>terminal  to –</a:t>
            </a:r>
            <a:r>
              <a:rPr lang="en-US" dirty="0" err="1"/>
              <a:t>Vss</a:t>
            </a:r>
            <a:r>
              <a:rPr lang="en-US" dirty="0"/>
              <a:t> is assumed  for the lower level symbols.</a:t>
            </a:r>
          </a:p>
        </p:txBody>
      </p:sp>
      <p:sp>
        <p:nvSpPr>
          <p:cNvPr id="7" name="TextBox 6"/>
          <p:cNvSpPr txBox="1"/>
          <p:nvPr/>
        </p:nvSpPr>
        <p:spPr>
          <a:xfrm>
            <a:off x="4656297" y="5029200"/>
            <a:ext cx="4487703" cy="1477328"/>
          </a:xfrm>
          <a:prstGeom prst="rect">
            <a:avLst/>
          </a:prstGeom>
          <a:noFill/>
        </p:spPr>
        <p:txBody>
          <a:bodyPr wrap="square" rtlCol="0">
            <a:spAutoFit/>
          </a:bodyPr>
          <a:lstStyle/>
          <a:p>
            <a:r>
              <a:rPr lang="en-US" dirty="0"/>
              <a:t>Equivalent symbols for p-channel devices.</a:t>
            </a:r>
          </a:p>
          <a:p>
            <a:r>
              <a:rPr lang="en-US" dirty="0"/>
              <a:t>In circuit diagrams p-MOSFETs appears  </a:t>
            </a:r>
          </a:p>
          <a:p>
            <a:r>
              <a:rPr lang="en-US" dirty="0"/>
              <a:t>up-side down with the source terminal on the top because it has higher potential compared to the gate and drain potentials   </a:t>
            </a:r>
          </a:p>
        </p:txBody>
      </p:sp>
      <mc:AlternateContent xmlns:mc="http://schemas.openxmlformats.org/markup-compatibility/2006" xmlns:p14="http://schemas.microsoft.com/office/powerpoint/2010/main">
        <mc:Choice Requires="p14">
          <p:contentPart p14:bwMode="auto" r:id="rId2">
            <p14:nvContentPartPr>
              <p14:cNvPr id="37890" name="Ink 2"/>
              <p14:cNvContentPartPr>
                <a14:cpLocks xmlns:a14="http://schemas.microsoft.com/office/drawing/2010/main" noRot="1" noChangeAspect="1" noEditPoints="1" noChangeArrowheads="1" noChangeShapeType="1"/>
              </p14:cNvContentPartPr>
              <p14:nvPr/>
            </p14:nvContentPartPr>
            <p14:xfrm>
              <a:off x="228600" y="1676400"/>
              <a:ext cx="3132138" cy="2062163"/>
            </p14:xfrm>
          </p:contentPart>
        </mc:Choice>
        <mc:Fallback xmlns="">
          <p:pic>
            <p:nvPicPr>
              <p:cNvPr id="37890" name="Ink 2"/>
              <p:cNvPicPr>
                <a:picLocks noRot="1" noChangeAspect="1" noEditPoints="1" noChangeArrowheads="1" noChangeShapeType="1"/>
              </p:cNvPicPr>
              <p:nvPr/>
            </p:nvPicPr>
            <p:blipFill>
              <a:blip r:embed="rId5"/>
              <a:stretch>
                <a:fillRect/>
              </a:stretch>
            </p:blipFill>
            <p:spPr>
              <a:xfrm>
                <a:off x="219239" y="1667066"/>
                <a:ext cx="3150861" cy="2080832"/>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7891" name="Ink 3"/>
              <p14:cNvContentPartPr>
                <a14:cpLocks xmlns:a14="http://schemas.microsoft.com/office/drawing/2010/main" noRot="1" noChangeAspect="1" noEditPoints="1" noChangeArrowheads="1" noChangeShapeType="1"/>
              </p14:cNvContentPartPr>
              <p14:nvPr/>
            </p14:nvContentPartPr>
            <p14:xfrm>
              <a:off x="1600200" y="4038600"/>
              <a:ext cx="255588" cy="238125"/>
            </p14:xfrm>
          </p:contentPart>
        </mc:Choice>
        <mc:Fallback xmlns="">
          <p:pic>
            <p:nvPicPr>
              <p:cNvPr id="37891" name="Ink 3"/>
              <p:cNvPicPr>
                <a:picLocks noRot="1" noChangeAspect="1" noEditPoints="1" noChangeArrowheads="1" noChangeShapeType="1"/>
              </p:cNvPicPr>
              <p:nvPr/>
            </p:nvPicPr>
            <p:blipFill>
              <a:blip r:embed="rId7"/>
              <a:stretch>
                <a:fillRect/>
              </a:stretch>
            </p:blipFill>
            <p:spPr>
              <a:xfrm>
                <a:off x="1590958" y="4029001"/>
                <a:ext cx="274073" cy="257323"/>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7892" name="Ink 4"/>
              <p14:cNvContentPartPr>
                <a14:cpLocks xmlns:a14="http://schemas.microsoft.com/office/drawing/2010/main" noRot="1" noChangeAspect="1" noEditPoints="1" noChangeArrowheads="1" noChangeShapeType="1"/>
              </p14:cNvContentPartPr>
              <p14:nvPr/>
            </p14:nvContentPartPr>
            <p14:xfrm>
              <a:off x="2667000" y="4114800"/>
              <a:ext cx="1306513" cy="1012825"/>
            </p14:xfrm>
          </p:contentPart>
        </mc:Choice>
        <mc:Fallback xmlns="">
          <p:pic>
            <p:nvPicPr>
              <p:cNvPr id="37892" name="Ink 4"/>
              <p:cNvPicPr>
                <a:picLocks noRot="1" noChangeAspect="1" noEditPoints="1" noChangeArrowheads="1" noChangeShapeType="1"/>
              </p:cNvPicPr>
              <p:nvPr/>
            </p:nvPicPr>
            <p:blipFill>
              <a:blip r:embed="rId9"/>
              <a:stretch>
                <a:fillRect/>
              </a:stretch>
            </p:blipFill>
            <p:spPr>
              <a:xfrm>
                <a:off x="2657642" y="4105399"/>
                <a:ext cx="1325229" cy="1031628"/>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7893" name="Ink 5"/>
              <p14:cNvContentPartPr>
                <a14:cpLocks xmlns:a14="http://schemas.microsoft.com/office/drawing/2010/main" noRot="1" noChangeAspect="1" noEditPoints="1" noChangeArrowheads="1" noChangeShapeType="1"/>
              </p14:cNvContentPartPr>
              <p14:nvPr/>
            </p14:nvContentPartPr>
            <p14:xfrm>
              <a:off x="685800" y="4343400"/>
              <a:ext cx="1211263" cy="889000"/>
            </p14:xfrm>
          </p:contentPart>
        </mc:Choice>
        <mc:Fallback xmlns="">
          <p:pic>
            <p:nvPicPr>
              <p:cNvPr id="37893" name="Ink 5"/>
              <p:cNvPicPr>
                <a:picLocks noRot="1" noChangeAspect="1" noEditPoints="1" noChangeArrowheads="1" noChangeShapeType="1"/>
              </p:cNvPicPr>
              <p:nvPr/>
            </p:nvPicPr>
            <p:blipFill>
              <a:blip r:embed="rId11"/>
              <a:stretch>
                <a:fillRect/>
              </a:stretch>
            </p:blipFill>
            <p:spPr>
              <a:xfrm>
                <a:off x="676438" y="4334057"/>
                <a:ext cx="1229986" cy="907686"/>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7894" name="Ink 6"/>
              <p14:cNvContentPartPr>
                <a14:cpLocks xmlns:a14="http://schemas.microsoft.com/office/drawing/2010/main" noRot="1" noChangeAspect="1" noEditPoints="1" noChangeArrowheads="1" noChangeShapeType="1"/>
              </p14:cNvContentPartPr>
              <p14:nvPr/>
            </p14:nvContentPartPr>
            <p14:xfrm>
              <a:off x="1524000" y="5257800"/>
              <a:ext cx="303213" cy="171450"/>
            </p14:xfrm>
          </p:contentPart>
        </mc:Choice>
        <mc:Fallback xmlns="">
          <p:pic>
            <p:nvPicPr>
              <p:cNvPr id="37894" name="Ink 6"/>
              <p:cNvPicPr>
                <a:picLocks noRot="1" noChangeAspect="1" noEditPoints="1" noChangeArrowheads="1" noChangeShapeType="1"/>
              </p:cNvPicPr>
              <p:nvPr/>
            </p:nvPicPr>
            <p:blipFill>
              <a:blip r:embed="rId13"/>
              <a:stretch>
                <a:fillRect/>
              </a:stretch>
            </p:blipFill>
            <p:spPr>
              <a:xfrm>
                <a:off x="1514525" y="5248275"/>
                <a:ext cx="322164" cy="1905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7895" name="Ink 7"/>
              <p14:cNvContentPartPr>
                <a14:cpLocks xmlns:a14="http://schemas.microsoft.com/office/drawing/2010/main" noRot="1" noChangeAspect="1" noEditPoints="1" noChangeArrowheads="1" noChangeShapeType="1"/>
              </p14:cNvContentPartPr>
              <p14:nvPr/>
            </p14:nvContentPartPr>
            <p14:xfrm>
              <a:off x="2895600" y="1524000"/>
              <a:ext cx="1304925" cy="282575"/>
            </p14:xfrm>
          </p:contentPart>
        </mc:Choice>
        <mc:Fallback xmlns="">
          <p:pic>
            <p:nvPicPr>
              <p:cNvPr id="37895" name="Ink 7"/>
              <p:cNvPicPr>
                <a:picLocks noRot="1" noChangeAspect="1" noEditPoints="1" noChangeArrowheads="1" noChangeShapeType="1"/>
              </p:cNvPicPr>
              <p:nvPr/>
            </p:nvPicPr>
            <p:blipFill>
              <a:blip r:embed="rId15"/>
              <a:stretch>
                <a:fillRect/>
              </a:stretch>
            </p:blipFill>
            <p:spPr>
              <a:xfrm>
                <a:off x="2886253" y="1514665"/>
                <a:ext cx="1323618" cy="301246"/>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7896" name="Ink 8"/>
              <p14:cNvContentPartPr>
                <a14:cpLocks xmlns:a14="http://schemas.microsoft.com/office/drawing/2010/main" noRot="1" noChangeAspect="1" noEditPoints="1" noChangeArrowheads="1" noChangeShapeType="1"/>
              </p14:cNvContentPartPr>
              <p14:nvPr/>
            </p14:nvContentPartPr>
            <p14:xfrm>
              <a:off x="4881563" y="1484313"/>
              <a:ext cx="188912" cy="350837"/>
            </p14:xfrm>
          </p:contentPart>
        </mc:Choice>
        <mc:Fallback xmlns="">
          <p:pic>
            <p:nvPicPr>
              <p:cNvPr id="37896" name="Ink 8"/>
              <p:cNvPicPr>
                <a:picLocks noRot="1" noChangeAspect="1" noEditPoints="1" noChangeArrowheads="1" noChangeShapeType="1"/>
              </p:cNvPicPr>
              <p:nvPr/>
            </p:nvPicPr>
            <p:blipFill>
              <a:blip r:embed="rId17"/>
              <a:stretch>
                <a:fillRect/>
              </a:stretch>
            </p:blipFill>
            <p:spPr>
              <a:xfrm>
                <a:off x="4872416" y="1474948"/>
                <a:ext cx="207205" cy="369568"/>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7897" name="Ink 9"/>
              <p14:cNvContentPartPr>
                <a14:cpLocks xmlns:a14="http://schemas.microsoft.com/office/drawing/2010/main" noRot="1" noChangeAspect="1" noEditPoints="1" noChangeArrowheads="1" noChangeShapeType="1"/>
              </p14:cNvContentPartPr>
              <p14:nvPr/>
            </p14:nvContentPartPr>
            <p14:xfrm>
              <a:off x="5105400" y="1447800"/>
              <a:ext cx="946150" cy="284163"/>
            </p14:xfrm>
          </p:contentPart>
        </mc:Choice>
        <mc:Fallback xmlns="">
          <p:pic>
            <p:nvPicPr>
              <p:cNvPr id="37897" name="Ink 9"/>
              <p:cNvPicPr>
                <a:picLocks noRot="1" noChangeAspect="1" noEditPoints="1" noChangeArrowheads="1" noChangeShapeType="1"/>
              </p:cNvPicPr>
              <p:nvPr/>
            </p:nvPicPr>
            <p:blipFill>
              <a:blip r:embed="rId19"/>
              <a:stretch>
                <a:fillRect/>
              </a:stretch>
            </p:blipFill>
            <p:spPr>
              <a:xfrm>
                <a:off x="5095996" y="1438448"/>
                <a:ext cx="964957" cy="302867"/>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7899" name="Ink 11"/>
              <p14:cNvContentPartPr>
                <a14:cpLocks xmlns:a14="http://schemas.microsoft.com/office/drawing/2010/main" noRot="1" noChangeAspect="1" noEditPoints="1" noChangeArrowheads="1" noChangeShapeType="1"/>
              </p14:cNvContentPartPr>
              <p14:nvPr/>
            </p14:nvContentPartPr>
            <p14:xfrm>
              <a:off x="4648200" y="3429000"/>
              <a:ext cx="1871663" cy="1192213"/>
            </p14:xfrm>
          </p:contentPart>
        </mc:Choice>
        <mc:Fallback xmlns="">
          <p:pic>
            <p:nvPicPr>
              <p:cNvPr id="37899" name="Ink 11"/>
              <p:cNvPicPr>
                <a:picLocks noRot="1" noChangeAspect="1" noEditPoints="1" noChangeArrowheads="1" noChangeShapeType="1"/>
              </p:cNvPicPr>
              <p:nvPr/>
            </p:nvPicPr>
            <p:blipFill>
              <a:blip r:embed="rId21"/>
              <a:stretch>
                <a:fillRect/>
              </a:stretch>
            </p:blipFill>
            <p:spPr>
              <a:xfrm>
                <a:off x="4638849" y="3419646"/>
                <a:ext cx="1890365" cy="12109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7902" name="Ink 14"/>
              <p14:cNvContentPartPr>
                <a14:cpLocks xmlns:a14="http://schemas.microsoft.com/office/drawing/2010/main" noRot="1" noChangeAspect="1" noEditPoints="1" noChangeArrowheads="1" noChangeShapeType="1"/>
              </p14:cNvContentPartPr>
              <p14:nvPr/>
            </p14:nvContentPartPr>
            <p14:xfrm>
              <a:off x="7010400" y="3581400"/>
              <a:ext cx="1447800" cy="955675"/>
            </p14:xfrm>
          </p:contentPart>
        </mc:Choice>
        <mc:Fallback xmlns="">
          <p:pic>
            <p:nvPicPr>
              <p:cNvPr id="37902" name="Ink 14"/>
              <p:cNvPicPr>
                <a:picLocks noRot="1" noChangeAspect="1" noEditPoints="1" noChangeArrowheads="1" noChangeShapeType="1"/>
              </p:cNvPicPr>
              <p:nvPr/>
            </p:nvPicPr>
            <p:blipFill>
              <a:blip r:embed="rId23"/>
              <a:stretch>
                <a:fillRect/>
              </a:stretch>
            </p:blipFill>
            <p:spPr>
              <a:xfrm>
                <a:off x="7002782" y="3573750"/>
                <a:ext cx="1463037" cy="970975"/>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7903" name="Ink 15"/>
              <p14:cNvContentPartPr>
                <a14:cpLocks xmlns:a14="http://schemas.microsoft.com/office/drawing/2010/main" noRot="1" noChangeAspect="1" noEditPoints="1" noChangeArrowheads="1" noChangeShapeType="1"/>
              </p14:cNvContentPartPr>
              <p14:nvPr/>
            </p14:nvContentPartPr>
            <p14:xfrm>
              <a:off x="5943600" y="4648200"/>
              <a:ext cx="312738" cy="207963"/>
            </p14:xfrm>
          </p:contentPart>
        </mc:Choice>
        <mc:Fallback xmlns="">
          <p:pic>
            <p:nvPicPr>
              <p:cNvPr id="37903" name="Ink 15"/>
              <p:cNvPicPr>
                <a:picLocks noRot="1" noChangeAspect="1" noEditPoints="1" noChangeArrowheads="1" noChangeShapeType="1"/>
              </p:cNvPicPr>
              <p:nvPr/>
            </p:nvPicPr>
            <p:blipFill>
              <a:blip r:embed="rId25"/>
              <a:stretch>
                <a:fillRect/>
              </a:stretch>
            </p:blipFill>
            <p:spPr>
              <a:xfrm>
                <a:off x="5934371" y="4639128"/>
                <a:ext cx="331197" cy="226107"/>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7904" name="Ink 16"/>
              <p14:cNvContentPartPr>
                <a14:cpLocks xmlns:a14="http://schemas.microsoft.com/office/drawing/2010/main" noRot="1" noChangeAspect="1" noEditPoints="1" noChangeArrowheads="1" noChangeShapeType="1"/>
              </p14:cNvContentPartPr>
              <p14:nvPr/>
            </p14:nvContentPartPr>
            <p14:xfrm>
              <a:off x="4398963" y="1295400"/>
              <a:ext cx="103187" cy="4381500"/>
            </p14:xfrm>
          </p:contentPart>
        </mc:Choice>
        <mc:Fallback xmlns="">
          <p:pic>
            <p:nvPicPr>
              <p:cNvPr id="37904" name="Ink 16"/>
              <p:cNvPicPr>
                <a:picLocks noRot="1" noChangeAspect="1" noEditPoints="1" noChangeArrowheads="1" noChangeShapeType="1"/>
              </p:cNvPicPr>
              <p:nvPr/>
            </p:nvPicPr>
            <p:blipFill>
              <a:blip r:embed="rId27"/>
              <a:stretch>
                <a:fillRect/>
              </a:stretch>
            </p:blipFill>
            <p:spPr>
              <a:xfrm>
                <a:off x="4389712" y="1286040"/>
                <a:ext cx="121689" cy="44002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7905" name="Ink 17"/>
              <p14:cNvContentPartPr>
                <a14:cpLocks xmlns:a14="http://schemas.microsoft.com/office/drawing/2010/main" noRot="1" noChangeAspect="1" noEditPoints="1" noChangeArrowheads="1" noChangeShapeType="1"/>
              </p14:cNvContentPartPr>
              <p14:nvPr/>
            </p14:nvContentPartPr>
            <p14:xfrm>
              <a:off x="6096000" y="1447800"/>
              <a:ext cx="1655763" cy="1778000"/>
            </p14:xfrm>
          </p:contentPart>
        </mc:Choice>
        <mc:Fallback xmlns="">
          <p:pic>
            <p:nvPicPr>
              <p:cNvPr id="37905" name="Ink 17"/>
              <p:cNvPicPr>
                <a:picLocks noRot="1" noChangeAspect="1" noEditPoints="1" noChangeArrowheads="1" noChangeShapeType="1"/>
              </p:cNvPicPr>
              <p:nvPr/>
            </p:nvPicPr>
            <p:blipFill>
              <a:blip r:embed="rId29"/>
              <a:stretch>
                <a:fillRect/>
              </a:stretch>
            </p:blipFill>
            <p:spPr>
              <a:xfrm>
                <a:off x="6086625" y="1438398"/>
                <a:ext cx="1674513" cy="1796803"/>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7906" name="Ink 18"/>
              <p14:cNvContentPartPr>
                <a14:cpLocks xmlns:a14="http://schemas.microsoft.com/office/drawing/2010/main" noRot="1" noChangeAspect="1" noEditPoints="1" noChangeArrowheads="1" noChangeShapeType="1"/>
              </p14:cNvContentPartPr>
              <p14:nvPr/>
            </p14:nvContentPartPr>
            <p14:xfrm>
              <a:off x="7848600" y="1371600"/>
              <a:ext cx="879475" cy="360363"/>
            </p14:xfrm>
          </p:contentPart>
        </mc:Choice>
        <mc:Fallback xmlns="">
          <p:pic>
            <p:nvPicPr>
              <p:cNvPr id="37906" name="Ink 18"/>
              <p:cNvPicPr>
                <a:picLocks noRot="1" noChangeAspect="1" noEditPoints="1" noChangeArrowheads="1" noChangeShapeType="1"/>
              </p:cNvPicPr>
              <p:nvPr/>
            </p:nvPicPr>
            <p:blipFill>
              <a:blip r:embed="rId31"/>
              <a:stretch>
                <a:fillRect/>
              </a:stretch>
            </p:blipFill>
            <p:spPr>
              <a:xfrm>
                <a:off x="7839236" y="1362088"/>
                <a:ext cx="898203" cy="379387"/>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7908" name="Ink 20"/>
              <p14:cNvContentPartPr>
                <a14:cpLocks xmlns:a14="http://schemas.microsoft.com/office/drawing/2010/main" noRot="1" noChangeAspect="1" noEditPoints="1" noChangeArrowheads="1" noChangeShapeType="1"/>
              </p14:cNvContentPartPr>
              <p14:nvPr/>
            </p14:nvContentPartPr>
            <p14:xfrm>
              <a:off x="7086600" y="3733800"/>
              <a:ext cx="387350" cy="284163"/>
            </p14:xfrm>
          </p:contentPart>
        </mc:Choice>
        <mc:Fallback xmlns="">
          <p:pic>
            <p:nvPicPr>
              <p:cNvPr id="37908" name="Ink 20"/>
              <p:cNvPicPr>
                <a:picLocks noRot="1" noChangeAspect="1" noEditPoints="1" noChangeArrowheads="1" noChangeShapeType="1"/>
              </p:cNvPicPr>
              <p:nvPr/>
            </p:nvPicPr>
            <p:blipFill>
              <a:blip r:embed="rId33"/>
              <a:stretch>
                <a:fillRect/>
              </a:stretch>
            </p:blipFill>
            <p:spPr>
              <a:xfrm>
                <a:off x="7077301" y="3724436"/>
                <a:ext cx="405949" cy="302891"/>
              </a:xfrm>
              <a:prstGeom prst="rect">
                <a:avLst/>
              </a:prstGeom>
            </p:spPr>
          </p:pic>
        </mc:Fallback>
      </mc:AlternateContent>
    </p:spTree>
  </p:cSld>
  <p:clrMapOvr>
    <a:masterClrMapping/>
  </p:clrMapOvr>
  <p:transition advTm="122889"/>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A6A31-51C9-4BD7-8082-B62ECF038AE0}"/>
              </a:ext>
            </a:extLst>
          </p:cNvPr>
          <p:cNvSpPr>
            <a:spLocks noGrp="1"/>
          </p:cNvSpPr>
          <p:nvPr>
            <p:ph type="title"/>
          </p:nvPr>
        </p:nvSpPr>
        <p:spPr/>
        <p:txBody>
          <a:bodyPr>
            <a:normAutofit fontScale="90000"/>
          </a:bodyPr>
          <a:lstStyle/>
          <a:p>
            <a:r>
              <a:rPr lang="en-US" dirty="0"/>
              <a:t>Major integrated circuit technologies </a:t>
            </a:r>
          </a:p>
        </p:txBody>
      </p:sp>
      <p:sp>
        <p:nvSpPr>
          <p:cNvPr id="3" name="Slide Number Placeholder 2">
            <a:extLst>
              <a:ext uri="{FF2B5EF4-FFF2-40B4-BE49-F238E27FC236}">
                <a16:creationId xmlns:a16="http://schemas.microsoft.com/office/drawing/2014/main" id="{60F47D1B-EF10-4615-9C79-E9D38DC6BB52}"/>
              </a:ext>
            </a:extLst>
          </p:cNvPr>
          <p:cNvSpPr>
            <a:spLocks noGrp="1"/>
          </p:cNvSpPr>
          <p:nvPr>
            <p:ph type="sldNum" sz="quarter" idx="12"/>
          </p:nvPr>
        </p:nvSpPr>
        <p:spPr/>
        <p:txBody>
          <a:bodyPr/>
          <a:lstStyle/>
          <a:p>
            <a:fld id="{153644B5-4BB5-478C-9B1D-5BAA105A4AAF}" type="slidenum">
              <a:rPr lang="en-US" smtClean="0"/>
              <a:pPr/>
              <a:t>2</a:t>
            </a:fld>
            <a:endParaRPr lang="en-US"/>
          </a:p>
        </p:txBody>
      </p:sp>
      <p:pic>
        <p:nvPicPr>
          <p:cNvPr id="4" name="Picture 2" descr="\\psf\Home\Desktop\311\03_01.gif">
            <a:extLst>
              <a:ext uri="{FF2B5EF4-FFF2-40B4-BE49-F238E27FC236}">
                <a16:creationId xmlns:a16="http://schemas.microsoft.com/office/drawing/2014/main" id="{42A6D601-1057-4A06-8D54-5E08D87815C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55768" y="1972614"/>
            <a:ext cx="4346477" cy="167915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4550387-24B9-4136-BF01-0A221C8D0B49}"/>
              </a:ext>
            </a:extLst>
          </p:cNvPr>
          <p:cNvSpPr txBox="1"/>
          <p:nvPr/>
        </p:nvSpPr>
        <p:spPr>
          <a:xfrm>
            <a:off x="3276600" y="3741240"/>
            <a:ext cx="3411511" cy="646331"/>
          </a:xfrm>
          <a:prstGeom prst="rect">
            <a:avLst/>
          </a:prstGeom>
          <a:noFill/>
        </p:spPr>
        <p:txBody>
          <a:bodyPr wrap="none" rtlCol="0">
            <a:spAutoFit/>
          </a:bodyPr>
          <a:lstStyle/>
          <a:p>
            <a:r>
              <a:rPr lang="en-US" dirty="0"/>
              <a:t>  Bipolar                          CMOS</a:t>
            </a:r>
          </a:p>
          <a:p>
            <a:r>
              <a:rPr lang="en-US" dirty="0" err="1"/>
              <a:t>npn</a:t>
            </a:r>
            <a:r>
              <a:rPr lang="en-US" dirty="0"/>
              <a:t> + </a:t>
            </a:r>
            <a:r>
              <a:rPr lang="en-US" dirty="0" err="1"/>
              <a:t>pnp</a:t>
            </a:r>
            <a:r>
              <a:rPr lang="en-US" dirty="0"/>
              <a:t>                 nMOS + </a:t>
            </a:r>
            <a:r>
              <a:rPr lang="en-US" dirty="0" err="1"/>
              <a:t>pMOS</a:t>
            </a:r>
            <a:endParaRPr lang="en-US" dirty="0"/>
          </a:p>
        </p:txBody>
      </p:sp>
      <p:sp>
        <p:nvSpPr>
          <p:cNvPr id="8" name="TextBox 7">
            <a:extLst>
              <a:ext uri="{FF2B5EF4-FFF2-40B4-BE49-F238E27FC236}">
                <a16:creationId xmlns:a16="http://schemas.microsoft.com/office/drawing/2014/main" id="{3C36C068-1DD8-44CC-ACB6-9A187544BE50}"/>
              </a:ext>
            </a:extLst>
          </p:cNvPr>
          <p:cNvSpPr txBox="1"/>
          <p:nvPr/>
        </p:nvSpPr>
        <p:spPr>
          <a:xfrm>
            <a:off x="685800" y="4690150"/>
            <a:ext cx="8077200" cy="2031325"/>
          </a:xfrm>
          <a:prstGeom prst="rect">
            <a:avLst/>
          </a:prstGeom>
          <a:noFill/>
        </p:spPr>
        <p:txBody>
          <a:bodyPr wrap="square" rtlCol="0">
            <a:spAutoFit/>
          </a:bodyPr>
          <a:lstStyle/>
          <a:p>
            <a:r>
              <a:rPr lang="en-US" dirty="0"/>
              <a:t>High frequencies:         Lower dissipated power            </a:t>
            </a:r>
          </a:p>
          <a:p>
            <a:r>
              <a:rPr lang="en-US" dirty="0"/>
              <a:t>Low frequencies:          Lower noise                          Lower dissipated power</a:t>
            </a:r>
          </a:p>
          <a:p>
            <a:endParaRPr lang="en-US" dirty="0"/>
          </a:p>
          <a:p>
            <a:r>
              <a:rPr lang="en-US" dirty="0"/>
              <a:t>                                       Lower DC offset voltage</a:t>
            </a:r>
          </a:p>
          <a:p>
            <a:r>
              <a:rPr lang="en-US" dirty="0"/>
              <a:t>                                        (better device matching)</a:t>
            </a:r>
          </a:p>
          <a:p>
            <a:r>
              <a:rPr lang="en-US" dirty="0"/>
              <a:t> </a:t>
            </a:r>
          </a:p>
          <a:p>
            <a:r>
              <a:rPr lang="en-US" dirty="0"/>
              <a:t>                                                                                          Lower input current </a:t>
            </a:r>
          </a:p>
        </p:txBody>
      </p:sp>
      <p:sp>
        <p:nvSpPr>
          <p:cNvPr id="15" name="TextBox 14">
            <a:extLst>
              <a:ext uri="{FF2B5EF4-FFF2-40B4-BE49-F238E27FC236}">
                <a16:creationId xmlns:a16="http://schemas.microsoft.com/office/drawing/2014/main" id="{B2146B08-47C4-4571-B2A8-BF3B4C17CF1D}"/>
              </a:ext>
            </a:extLst>
          </p:cNvPr>
          <p:cNvSpPr txBox="1"/>
          <p:nvPr/>
        </p:nvSpPr>
        <p:spPr>
          <a:xfrm>
            <a:off x="990600" y="1371600"/>
            <a:ext cx="6315768" cy="369332"/>
          </a:xfrm>
          <a:prstGeom prst="rect">
            <a:avLst/>
          </a:prstGeom>
          <a:noFill/>
        </p:spPr>
        <p:txBody>
          <a:bodyPr wrap="none" rtlCol="0">
            <a:spAutoFit/>
          </a:bodyPr>
          <a:lstStyle/>
          <a:p>
            <a:r>
              <a:rPr lang="en-US" dirty="0"/>
              <a:t>Which one is better for integrated circuits  (</a:t>
            </a:r>
            <a:r>
              <a:rPr lang="en-US" dirty="0" err="1"/>
              <a:t>OpAmp</a:t>
            </a:r>
            <a:r>
              <a:rPr lang="en-US" dirty="0"/>
              <a:t>)? It depends..</a:t>
            </a:r>
          </a:p>
        </p:txBody>
      </p:sp>
      <p:pic>
        <p:nvPicPr>
          <p:cNvPr id="2050" name="Picture 2" descr="The MOSFET Differential Pair with Active Load - Technical Articles">
            <a:extLst>
              <a:ext uri="{FF2B5EF4-FFF2-40B4-BE49-F238E27FC236}">
                <a16:creationId xmlns:a16="http://schemas.microsoft.com/office/drawing/2014/main" id="{217D8D4D-156E-44A5-9747-6A39CB773BC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 y="1998106"/>
            <a:ext cx="1905000" cy="1679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2406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40120-D6B1-413A-8F3A-162D3CCBA53E}"/>
              </a:ext>
            </a:extLst>
          </p:cNvPr>
          <p:cNvSpPr>
            <a:spLocks noGrp="1"/>
          </p:cNvSpPr>
          <p:nvPr>
            <p:ph type="title"/>
          </p:nvPr>
        </p:nvSpPr>
        <p:spPr>
          <a:xfrm>
            <a:off x="457200" y="-105288"/>
            <a:ext cx="8229600" cy="1143000"/>
          </a:xfrm>
        </p:spPr>
        <p:txBody>
          <a:bodyPr>
            <a:normAutofit/>
          </a:bodyPr>
          <a:lstStyle/>
          <a:p>
            <a:r>
              <a:rPr lang="en-US" dirty="0" err="1"/>
              <a:t>TRANsfer</a:t>
            </a:r>
            <a:r>
              <a:rPr lang="en-US" dirty="0"/>
              <a:t> </a:t>
            </a:r>
            <a:r>
              <a:rPr lang="en-US" dirty="0" err="1"/>
              <a:t>reSISTOR</a:t>
            </a:r>
            <a:endParaRPr lang="en-US" dirty="0"/>
          </a:p>
        </p:txBody>
      </p:sp>
      <p:sp>
        <p:nvSpPr>
          <p:cNvPr id="3" name="Slide Number Placeholder 2">
            <a:extLst>
              <a:ext uri="{FF2B5EF4-FFF2-40B4-BE49-F238E27FC236}">
                <a16:creationId xmlns:a16="http://schemas.microsoft.com/office/drawing/2014/main" id="{098E3CB2-2B12-4240-B1EE-9FD745DD9330}"/>
              </a:ext>
            </a:extLst>
          </p:cNvPr>
          <p:cNvSpPr>
            <a:spLocks noGrp="1"/>
          </p:cNvSpPr>
          <p:nvPr>
            <p:ph type="sldNum" sz="quarter" idx="12"/>
          </p:nvPr>
        </p:nvSpPr>
        <p:spPr/>
        <p:txBody>
          <a:bodyPr/>
          <a:lstStyle/>
          <a:p>
            <a:fld id="{153644B5-4BB5-478C-9B1D-5BAA105A4AAF}" type="slidenum">
              <a:rPr lang="en-US" smtClean="0"/>
              <a:pPr/>
              <a:t>3</a:t>
            </a:fld>
            <a:endParaRPr lang="en-US"/>
          </a:p>
        </p:txBody>
      </p:sp>
      <p:sp>
        <p:nvSpPr>
          <p:cNvPr id="4" name="Rectangle 3">
            <a:extLst>
              <a:ext uri="{FF2B5EF4-FFF2-40B4-BE49-F238E27FC236}">
                <a16:creationId xmlns:a16="http://schemas.microsoft.com/office/drawing/2014/main" id="{9C041B4E-D00F-48D4-8CB2-AAC5873E908E}"/>
              </a:ext>
            </a:extLst>
          </p:cNvPr>
          <p:cNvSpPr/>
          <p:nvPr/>
        </p:nvSpPr>
        <p:spPr>
          <a:xfrm>
            <a:off x="3200400" y="2209800"/>
            <a:ext cx="2133600" cy="1295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B625341-2BE1-400E-9A18-84A645E695C2}"/>
              </a:ext>
            </a:extLst>
          </p:cNvPr>
          <p:cNvSpPr txBox="1"/>
          <p:nvPr/>
        </p:nvSpPr>
        <p:spPr>
          <a:xfrm>
            <a:off x="1997673" y="776247"/>
            <a:ext cx="5148654" cy="369332"/>
          </a:xfrm>
          <a:prstGeom prst="rect">
            <a:avLst/>
          </a:prstGeom>
          <a:noFill/>
        </p:spPr>
        <p:txBody>
          <a:bodyPr wrap="none" rtlCol="0">
            <a:spAutoFit/>
          </a:bodyPr>
          <a:lstStyle/>
          <a:p>
            <a:r>
              <a:rPr lang="en-US" dirty="0" err="1"/>
              <a:t>npn</a:t>
            </a:r>
            <a:r>
              <a:rPr lang="en-US" dirty="0"/>
              <a:t> BJT or n-channel MOSFET in AC voltage amplifier</a:t>
            </a:r>
          </a:p>
        </p:txBody>
      </p:sp>
      <p:grpSp>
        <p:nvGrpSpPr>
          <p:cNvPr id="6" name="Group 5">
            <a:extLst>
              <a:ext uri="{FF2B5EF4-FFF2-40B4-BE49-F238E27FC236}">
                <a16:creationId xmlns:a16="http://schemas.microsoft.com/office/drawing/2014/main" id="{EBCCBD4D-0CB4-41F8-8865-6FB9954695EC}"/>
              </a:ext>
            </a:extLst>
          </p:cNvPr>
          <p:cNvGrpSpPr/>
          <p:nvPr/>
        </p:nvGrpSpPr>
        <p:grpSpPr>
          <a:xfrm>
            <a:off x="3300375" y="2163507"/>
            <a:ext cx="4882143" cy="2312633"/>
            <a:chOff x="1747257" y="2868967"/>
            <a:chExt cx="4882143" cy="2312633"/>
          </a:xfrm>
        </p:grpSpPr>
        <p:cxnSp>
          <p:nvCxnSpPr>
            <p:cNvPr id="9" name="Straight Connector 8">
              <a:extLst>
                <a:ext uri="{FF2B5EF4-FFF2-40B4-BE49-F238E27FC236}">
                  <a16:creationId xmlns:a16="http://schemas.microsoft.com/office/drawing/2014/main" id="{E90AC61F-2BFB-448C-A653-2C41F3C8A773}"/>
                </a:ext>
              </a:extLst>
            </p:cNvPr>
            <p:cNvCxnSpPr>
              <a:cxnSpLocks/>
            </p:cNvCxnSpPr>
            <p:nvPr/>
          </p:nvCxnSpPr>
          <p:spPr>
            <a:xfrm flipV="1">
              <a:off x="6019800" y="3298826"/>
              <a:ext cx="0" cy="66357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108BD97-486B-460C-A761-D6FF5D90B21B}"/>
                </a:ext>
              </a:extLst>
            </p:cNvPr>
            <p:cNvCxnSpPr/>
            <p:nvPr/>
          </p:nvCxnSpPr>
          <p:spPr>
            <a:xfrm flipV="1">
              <a:off x="6019800" y="4114800"/>
              <a:ext cx="0" cy="10668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569F098-2C4D-409D-86FC-43DAA8719015}"/>
                </a:ext>
              </a:extLst>
            </p:cNvPr>
            <p:cNvCxnSpPr/>
            <p:nvPr/>
          </p:nvCxnSpPr>
          <p:spPr>
            <a:xfrm>
              <a:off x="5410200" y="3962400"/>
              <a:ext cx="1219200" cy="0"/>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ED04798C-12D4-4CDC-AD64-2DBF92E2CDAB}"/>
                </a:ext>
              </a:extLst>
            </p:cNvPr>
            <p:cNvSpPr/>
            <p:nvPr/>
          </p:nvSpPr>
          <p:spPr>
            <a:xfrm>
              <a:off x="5867400" y="4038600"/>
              <a:ext cx="381000" cy="76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831BC13-AFE0-4AAA-ADED-3DCA12736A17}"/>
                </a:ext>
              </a:extLst>
            </p:cNvPr>
            <p:cNvSpPr/>
            <p:nvPr/>
          </p:nvSpPr>
          <p:spPr>
            <a:xfrm>
              <a:off x="5486400" y="3429000"/>
              <a:ext cx="413896" cy="646331"/>
            </a:xfrm>
            <a:prstGeom prst="rect">
              <a:avLst/>
            </a:prstGeom>
          </p:spPr>
          <p:txBody>
            <a:bodyPr wrap="none">
              <a:spAutoFit/>
            </a:bodyPr>
            <a:lstStyle/>
            <a:p>
              <a:pPr lvl="0"/>
              <a:r>
                <a:rPr lang="en-US" sz="3600" dirty="0">
                  <a:solidFill>
                    <a:prstClr val="white"/>
                  </a:solidFill>
                </a:rPr>
                <a:t>+</a:t>
              </a:r>
            </a:p>
          </p:txBody>
        </p:sp>
        <p:sp>
          <p:nvSpPr>
            <p:cNvPr id="15" name="Rectangle 14">
              <a:extLst>
                <a:ext uri="{FF2B5EF4-FFF2-40B4-BE49-F238E27FC236}">
                  <a16:creationId xmlns:a16="http://schemas.microsoft.com/office/drawing/2014/main" id="{081746D7-C0BD-4C38-8B90-ECEA9F467E49}"/>
                </a:ext>
              </a:extLst>
            </p:cNvPr>
            <p:cNvSpPr/>
            <p:nvPr/>
          </p:nvSpPr>
          <p:spPr>
            <a:xfrm>
              <a:off x="1747257" y="2868967"/>
              <a:ext cx="1778692" cy="400110"/>
            </a:xfrm>
            <a:prstGeom prst="rect">
              <a:avLst/>
            </a:prstGeom>
          </p:spPr>
          <p:txBody>
            <a:bodyPr wrap="none">
              <a:spAutoFit/>
            </a:bodyPr>
            <a:lstStyle/>
            <a:p>
              <a:r>
                <a:rPr lang="en-US" sz="2000" dirty="0"/>
                <a:t>DC bias current</a:t>
              </a:r>
              <a:endParaRPr lang="en-US" sz="1400" dirty="0"/>
            </a:p>
          </p:txBody>
        </p:sp>
      </p:grpSp>
      <p:grpSp>
        <p:nvGrpSpPr>
          <p:cNvPr id="16" name="Group 15">
            <a:extLst>
              <a:ext uri="{FF2B5EF4-FFF2-40B4-BE49-F238E27FC236}">
                <a16:creationId xmlns:a16="http://schemas.microsoft.com/office/drawing/2014/main" id="{820690BA-E144-4823-A252-3F324D77F335}"/>
              </a:ext>
            </a:extLst>
          </p:cNvPr>
          <p:cNvGrpSpPr/>
          <p:nvPr/>
        </p:nvGrpSpPr>
        <p:grpSpPr>
          <a:xfrm rot="10800000">
            <a:off x="637632" y="2440822"/>
            <a:ext cx="2433909" cy="2085839"/>
            <a:chOff x="4195491" y="3298826"/>
            <a:chExt cx="2433909" cy="2085839"/>
          </a:xfrm>
        </p:grpSpPr>
        <p:cxnSp>
          <p:nvCxnSpPr>
            <p:cNvPr id="17" name="Straight Connector 16">
              <a:extLst>
                <a:ext uri="{FF2B5EF4-FFF2-40B4-BE49-F238E27FC236}">
                  <a16:creationId xmlns:a16="http://schemas.microsoft.com/office/drawing/2014/main" id="{E0139EFC-D5FE-41FF-959F-7AB01A30E777}"/>
                </a:ext>
              </a:extLst>
            </p:cNvPr>
            <p:cNvCxnSpPr>
              <a:cxnSpLocks/>
            </p:cNvCxnSpPr>
            <p:nvPr/>
          </p:nvCxnSpPr>
          <p:spPr>
            <a:xfrm flipV="1">
              <a:off x="6019800" y="3298826"/>
              <a:ext cx="0" cy="66357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45C7A4E-4103-4ADF-B7ED-624BC742C45E}"/>
                </a:ext>
              </a:extLst>
            </p:cNvPr>
            <p:cNvCxnSpPr/>
            <p:nvPr/>
          </p:nvCxnSpPr>
          <p:spPr>
            <a:xfrm flipV="1">
              <a:off x="6016198" y="4071960"/>
              <a:ext cx="0" cy="10668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9DD1304-B65A-44AC-96BC-B0068CDE5396}"/>
                </a:ext>
              </a:extLst>
            </p:cNvPr>
            <p:cNvCxnSpPr/>
            <p:nvPr/>
          </p:nvCxnSpPr>
          <p:spPr>
            <a:xfrm>
              <a:off x="5410200" y="3962400"/>
              <a:ext cx="1219200" cy="0"/>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20" name="Rectangle 19">
              <a:extLst>
                <a:ext uri="{FF2B5EF4-FFF2-40B4-BE49-F238E27FC236}">
                  <a16:creationId xmlns:a16="http://schemas.microsoft.com/office/drawing/2014/main" id="{B5164BE8-201A-401B-A0BE-D66B5F4C0D50}"/>
                </a:ext>
              </a:extLst>
            </p:cNvPr>
            <p:cNvSpPr/>
            <p:nvPr/>
          </p:nvSpPr>
          <p:spPr>
            <a:xfrm>
              <a:off x="5867400" y="4038600"/>
              <a:ext cx="381000" cy="76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EDFA894-9E44-490F-BB2D-D62D46EADE38}"/>
                </a:ext>
              </a:extLst>
            </p:cNvPr>
            <p:cNvSpPr/>
            <p:nvPr/>
          </p:nvSpPr>
          <p:spPr>
            <a:xfrm>
              <a:off x="5486400" y="3429000"/>
              <a:ext cx="413896" cy="646331"/>
            </a:xfrm>
            <a:prstGeom prst="rect">
              <a:avLst/>
            </a:prstGeom>
          </p:spPr>
          <p:txBody>
            <a:bodyPr wrap="none">
              <a:spAutoFit/>
            </a:bodyPr>
            <a:lstStyle/>
            <a:p>
              <a:pPr lvl="0"/>
              <a:r>
                <a:rPr lang="en-US" sz="3600" dirty="0">
                  <a:solidFill>
                    <a:prstClr val="white"/>
                  </a:solidFill>
                </a:rPr>
                <a:t>+</a:t>
              </a:r>
            </a:p>
          </p:txBody>
        </p:sp>
        <p:sp>
          <p:nvSpPr>
            <p:cNvPr id="22" name="Oval 21">
              <a:extLst>
                <a:ext uri="{FF2B5EF4-FFF2-40B4-BE49-F238E27FC236}">
                  <a16:creationId xmlns:a16="http://schemas.microsoft.com/office/drawing/2014/main" id="{5A05362C-B085-41B7-92FA-3FC3E1F9143C}"/>
                </a:ext>
              </a:extLst>
            </p:cNvPr>
            <p:cNvSpPr/>
            <p:nvPr/>
          </p:nvSpPr>
          <p:spPr>
            <a:xfrm rot="10800000">
              <a:off x="5086930" y="4888011"/>
              <a:ext cx="519206" cy="496654"/>
            </a:xfrm>
            <a:prstGeom prst="ellipse">
              <a:avLst/>
            </a:prstGeom>
            <a:solidFill>
              <a:schemeClr val="lt1"/>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dirty="0"/>
                <a:t>Vin</a:t>
              </a:r>
            </a:p>
          </p:txBody>
        </p:sp>
        <p:sp>
          <p:nvSpPr>
            <p:cNvPr id="23" name="Rectangle 22">
              <a:extLst>
                <a:ext uri="{FF2B5EF4-FFF2-40B4-BE49-F238E27FC236}">
                  <a16:creationId xmlns:a16="http://schemas.microsoft.com/office/drawing/2014/main" id="{35B21EB7-88F9-4472-90E9-FFE77CAD9F39}"/>
                </a:ext>
              </a:extLst>
            </p:cNvPr>
            <p:cNvSpPr/>
            <p:nvPr/>
          </p:nvSpPr>
          <p:spPr>
            <a:xfrm rot="10800000">
              <a:off x="4195491" y="4046103"/>
              <a:ext cx="1747401" cy="646331"/>
            </a:xfrm>
            <a:prstGeom prst="rect">
              <a:avLst/>
            </a:prstGeom>
          </p:spPr>
          <p:txBody>
            <a:bodyPr wrap="none">
              <a:spAutoFit/>
            </a:bodyPr>
            <a:lstStyle/>
            <a:p>
              <a:r>
                <a:rPr lang="en-US" dirty="0"/>
                <a:t>DC Voltage </a:t>
              </a:r>
            </a:p>
            <a:p>
              <a:r>
                <a:rPr lang="en-US" dirty="0"/>
                <a:t> Source 1 (</a:t>
              </a:r>
              <a:r>
                <a:rPr lang="en-US" dirty="0" err="1"/>
                <a:t>Vbias</a:t>
              </a:r>
              <a:r>
                <a:rPr lang="en-US" dirty="0"/>
                <a:t>)</a:t>
              </a:r>
            </a:p>
          </p:txBody>
        </p:sp>
      </p:grpSp>
      <p:cxnSp>
        <p:nvCxnSpPr>
          <p:cNvPr id="24" name="Straight Connector 23">
            <a:extLst>
              <a:ext uri="{FF2B5EF4-FFF2-40B4-BE49-F238E27FC236}">
                <a16:creationId xmlns:a16="http://schemas.microsoft.com/office/drawing/2014/main" id="{90ACB13F-C622-49EB-8476-56963D81B34E}"/>
              </a:ext>
            </a:extLst>
          </p:cNvPr>
          <p:cNvCxnSpPr>
            <a:cxnSpLocks/>
            <a:stCxn id="22" idx="6"/>
          </p:cNvCxnSpPr>
          <p:nvPr/>
        </p:nvCxnSpPr>
        <p:spPr>
          <a:xfrm flipV="1">
            <a:off x="2180102" y="2667001"/>
            <a:ext cx="102029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67ED0F5-F40E-4EFC-BDF7-B89710958916}"/>
              </a:ext>
            </a:extLst>
          </p:cNvPr>
          <p:cNvCxnSpPr>
            <a:cxnSpLocks/>
            <a:endCxn id="22" idx="2"/>
          </p:cNvCxnSpPr>
          <p:nvPr/>
        </p:nvCxnSpPr>
        <p:spPr>
          <a:xfrm>
            <a:off x="1247232" y="2667001"/>
            <a:ext cx="41366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6C3DCE9-B926-4A0E-A14D-143BC6A23047}"/>
              </a:ext>
            </a:extLst>
          </p:cNvPr>
          <p:cNvCxnSpPr>
            <a:cxnSpLocks/>
            <a:endCxn id="32" idx="1"/>
          </p:cNvCxnSpPr>
          <p:nvPr/>
        </p:nvCxnSpPr>
        <p:spPr>
          <a:xfrm flipV="1">
            <a:off x="5334000" y="2564162"/>
            <a:ext cx="438167" cy="20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A3E33BB-9B86-4A77-AD21-83C7821CE509}"/>
              </a:ext>
            </a:extLst>
          </p:cNvPr>
          <p:cNvCxnSpPr>
            <a:cxnSpLocks/>
            <a:stCxn id="32" idx="3"/>
          </p:cNvCxnSpPr>
          <p:nvPr/>
        </p:nvCxnSpPr>
        <p:spPr>
          <a:xfrm>
            <a:off x="7087671" y="2564162"/>
            <a:ext cx="48524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pic>
        <p:nvPicPr>
          <p:cNvPr id="32" name="Picture 2" descr="19,880 BEST Resistor Symbol IMAGES, STOCK PHOTOS &amp; VECTORS | Adobe Stock">
            <a:extLst>
              <a:ext uri="{FF2B5EF4-FFF2-40B4-BE49-F238E27FC236}">
                <a16:creationId xmlns:a16="http://schemas.microsoft.com/office/drawing/2014/main" id="{06A0D60D-9EE0-47E5-B3C6-3AE92A06B9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2167" y="2126458"/>
            <a:ext cx="1315504" cy="875408"/>
          </a:xfrm>
          <a:prstGeom prst="rect">
            <a:avLst/>
          </a:prstGeom>
          <a:solidFill>
            <a:srgbClr val="0066FF"/>
          </a:solidFill>
        </p:spPr>
      </p:pic>
      <p:cxnSp>
        <p:nvCxnSpPr>
          <p:cNvPr id="35" name="Straight Connector 34">
            <a:extLst>
              <a:ext uri="{FF2B5EF4-FFF2-40B4-BE49-F238E27FC236}">
                <a16:creationId xmlns:a16="http://schemas.microsoft.com/office/drawing/2014/main" id="{53A382C3-5334-4270-AA83-47CE77330072}"/>
              </a:ext>
            </a:extLst>
          </p:cNvPr>
          <p:cNvCxnSpPr>
            <a:cxnSpLocks/>
          </p:cNvCxnSpPr>
          <p:nvPr/>
        </p:nvCxnSpPr>
        <p:spPr>
          <a:xfrm flipV="1">
            <a:off x="1283981" y="4476140"/>
            <a:ext cx="6288937" cy="5024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Arrow: Left 35">
            <a:extLst>
              <a:ext uri="{FF2B5EF4-FFF2-40B4-BE49-F238E27FC236}">
                <a16:creationId xmlns:a16="http://schemas.microsoft.com/office/drawing/2014/main" id="{E1A3A269-B212-4685-9BEF-CB6201AAADE5}"/>
              </a:ext>
            </a:extLst>
          </p:cNvPr>
          <p:cNvSpPr/>
          <p:nvPr/>
        </p:nvSpPr>
        <p:spPr>
          <a:xfrm>
            <a:off x="3366414" y="2590800"/>
            <a:ext cx="1662786" cy="304800"/>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49695021-F6C7-4C62-956C-D718E0A6F5A4}"/>
              </a:ext>
            </a:extLst>
          </p:cNvPr>
          <p:cNvCxnSpPr>
            <a:cxnSpLocks/>
          </p:cNvCxnSpPr>
          <p:nvPr/>
        </p:nvCxnSpPr>
        <p:spPr>
          <a:xfrm>
            <a:off x="4286250" y="3505200"/>
            <a:ext cx="0" cy="101655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D0B6B8AE-FA53-4194-AC3D-14FCB17B9349}"/>
              </a:ext>
            </a:extLst>
          </p:cNvPr>
          <p:cNvSpPr txBox="1"/>
          <p:nvPr/>
        </p:nvSpPr>
        <p:spPr>
          <a:xfrm>
            <a:off x="6301214" y="1797187"/>
            <a:ext cx="636713" cy="369332"/>
          </a:xfrm>
          <a:prstGeom prst="rect">
            <a:avLst/>
          </a:prstGeom>
          <a:noFill/>
        </p:spPr>
        <p:txBody>
          <a:bodyPr wrap="none" rtlCol="0">
            <a:spAutoFit/>
          </a:bodyPr>
          <a:lstStyle/>
          <a:p>
            <a:r>
              <a:rPr lang="en-US" dirty="0"/>
              <a:t>Load</a:t>
            </a:r>
          </a:p>
        </p:txBody>
      </p:sp>
      <p:sp>
        <p:nvSpPr>
          <p:cNvPr id="41" name="Rectangle 40">
            <a:extLst>
              <a:ext uri="{FF2B5EF4-FFF2-40B4-BE49-F238E27FC236}">
                <a16:creationId xmlns:a16="http://schemas.microsoft.com/office/drawing/2014/main" id="{241D11BD-6208-4563-9828-A65CDD34FBCB}"/>
              </a:ext>
            </a:extLst>
          </p:cNvPr>
          <p:cNvSpPr/>
          <p:nvPr/>
        </p:nvSpPr>
        <p:spPr>
          <a:xfrm>
            <a:off x="7710356" y="3447650"/>
            <a:ext cx="1260281" cy="646331"/>
          </a:xfrm>
          <a:prstGeom prst="rect">
            <a:avLst/>
          </a:prstGeom>
        </p:spPr>
        <p:txBody>
          <a:bodyPr wrap="none">
            <a:spAutoFit/>
          </a:bodyPr>
          <a:lstStyle/>
          <a:p>
            <a:r>
              <a:rPr lang="en-US" dirty="0"/>
              <a:t>DC Voltage </a:t>
            </a:r>
          </a:p>
          <a:p>
            <a:r>
              <a:rPr lang="en-US" dirty="0"/>
              <a:t> Source  2</a:t>
            </a:r>
          </a:p>
        </p:txBody>
      </p:sp>
      <p:sp>
        <p:nvSpPr>
          <p:cNvPr id="42" name="TextBox 41">
            <a:extLst>
              <a:ext uri="{FF2B5EF4-FFF2-40B4-BE49-F238E27FC236}">
                <a16:creationId xmlns:a16="http://schemas.microsoft.com/office/drawing/2014/main" id="{C8021DD9-1558-46E5-A7FC-7B631413AF53}"/>
              </a:ext>
            </a:extLst>
          </p:cNvPr>
          <p:cNvSpPr txBox="1"/>
          <p:nvPr/>
        </p:nvSpPr>
        <p:spPr>
          <a:xfrm>
            <a:off x="1722913" y="1277620"/>
            <a:ext cx="1487715" cy="923330"/>
          </a:xfrm>
          <a:prstGeom prst="rect">
            <a:avLst/>
          </a:prstGeom>
          <a:noFill/>
        </p:spPr>
        <p:txBody>
          <a:bodyPr wrap="none" rtlCol="0">
            <a:spAutoFit/>
          </a:bodyPr>
          <a:lstStyle/>
          <a:p>
            <a:r>
              <a:rPr lang="en-US" dirty="0"/>
              <a:t>Emitter in BJT</a:t>
            </a:r>
          </a:p>
          <a:p>
            <a:r>
              <a:rPr lang="en-US" dirty="0"/>
              <a:t>Source in FET </a:t>
            </a:r>
          </a:p>
          <a:p>
            <a:endParaRPr lang="en-US" dirty="0"/>
          </a:p>
        </p:txBody>
      </p:sp>
      <p:sp>
        <p:nvSpPr>
          <p:cNvPr id="43" name="TextBox 42">
            <a:extLst>
              <a:ext uri="{FF2B5EF4-FFF2-40B4-BE49-F238E27FC236}">
                <a16:creationId xmlns:a16="http://schemas.microsoft.com/office/drawing/2014/main" id="{C4386187-37EC-4054-8169-2E2E4394D6F6}"/>
              </a:ext>
            </a:extLst>
          </p:cNvPr>
          <p:cNvSpPr txBox="1"/>
          <p:nvPr/>
        </p:nvSpPr>
        <p:spPr>
          <a:xfrm>
            <a:off x="5028309" y="1221924"/>
            <a:ext cx="1617109" cy="923330"/>
          </a:xfrm>
          <a:prstGeom prst="rect">
            <a:avLst/>
          </a:prstGeom>
          <a:noFill/>
        </p:spPr>
        <p:txBody>
          <a:bodyPr wrap="none" rtlCol="0">
            <a:spAutoFit/>
          </a:bodyPr>
          <a:lstStyle/>
          <a:p>
            <a:r>
              <a:rPr lang="en-US" dirty="0"/>
              <a:t>Collector in BJT</a:t>
            </a:r>
          </a:p>
          <a:p>
            <a:r>
              <a:rPr lang="en-US" dirty="0"/>
              <a:t>Drain in FET </a:t>
            </a:r>
          </a:p>
          <a:p>
            <a:endParaRPr lang="en-US" dirty="0"/>
          </a:p>
        </p:txBody>
      </p:sp>
      <p:sp>
        <p:nvSpPr>
          <p:cNvPr id="44" name="TextBox 43">
            <a:extLst>
              <a:ext uri="{FF2B5EF4-FFF2-40B4-BE49-F238E27FC236}">
                <a16:creationId xmlns:a16="http://schemas.microsoft.com/office/drawing/2014/main" id="{FF2314BF-7FD1-4BDD-A01F-E8C07B6B25ED}"/>
              </a:ext>
            </a:extLst>
          </p:cNvPr>
          <p:cNvSpPr txBox="1"/>
          <p:nvPr/>
        </p:nvSpPr>
        <p:spPr>
          <a:xfrm>
            <a:off x="3101479" y="3601246"/>
            <a:ext cx="1292533" cy="923330"/>
          </a:xfrm>
          <a:prstGeom prst="rect">
            <a:avLst/>
          </a:prstGeom>
          <a:noFill/>
        </p:spPr>
        <p:txBody>
          <a:bodyPr wrap="none" rtlCol="0">
            <a:spAutoFit/>
          </a:bodyPr>
          <a:lstStyle/>
          <a:p>
            <a:r>
              <a:rPr lang="en-US" dirty="0"/>
              <a:t>Base in BJT</a:t>
            </a:r>
          </a:p>
          <a:p>
            <a:r>
              <a:rPr lang="en-US" dirty="0"/>
              <a:t>Gate in FET </a:t>
            </a:r>
          </a:p>
          <a:p>
            <a:endParaRPr lang="en-US" dirty="0"/>
          </a:p>
        </p:txBody>
      </p:sp>
    </p:spTree>
    <p:extLst>
      <p:ext uri="{BB962C8B-B14F-4D97-AF65-F5344CB8AC3E}">
        <p14:creationId xmlns:p14="http://schemas.microsoft.com/office/powerpoint/2010/main" val="3630046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40120-D6B1-413A-8F3A-162D3CCBA53E}"/>
              </a:ext>
            </a:extLst>
          </p:cNvPr>
          <p:cNvSpPr>
            <a:spLocks noGrp="1"/>
          </p:cNvSpPr>
          <p:nvPr>
            <p:ph type="title"/>
          </p:nvPr>
        </p:nvSpPr>
        <p:spPr>
          <a:xfrm>
            <a:off x="457200" y="-105288"/>
            <a:ext cx="8229600" cy="1143000"/>
          </a:xfrm>
        </p:spPr>
        <p:txBody>
          <a:bodyPr>
            <a:normAutofit/>
          </a:bodyPr>
          <a:lstStyle/>
          <a:p>
            <a:r>
              <a:rPr lang="en-US" dirty="0"/>
              <a:t>TRANSISTOR</a:t>
            </a:r>
          </a:p>
        </p:txBody>
      </p:sp>
      <p:sp>
        <p:nvSpPr>
          <p:cNvPr id="3" name="Slide Number Placeholder 2">
            <a:extLst>
              <a:ext uri="{FF2B5EF4-FFF2-40B4-BE49-F238E27FC236}">
                <a16:creationId xmlns:a16="http://schemas.microsoft.com/office/drawing/2014/main" id="{098E3CB2-2B12-4240-B1EE-9FD745DD9330}"/>
              </a:ext>
            </a:extLst>
          </p:cNvPr>
          <p:cNvSpPr>
            <a:spLocks noGrp="1"/>
          </p:cNvSpPr>
          <p:nvPr>
            <p:ph type="sldNum" sz="quarter" idx="12"/>
          </p:nvPr>
        </p:nvSpPr>
        <p:spPr/>
        <p:txBody>
          <a:bodyPr/>
          <a:lstStyle/>
          <a:p>
            <a:fld id="{153644B5-4BB5-478C-9B1D-5BAA105A4AAF}" type="slidenum">
              <a:rPr lang="en-US" smtClean="0"/>
              <a:pPr/>
              <a:t>4</a:t>
            </a:fld>
            <a:endParaRPr lang="en-US"/>
          </a:p>
        </p:txBody>
      </p:sp>
      <p:sp>
        <p:nvSpPr>
          <p:cNvPr id="4" name="Rectangle 3">
            <a:extLst>
              <a:ext uri="{FF2B5EF4-FFF2-40B4-BE49-F238E27FC236}">
                <a16:creationId xmlns:a16="http://schemas.microsoft.com/office/drawing/2014/main" id="{9C041B4E-D00F-48D4-8CB2-AAC5873E908E}"/>
              </a:ext>
            </a:extLst>
          </p:cNvPr>
          <p:cNvSpPr/>
          <p:nvPr/>
        </p:nvSpPr>
        <p:spPr>
          <a:xfrm>
            <a:off x="3200400" y="2209800"/>
            <a:ext cx="2133600" cy="1295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EBCCBD4D-0CB4-41F8-8865-6FB9954695EC}"/>
              </a:ext>
            </a:extLst>
          </p:cNvPr>
          <p:cNvGrpSpPr/>
          <p:nvPr/>
        </p:nvGrpSpPr>
        <p:grpSpPr>
          <a:xfrm>
            <a:off x="3300375" y="2163507"/>
            <a:ext cx="4882143" cy="2312633"/>
            <a:chOff x="1747257" y="2868967"/>
            <a:chExt cx="4882143" cy="2312633"/>
          </a:xfrm>
        </p:grpSpPr>
        <p:cxnSp>
          <p:nvCxnSpPr>
            <p:cNvPr id="9" name="Straight Connector 8">
              <a:extLst>
                <a:ext uri="{FF2B5EF4-FFF2-40B4-BE49-F238E27FC236}">
                  <a16:creationId xmlns:a16="http://schemas.microsoft.com/office/drawing/2014/main" id="{E90AC61F-2BFB-448C-A653-2C41F3C8A773}"/>
                </a:ext>
              </a:extLst>
            </p:cNvPr>
            <p:cNvCxnSpPr>
              <a:cxnSpLocks/>
            </p:cNvCxnSpPr>
            <p:nvPr/>
          </p:nvCxnSpPr>
          <p:spPr>
            <a:xfrm flipV="1">
              <a:off x="6019800" y="3298826"/>
              <a:ext cx="0" cy="66357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108BD97-486B-460C-A761-D6FF5D90B21B}"/>
                </a:ext>
              </a:extLst>
            </p:cNvPr>
            <p:cNvCxnSpPr/>
            <p:nvPr/>
          </p:nvCxnSpPr>
          <p:spPr>
            <a:xfrm flipV="1">
              <a:off x="6019800" y="4114800"/>
              <a:ext cx="0" cy="10668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569F098-2C4D-409D-86FC-43DAA8719015}"/>
                </a:ext>
              </a:extLst>
            </p:cNvPr>
            <p:cNvCxnSpPr/>
            <p:nvPr/>
          </p:nvCxnSpPr>
          <p:spPr>
            <a:xfrm>
              <a:off x="5410200" y="3962400"/>
              <a:ext cx="1219200" cy="0"/>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ED04798C-12D4-4CDC-AD64-2DBF92E2CDAB}"/>
                </a:ext>
              </a:extLst>
            </p:cNvPr>
            <p:cNvSpPr/>
            <p:nvPr/>
          </p:nvSpPr>
          <p:spPr>
            <a:xfrm>
              <a:off x="5867400" y="4038600"/>
              <a:ext cx="381000" cy="76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831BC13-AFE0-4AAA-ADED-3DCA12736A17}"/>
                </a:ext>
              </a:extLst>
            </p:cNvPr>
            <p:cNvSpPr/>
            <p:nvPr/>
          </p:nvSpPr>
          <p:spPr>
            <a:xfrm>
              <a:off x="5486400" y="3429000"/>
              <a:ext cx="413896" cy="646331"/>
            </a:xfrm>
            <a:prstGeom prst="rect">
              <a:avLst/>
            </a:prstGeom>
          </p:spPr>
          <p:txBody>
            <a:bodyPr wrap="none">
              <a:spAutoFit/>
            </a:bodyPr>
            <a:lstStyle/>
            <a:p>
              <a:pPr lvl="0"/>
              <a:r>
                <a:rPr lang="en-US" sz="3600" dirty="0">
                  <a:solidFill>
                    <a:prstClr val="white"/>
                  </a:solidFill>
                </a:rPr>
                <a:t>+</a:t>
              </a:r>
            </a:p>
          </p:txBody>
        </p:sp>
        <p:sp>
          <p:nvSpPr>
            <p:cNvPr id="15" name="Rectangle 14">
              <a:extLst>
                <a:ext uri="{FF2B5EF4-FFF2-40B4-BE49-F238E27FC236}">
                  <a16:creationId xmlns:a16="http://schemas.microsoft.com/office/drawing/2014/main" id="{081746D7-C0BD-4C38-8B90-ECEA9F467E49}"/>
                </a:ext>
              </a:extLst>
            </p:cNvPr>
            <p:cNvSpPr/>
            <p:nvPr/>
          </p:nvSpPr>
          <p:spPr>
            <a:xfrm>
              <a:off x="1747257" y="2868967"/>
              <a:ext cx="1778692" cy="400110"/>
            </a:xfrm>
            <a:prstGeom prst="rect">
              <a:avLst/>
            </a:prstGeom>
          </p:spPr>
          <p:txBody>
            <a:bodyPr wrap="none">
              <a:spAutoFit/>
            </a:bodyPr>
            <a:lstStyle/>
            <a:p>
              <a:r>
                <a:rPr lang="en-US" sz="2000" dirty="0"/>
                <a:t>DC bias current</a:t>
              </a:r>
              <a:endParaRPr lang="en-US" sz="1400" dirty="0"/>
            </a:p>
          </p:txBody>
        </p:sp>
      </p:grpSp>
      <p:grpSp>
        <p:nvGrpSpPr>
          <p:cNvPr id="16" name="Group 15">
            <a:extLst>
              <a:ext uri="{FF2B5EF4-FFF2-40B4-BE49-F238E27FC236}">
                <a16:creationId xmlns:a16="http://schemas.microsoft.com/office/drawing/2014/main" id="{820690BA-E144-4823-A252-3F324D77F335}"/>
              </a:ext>
            </a:extLst>
          </p:cNvPr>
          <p:cNvGrpSpPr/>
          <p:nvPr/>
        </p:nvGrpSpPr>
        <p:grpSpPr>
          <a:xfrm rot="10800000">
            <a:off x="637632" y="2440822"/>
            <a:ext cx="2433909" cy="2085839"/>
            <a:chOff x="4195491" y="3298826"/>
            <a:chExt cx="2433909" cy="2085839"/>
          </a:xfrm>
        </p:grpSpPr>
        <p:cxnSp>
          <p:nvCxnSpPr>
            <p:cNvPr id="17" name="Straight Connector 16">
              <a:extLst>
                <a:ext uri="{FF2B5EF4-FFF2-40B4-BE49-F238E27FC236}">
                  <a16:creationId xmlns:a16="http://schemas.microsoft.com/office/drawing/2014/main" id="{E0139EFC-D5FE-41FF-959F-7AB01A30E777}"/>
                </a:ext>
              </a:extLst>
            </p:cNvPr>
            <p:cNvCxnSpPr>
              <a:cxnSpLocks/>
            </p:cNvCxnSpPr>
            <p:nvPr/>
          </p:nvCxnSpPr>
          <p:spPr>
            <a:xfrm flipV="1">
              <a:off x="6019800" y="3298826"/>
              <a:ext cx="0" cy="66357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45C7A4E-4103-4ADF-B7ED-624BC742C45E}"/>
                </a:ext>
              </a:extLst>
            </p:cNvPr>
            <p:cNvCxnSpPr/>
            <p:nvPr/>
          </p:nvCxnSpPr>
          <p:spPr>
            <a:xfrm flipV="1">
              <a:off x="6016198" y="4071960"/>
              <a:ext cx="0" cy="10668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9DD1304-B65A-44AC-96BC-B0068CDE5396}"/>
                </a:ext>
              </a:extLst>
            </p:cNvPr>
            <p:cNvCxnSpPr/>
            <p:nvPr/>
          </p:nvCxnSpPr>
          <p:spPr>
            <a:xfrm>
              <a:off x="5410200" y="3962400"/>
              <a:ext cx="1219200" cy="0"/>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20" name="Rectangle 19">
              <a:extLst>
                <a:ext uri="{FF2B5EF4-FFF2-40B4-BE49-F238E27FC236}">
                  <a16:creationId xmlns:a16="http://schemas.microsoft.com/office/drawing/2014/main" id="{B5164BE8-201A-401B-A0BE-D66B5F4C0D50}"/>
                </a:ext>
              </a:extLst>
            </p:cNvPr>
            <p:cNvSpPr/>
            <p:nvPr/>
          </p:nvSpPr>
          <p:spPr>
            <a:xfrm>
              <a:off x="5867400" y="4038600"/>
              <a:ext cx="381000" cy="76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EDFA894-9E44-490F-BB2D-D62D46EADE38}"/>
                </a:ext>
              </a:extLst>
            </p:cNvPr>
            <p:cNvSpPr/>
            <p:nvPr/>
          </p:nvSpPr>
          <p:spPr>
            <a:xfrm>
              <a:off x="5486400" y="3429000"/>
              <a:ext cx="413896" cy="646331"/>
            </a:xfrm>
            <a:prstGeom prst="rect">
              <a:avLst/>
            </a:prstGeom>
          </p:spPr>
          <p:txBody>
            <a:bodyPr wrap="none">
              <a:spAutoFit/>
            </a:bodyPr>
            <a:lstStyle/>
            <a:p>
              <a:pPr lvl="0"/>
              <a:r>
                <a:rPr lang="en-US" sz="3600" dirty="0">
                  <a:solidFill>
                    <a:prstClr val="white"/>
                  </a:solidFill>
                </a:rPr>
                <a:t>+</a:t>
              </a:r>
            </a:p>
          </p:txBody>
        </p:sp>
        <p:sp>
          <p:nvSpPr>
            <p:cNvPr id="22" name="Oval 21">
              <a:extLst>
                <a:ext uri="{FF2B5EF4-FFF2-40B4-BE49-F238E27FC236}">
                  <a16:creationId xmlns:a16="http://schemas.microsoft.com/office/drawing/2014/main" id="{5A05362C-B085-41B7-92FA-3FC3E1F9143C}"/>
                </a:ext>
              </a:extLst>
            </p:cNvPr>
            <p:cNvSpPr/>
            <p:nvPr/>
          </p:nvSpPr>
          <p:spPr>
            <a:xfrm rot="10800000">
              <a:off x="5086930" y="4888011"/>
              <a:ext cx="519206" cy="496654"/>
            </a:xfrm>
            <a:prstGeom prst="ellipse">
              <a:avLst/>
            </a:prstGeom>
            <a:solidFill>
              <a:schemeClr val="lt1"/>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dirty="0"/>
                <a:t>Vin</a:t>
              </a:r>
            </a:p>
          </p:txBody>
        </p:sp>
        <p:sp>
          <p:nvSpPr>
            <p:cNvPr id="23" name="Rectangle 22">
              <a:extLst>
                <a:ext uri="{FF2B5EF4-FFF2-40B4-BE49-F238E27FC236}">
                  <a16:creationId xmlns:a16="http://schemas.microsoft.com/office/drawing/2014/main" id="{35B21EB7-88F9-4472-90E9-FFE77CAD9F39}"/>
                </a:ext>
              </a:extLst>
            </p:cNvPr>
            <p:cNvSpPr/>
            <p:nvPr/>
          </p:nvSpPr>
          <p:spPr>
            <a:xfrm rot="10800000">
              <a:off x="4195491" y="4046103"/>
              <a:ext cx="1747401" cy="646331"/>
            </a:xfrm>
            <a:prstGeom prst="rect">
              <a:avLst/>
            </a:prstGeom>
          </p:spPr>
          <p:txBody>
            <a:bodyPr wrap="none">
              <a:spAutoFit/>
            </a:bodyPr>
            <a:lstStyle/>
            <a:p>
              <a:r>
                <a:rPr lang="en-US" dirty="0"/>
                <a:t>DC Voltage </a:t>
              </a:r>
            </a:p>
            <a:p>
              <a:r>
                <a:rPr lang="en-US" dirty="0"/>
                <a:t> Source 1 (</a:t>
              </a:r>
              <a:r>
                <a:rPr lang="en-US" dirty="0" err="1"/>
                <a:t>Vbias</a:t>
              </a:r>
              <a:r>
                <a:rPr lang="en-US" dirty="0"/>
                <a:t>)</a:t>
              </a:r>
            </a:p>
          </p:txBody>
        </p:sp>
      </p:grpSp>
      <p:cxnSp>
        <p:nvCxnSpPr>
          <p:cNvPr id="24" name="Straight Connector 23">
            <a:extLst>
              <a:ext uri="{FF2B5EF4-FFF2-40B4-BE49-F238E27FC236}">
                <a16:creationId xmlns:a16="http://schemas.microsoft.com/office/drawing/2014/main" id="{90ACB13F-C622-49EB-8476-56963D81B34E}"/>
              </a:ext>
            </a:extLst>
          </p:cNvPr>
          <p:cNvCxnSpPr>
            <a:cxnSpLocks/>
            <a:stCxn id="22" idx="6"/>
          </p:cNvCxnSpPr>
          <p:nvPr/>
        </p:nvCxnSpPr>
        <p:spPr>
          <a:xfrm flipV="1">
            <a:off x="2180102" y="2667001"/>
            <a:ext cx="102029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67ED0F5-F40E-4EFC-BDF7-B89710958916}"/>
              </a:ext>
            </a:extLst>
          </p:cNvPr>
          <p:cNvCxnSpPr>
            <a:cxnSpLocks/>
            <a:endCxn id="22" idx="2"/>
          </p:cNvCxnSpPr>
          <p:nvPr/>
        </p:nvCxnSpPr>
        <p:spPr>
          <a:xfrm>
            <a:off x="1247232" y="2667001"/>
            <a:ext cx="41366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6C3DCE9-B926-4A0E-A14D-143BC6A23047}"/>
              </a:ext>
            </a:extLst>
          </p:cNvPr>
          <p:cNvCxnSpPr>
            <a:cxnSpLocks/>
            <a:endCxn id="32" idx="1"/>
          </p:cNvCxnSpPr>
          <p:nvPr/>
        </p:nvCxnSpPr>
        <p:spPr>
          <a:xfrm flipV="1">
            <a:off x="5334000" y="2564162"/>
            <a:ext cx="438167" cy="20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A3E33BB-9B86-4A77-AD21-83C7821CE509}"/>
              </a:ext>
            </a:extLst>
          </p:cNvPr>
          <p:cNvCxnSpPr>
            <a:cxnSpLocks/>
            <a:stCxn id="32" idx="3"/>
          </p:cNvCxnSpPr>
          <p:nvPr/>
        </p:nvCxnSpPr>
        <p:spPr>
          <a:xfrm>
            <a:off x="7087671" y="2564162"/>
            <a:ext cx="48524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pic>
        <p:nvPicPr>
          <p:cNvPr id="32" name="Picture 2" descr="19,880 BEST Resistor Symbol IMAGES, STOCK PHOTOS &amp; VECTORS | Adobe Stock">
            <a:extLst>
              <a:ext uri="{FF2B5EF4-FFF2-40B4-BE49-F238E27FC236}">
                <a16:creationId xmlns:a16="http://schemas.microsoft.com/office/drawing/2014/main" id="{06A0D60D-9EE0-47E5-B3C6-3AE92A06B9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2167" y="2126458"/>
            <a:ext cx="1315504" cy="875408"/>
          </a:xfrm>
          <a:prstGeom prst="rect">
            <a:avLst/>
          </a:prstGeom>
          <a:solidFill>
            <a:srgbClr val="0066FF"/>
          </a:solidFill>
        </p:spPr>
      </p:pic>
      <p:cxnSp>
        <p:nvCxnSpPr>
          <p:cNvPr id="35" name="Straight Connector 34">
            <a:extLst>
              <a:ext uri="{FF2B5EF4-FFF2-40B4-BE49-F238E27FC236}">
                <a16:creationId xmlns:a16="http://schemas.microsoft.com/office/drawing/2014/main" id="{53A382C3-5334-4270-AA83-47CE77330072}"/>
              </a:ext>
            </a:extLst>
          </p:cNvPr>
          <p:cNvCxnSpPr>
            <a:cxnSpLocks/>
          </p:cNvCxnSpPr>
          <p:nvPr/>
        </p:nvCxnSpPr>
        <p:spPr>
          <a:xfrm flipV="1">
            <a:off x="1283981" y="4476140"/>
            <a:ext cx="6288937" cy="5024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Arrow: Left 35">
            <a:extLst>
              <a:ext uri="{FF2B5EF4-FFF2-40B4-BE49-F238E27FC236}">
                <a16:creationId xmlns:a16="http://schemas.microsoft.com/office/drawing/2014/main" id="{E1A3A269-B212-4685-9BEF-CB6201AAADE5}"/>
              </a:ext>
            </a:extLst>
          </p:cNvPr>
          <p:cNvSpPr/>
          <p:nvPr/>
        </p:nvSpPr>
        <p:spPr>
          <a:xfrm>
            <a:off x="3366414" y="2590800"/>
            <a:ext cx="1662786" cy="304800"/>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49695021-F6C7-4C62-956C-D718E0A6F5A4}"/>
              </a:ext>
            </a:extLst>
          </p:cNvPr>
          <p:cNvCxnSpPr>
            <a:cxnSpLocks/>
          </p:cNvCxnSpPr>
          <p:nvPr/>
        </p:nvCxnSpPr>
        <p:spPr>
          <a:xfrm>
            <a:off x="4286250" y="3505200"/>
            <a:ext cx="0" cy="101655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D0B6B8AE-FA53-4194-AC3D-14FCB17B9349}"/>
              </a:ext>
            </a:extLst>
          </p:cNvPr>
          <p:cNvSpPr txBox="1"/>
          <p:nvPr/>
        </p:nvSpPr>
        <p:spPr>
          <a:xfrm>
            <a:off x="6301214" y="1797187"/>
            <a:ext cx="636713" cy="369332"/>
          </a:xfrm>
          <a:prstGeom prst="rect">
            <a:avLst/>
          </a:prstGeom>
          <a:noFill/>
        </p:spPr>
        <p:txBody>
          <a:bodyPr wrap="none" rtlCol="0">
            <a:spAutoFit/>
          </a:bodyPr>
          <a:lstStyle/>
          <a:p>
            <a:r>
              <a:rPr lang="en-US" dirty="0"/>
              <a:t>Load</a:t>
            </a:r>
          </a:p>
        </p:txBody>
      </p:sp>
      <p:sp>
        <p:nvSpPr>
          <p:cNvPr id="41" name="Rectangle 40">
            <a:extLst>
              <a:ext uri="{FF2B5EF4-FFF2-40B4-BE49-F238E27FC236}">
                <a16:creationId xmlns:a16="http://schemas.microsoft.com/office/drawing/2014/main" id="{241D11BD-6208-4563-9828-A65CDD34FBCB}"/>
              </a:ext>
            </a:extLst>
          </p:cNvPr>
          <p:cNvSpPr/>
          <p:nvPr/>
        </p:nvSpPr>
        <p:spPr>
          <a:xfrm>
            <a:off x="7710356" y="3447650"/>
            <a:ext cx="1260281" cy="646331"/>
          </a:xfrm>
          <a:prstGeom prst="rect">
            <a:avLst/>
          </a:prstGeom>
        </p:spPr>
        <p:txBody>
          <a:bodyPr wrap="none">
            <a:spAutoFit/>
          </a:bodyPr>
          <a:lstStyle/>
          <a:p>
            <a:r>
              <a:rPr lang="en-US" dirty="0"/>
              <a:t>DC Voltage </a:t>
            </a:r>
          </a:p>
          <a:p>
            <a:r>
              <a:rPr lang="en-US" dirty="0"/>
              <a:t> Source  2</a:t>
            </a:r>
          </a:p>
        </p:txBody>
      </p:sp>
      <p:sp>
        <p:nvSpPr>
          <p:cNvPr id="42" name="TextBox 41">
            <a:extLst>
              <a:ext uri="{FF2B5EF4-FFF2-40B4-BE49-F238E27FC236}">
                <a16:creationId xmlns:a16="http://schemas.microsoft.com/office/drawing/2014/main" id="{C8021DD9-1558-46E5-A7FC-7B631413AF53}"/>
              </a:ext>
            </a:extLst>
          </p:cNvPr>
          <p:cNvSpPr txBox="1"/>
          <p:nvPr/>
        </p:nvSpPr>
        <p:spPr>
          <a:xfrm>
            <a:off x="1722913" y="1277620"/>
            <a:ext cx="1487715" cy="923330"/>
          </a:xfrm>
          <a:prstGeom prst="rect">
            <a:avLst/>
          </a:prstGeom>
          <a:noFill/>
        </p:spPr>
        <p:txBody>
          <a:bodyPr wrap="none" rtlCol="0">
            <a:spAutoFit/>
          </a:bodyPr>
          <a:lstStyle/>
          <a:p>
            <a:r>
              <a:rPr lang="en-US" dirty="0"/>
              <a:t>Emitter in BJT</a:t>
            </a:r>
          </a:p>
          <a:p>
            <a:r>
              <a:rPr lang="en-US" dirty="0"/>
              <a:t>Source in FET </a:t>
            </a:r>
          </a:p>
          <a:p>
            <a:endParaRPr lang="en-US" dirty="0"/>
          </a:p>
        </p:txBody>
      </p:sp>
      <p:sp>
        <p:nvSpPr>
          <p:cNvPr id="43" name="TextBox 42">
            <a:extLst>
              <a:ext uri="{FF2B5EF4-FFF2-40B4-BE49-F238E27FC236}">
                <a16:creationId xmlns:a16="http://schemas.microsoft.com/office/drawing/2014/main" id="{C4386187-37EC-4054-8169-2E2E4394D6F6}"/>
              </a:ext>
            </a:extLst>
          </p:cNvPr>
          <p:cNvSpPr txBox="1"/>
          <p:nvPr/>
        </p:nvSpPr>
        <p:spPr>
          <a:xfrm>
            <a:off x="5028309" y="1221924"/>
            <a:ext cx="1617109" cy="923330"/>
          </a:xfrm>
          <a:prstGeom prst="rect">
            <a:avLst/>
          </a:prstGeom>
          <a:noFill/>
        </p:spPr>
        <p:txBody>
          <a:bodyPr wrap="none" rtlCol="0">
            <a:spAutoFit/>
          </a:bodyPr>
          <a:lstStyle/>
          <a:p>
            <a:r>
              <a:rPr lang="en-US" dirty="0"/>
              <a:t>Collector in BJT</a:t>
            </a:r>
          </a:p>
          <a:p>
            <a:r>
              <a:rPr lang="en-US" dirty="0"/>
              <a:t>Drain in FET </a:t>
            </a:r>
          </a:p>
          <a:p>
            <a:endParaRPr lang="en-US" dirty="0"/>
          </a:p>
        </p:txBody>
      </p:sp>
      <p:sp>
        <p:nvSpPr>
          <p:cNvPr id="44" name="TextBox 43">
            <a:extLst>
              <a:ext uri="{FF2B5EF4-FFF2-40B4-BE49-F238E27FC236}">
                <a16:creationId xmlns:a16="http://schemas.microsoft.com/office/drawing/2014/main" id="{FF2314BF-7FD1-4BDD-A01F-E8C07B6B25ED}"/>
              </a:ext>
            </a:extLst>
          </p:cNvPr>
          <p:cNvSpPr txBox="1"/>
          <p:nvPr/>
        </p:nvSpPr>
        <p:spPr>
          <a:xfrm>
            <a:off x="3101479" y="3601246"/>
            <a:ext cx="1292533" cy="923330"/>
          </a:xfrm>
          <a:prstGeom prst="rect">
            <a:avLst/>
          </a:prstGeom>
          <a:noFill/>
        </p:spPr>
        <p:txBody>
          <a:bodyPr wrap="none" rtlCol="0">
            <a:spAutoFit/>
          </a:bodyPr>
          <a:lstStyle/>
          <a:p>
            <a:r>
              <a:rPr lang="en-US" dirty="0"/>
              <a:t>Base in BJT</a:t>
            </a:r>
          </a:p>
          <a:p>
            <a:r>
              <a:rPr lang="en-US" dirty="0"/>
              <a:t>Gate in FET </a:t>
            </a:r>
          </a:p>
          <a:p>
            <a:endParaRPr lang="en-US" dirty="0"/>
          </a:p>
        </p:txBody>
      </p:sp>
      <p:sp>
        <p:nvSpPr>
          <p:cNvPr id="34" name="TextBox 33">
            <a:extLst>
              <a:ext uri="{FF2B5EF4-FFF2-40B4-BE49-F238E27FC236}">
                <a16:creationId xmlns:a16="http://schemas.microsoft.com/office/drawing/2014/main" id="{BCAA0A4B-9491-4205-BBE4-EC6BF46CCCAB}"/>
              </a:ext>
            </a:extLst>
          </p:cNvPr>
          <p:cNvSpPr txBox="1"/>
          <p:nvPr/>
        </p:nvSpPr>
        <p:spPr>
          <a:xfrm>
            <a:off x="3349511" y="756546"/>
            <a:ext cx="2298514" cy="369332"/>
          </a:xfrm>
          <a:prstGeom prst="rect">
            <a:avLst/>
          </a:prstGeom>
          <a:noFill/>
        </p:spPr>
        <p:txBody>
          <a:bodyPr wrap="none" rtlCol="0">
            <a:spAutoFit/>
          </a:bodyPr>
          <a:lstStyle/>
          <a:p>
            <a:r>
              <a:rPr lang="en-US" dirty="0"/>
              <a:t>in AC voltage amplifier</a:t>
            </a:r>
          </a:p>
        </p:txBody>
      </p:sp>
    </p:spTree>
    <p:extLst>
      <p:ext uri="{BB962C8B-B14F-4D97-AF65-F5344CB8AC3E}">
        <p14:creationId xmlns:p14="http://schemas.microsoft.com/office/powerpoint/2010/main" val="2059865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40120-D6B1-413A-8F3A-162D3CCBA53E}"/>
              </a:ext>
            </a:extLst>
          </p:cNvPr>
          <p:cNvSpPr>
            <a:spLocks noGrp="1"/>
          </p:cNvSpPr>
          <p:nvPr>
            <p:ph type="title"/>
          </p:nvPr>
        </p:nvSpPr>
        <p:spPr>
          <a:xfrm>
            <a:off x="457200" y="-105288"/>
            <a:ext cx="8229600" cy="1143000"/>
          </a:xfrm>
        </p:spPr>
        <p:txBody>
          <a:bodyPr>
            <a:normAutofit/>
          </a:bodyPr>
          <a:lstStyle/>
          <a:p>
            <a:r>
              <a:rPr lang="en-US" dirty="0"/>
              <a:t>TRANSISTOR</a:t>
            </a:r>
          </a:p>
        </p:txBody>
      </p:sp>
      <p:sp>
        <p:nvSpPr>
          <p:cNvPr id="3" name="Slide Number Placeholder 2">
            <a:extLst>
              <a:ext uri="{FF2B5EF4-FFF2-40B4-BE49-F238E27FC236}">
                <a16:creationId xmlns:a16="http://schemas.microsoft.com/office/drawing/2014/main" id="{098E3CB2-2B12-4240-B1EE-9FD745DD9330}"/>
              </a:ext>
            </a:extLst>
          </p:cNvPr>
          <p:cNvSpPr>
            <a:spLocks noGrp="1"/>
          </p:cNvSpPr>
          <p:nvPr>
            <p:ph type="sldNum" sz="quarter" idx="12"/>
          </p:nvPr>
        </p:nvSpPr>
        <p:spPr/>
        <p:txBody>
          <a:bodyPr/>
          <a:lstStyle/>
          <a:p>
            <a:fld id="{153644B5-4BB5-478C-9B1D-5BAA105A4AAF}" type="slidenum">
              <a:rPr lang="en-US" smtClean="0"/>
              <a:pPr/>
              <a:t>5</a:t>
            </a:fld>
            <a:endParaRPr lang="en-US"/>
          </a:p>
        </p:txBody>
      </p:sp>
      <p:sp>
        <p:nvSpPr>
          <p:cNvPr id="4" name="Rectangle 3">
            <a:extLst>
              <a:ext uri="{FF2B5EF4-FFF2-40B4-BE49-F238E27FC236}">
                <a16:creationId xmlns:a16="http://schemas.microsoft.com/office/drawing/2014/main" id="{9C041B4E-D00F-48D4-8CB2-AAC5873E908E}"/>
              </a:ext>
            </a:extLst>
          </p:cNvPr>
          <p:cNvSpPr/>
          <p:nvPr/>
        </p:nvSpPr>
        <p:spPr>
          <a:xfrm>
            <a:off x="3200400" y="2209800"/>
            <a:ext cx="2133600" cy="1295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B625341-2BE1-400E-9A18-84A645E695C2}"/>
              </a:ext>
            </a:extLst>
          </p:cNvPr>
          <p:cNvSpPr txBox="1"/>
          <p:nvPr/>
        </p:nvSpPr>
        <p:spPr>
          <a:xfrm>
            <a:off x="3349511" y="756546"/>
            <a:ext cx="2298514" cy="369332"/>
          </a:xfrm>
          <a:prstGeom prst="rect">
            <a:avLst/>
          </a:prstGeom>
          <a:noFill/>
        </p:spPr>
        <p:txBody>
          <a:bodyPr wrap="none" rtlCol="0">
            <a:spAutoFit/>
          </a:bodyPr>
          <a:lstStyle/>
          <a:p>
            <a:r>
              <a:rPr lang="en-US" dirty="0"/>
              <a:t>in AC voltage amplifier</a:t>
            </a:r>
          </a:p>
        </p:txBody>
      </p:sp>
      <p:grpSp>
        <p:nvGrpSpPr>
          <p:cNvPr id="6" name="Group 5">
            <a:extLst>
              <a:ext uri="{FF2B5EF4-FFF2-40B4-BE49-F238E27FC236}">
                <a16:creationId xmlns:a16="http://schemas.microsoft.com/office/drawing/2014/main" id="{EBCCBD4D-0CB4-41F8-8865-6FB9954695EC}"/>
              </a:ext>
            </a:extLst>
          </p:cNvPr>
          <p:cNvGrpSpPr/>
          <p:nvPr/>
        </p:nvGrpSpPr>
        <p:grpSpPr>
          <a:xfrm>
            <a:off x="3300375" y="2163507"/>
            <a:ext cx="4882143" cy="2312633"/>
            <a:chOff x="1747257" y="2868967"/>
            <a:chExt cx="4882143" cy="2312633"/>
          </a:xfrm>
        </p:grpSpPr>
        <p:cxnSp>
          <p:nvCxnSpPr>
            <p:cNvPr id="9" name="Straight Connector 8">
              <a:extLst>
                <a:ext uri="{FF2B5EF4-FFF2-40B4-BE49-F238E27FC236}">
                  <a16:creationId xmlns:a16="http://schemas.microsoft.com/office/drawing/2014/main" id="{E90AC61F-2BFB-448C-A653-2C41F3C8A773}"/>
                </a:ext>
              </a:extLst>
            </p:cNvPr>
            <p:cNvCxnSpPr>
              <a:cxnSpLocks/>
            </p:cNvCxnSpPr>
            <p:nvPr/>
          </p:nvCxnSpPr>
          <p:spPr>
            <a:xfrm flipV="1">
              <a:off x="6019800" y="3298826"/>
              <a:ext cx="0" cy="66357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108BD97-486B-460C-A761-D6FF5D90B21B}"/>
                </a:ext>
              </a:extLst>
            </p:cNvPr>
            <p:cNvCxnSpPr/>
            <p:nvPr/>
          </p:nvCxnSpPr>
          <p:spPr>
            <a:xfrm flipV="1">
              <a:off x="6019800" y="4114800"/>
              <a:ext cx="0" cy="10668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569F098-2C4D-409D-86FC-43DAA8719015}"/>
                </a:ext>
              </a:extLst>
            </p:cNvPr>
            <p:cNvCxnSpPr/>
            <p:nvPr/>
          </p:nvCxnSpPr>
          <p:spPr>
            <a:xfrm>
              <a:off x="5410200" y="3962400"/>
              <a:ext cx="1219200" cy="0"/>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ED04798C-12D4-4CDC-AD64-2DBF92E2CDAB}"/>
                </a:ext>
              </a:extLst>
            </p:cNvPr>
            <p:cNvSpPr/>
            <p:nvPr/>
          </p:nvSpPr>
          <p:spPr>
            <a:xfrm>
              <a:off x="5867400" y="4038600"/>
              <a:ext cx="381000" cy="76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831BC13-AFE0-4AAA-ADED-3DCA12736A17}"/>
                </a:ext>
              </a:extLst>
            </p:cNvPr>
            <p:cNvSpPr/>
            <p:nvPr/>
          </p:nvSpPr>
          <p:spPr>
            <a:xfrm>
              <a:off x="5486400" y="3429000"/>
              <a:ext cx="413896" cy="646331"/>
            </a:xfrm>
            <a:prstGeom prst="rect">
              <a:avLst/>
            </a:prstGeom>
          </p:spPr>
          <p:txBody>
            <a:bodyPr wrap="none">
              <a:spAutoFit/>
            </a:bodyPr>
            <a:lstStyle/>
            <a:p>
              <a:pPr lvl="0"/>
              <a:r>
                <a:rPr lang="en-US" sz="3600" dirty="0">
                  <a:solidFill>
                    <a:prstClr val="white"/>
                  </a:solidFill>
                </a:rPr>
                <a:t>+</a:t>
              </a:r>
            </a:p>
          </p:txBody>
        </p:sp>
        <p:sp>
          <p:nvSpPr>
            <p:cNvPr id="15" name="Rectangle 14">
              <a:extLst>
                <a:ext uri="{FF2B5EF4-FFF2-40B4-BE49-F238E27FC236}">
                  <a16:creationId xmlns:a16="http://schemas.microsoft.com/office/drawing/2014/main" id="{081746D7-C0BD-4C38-8B90-ECEA9F467E49}"/>
                </a:ext>
              </a:extLst>
            </p:cNvPr>
            <p:cNvSpPr/>
            <p:nvPr/>
          </p:nvSpPr>
          <p:spPr>
            <a:xfrm>
              <a:off x="1747257" y="2868967"/>
              <a:ext cx="1778692" cy="400110"/>
            </a:xfrm>
            <a:prstGeom prst="rect">
              <a:avLst/>
            </a:prstGeom>
          </p:spPr>
          <p:txBody>
            <a:bodyPr wrap="none">
              <a:spAutoFit/>
            </a:bodyPr>
            <a:lstStyle/>
            <a:p>
              <a:r>
                <a:rPr lang="en-US" sz="2000" dirty="0"/>
                <a:t>DC bias current</a:t>
              </a:r>
              <a:endParaRPr lang="en-US" sz="1400" dirty="0"/>
            </a:p>
          </p:txBody>
        </p:sp>
      </p:grpSp>
      <p:grpSp>
        <p:nvGrpSpPr>
          <p:cNvPr id="16" name="Group 15">
            <a:extLst>
              <a:ext uri="{FF2B5EF4-FFF2-40B4-BE49-F238E27FC236}">
                <a16:creationId xmlns:a16="http://schemas.microsoft.com/office/drawing/2014/main" id="{820690BA-E144-4823-A252-3F324D77F335}"/>
              </a:ext>
            </a:extLst>
          </p:cNvPr>
          <p:cNvGrpSpPr/>
          <p:nvPr/>
        </p:nvGrpSpPr>
        <p:grpSpPr>
          <a:xfrm rot="10800000">
            <a:off x="637632" y="2440822"/>
            <a:ext cx="2433909" cy="2085839"/>
            <a:chOff x="4195491" y="3298826"/>
            <a:chExt cx="2433909" cy="2085839"/>
          </a:xfrm>
        </p:grpSpPr>
        <p:cxnSp>
          <p:nvCxnSpPr>
            <p:cNvPr id="17" name="Straight Connector 16">
              <a:extLst>
                <a:ext uri="{FF2B5EF4-FFF2-40B4-BE49-F238E27FC236}">
                  <a16:creationId xmlns:a16="http://schemas.microsoft.com/office/drawing/2014/main" id="{E0139EFC-D5FE-41FF-959F-7AB01A30E777}"/>
                </a:ext>
              </a:extLst>
            </p:cNvPr>
            <p:cNvCxnSpPr>
              <a:cxnSpLocks/>
            </p:cNvCxnSpPr>
            <p:nvPr/>
          </p:nvCxnSpPr>
          <p:spPr>
            <a:xfrm flipV="1">
              <a:off x="6019800" y="3298826"/>
              <a:ext cx="0" cy="66357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45C7A4E-4103-4ADF-B7ED-624BC742C45E}"/>
                </a:ext>
              </a:extLst>
            </p:cNvPr>
            <p:cNvCxnSpPr/>
            <p:nvPr/>
          </p:nvCxnSpPr>
          <p:spPr>
            <a:xfrm flipV="1">
              <a:off x="6016198" y="4071960"/>
              <a:ext cx="0" cy="10668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9DD1304-B65A-44AC-96BC-B0068CDE5396}"/>
                </a:ext>
              </a:extLst>
            </p:cNvPr>
            <p:cNvCxnSpPr/>
            <p:nvPr/>
          </p:nvCxnSpPr>
          <p:spPr>
            <a:xfrm>
              <a:off x="5410200" y="3962400"/>
              <a:ext cx="1219200" cy="0"/>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20" name="Rectangle 19">
              <a:extLst>
                <a:ext uri="{FF2B5EF4-FFF2-40B4-BE49-F238E27FC236}">
                  <a16:creationId xmlns:a16="http://schemas.microsoft.com/office/drawing/2014/main" id="{B5164BE8-201A-401B-A0BE-D66B5F4C0D50}"/>
                </a:ext>
              </a:extLst>
            </p:cNvPr>
            <p:cNvSpPr/>
            <p:nvPr/>
          </p:nvSpPr>
          <p:spPr>
            <a:xfrm>
              <a:off x="5867400" y="4038600"/>
              <a:ext cx="381000" cy="76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EDFA894-9E44-490F-BB2D-D62D46EADE38}"/>
                </a:ext>
              </a:extLst>
            </p:cNvPr>
            <p:cNvSpPr/>
            <p:nvPr/>
          </p:nvSpPr>
          <p:spPr>
            <a:xfrm>
              <a:off x="5486400" y="3429000"/>
              <a:ext cx="413896" cy="646331"/>
            </a:xfrm>
            <a:prstGeom prst="rect">
              <a:avLst/>
            </a:prstGeom>
          </p:spPr>
          <p:txBody>
            <a:bodyPr wrap="none">
              <a:spAutoFit/>
            </a:bodyPr>
            <a:lstStyle/>
            <a:p>
              <a:pPr lvl="0"/>
              <a:r>
                <a:rPr lang="en-US" sz="3600" dirty="0">
                  <a:solidFill>
                    <a:prstClr val="white"/>
                  </a:solidFill>
                </a:rPr>
                <a:t>+</a:t>
              </a:r>
            </a:p>
          </p:txBody>
        </p:sp>
        <p:sp>
          <p:nvSpPr>
            <p:cNvPr id="22" name="Oval 21">
              <a:extLst>
                <a:ext uri="{FF2B5EF4-FFF2-40B4-BE49-F238E27FC236}">
                  <a16:creationId xmlns:a16="http://schemas.microsoft.com/office/drawing/2014/main" id="{5A05362C-B085-41B7-92FA-3FC3E1F9143C}"/>
                </a:ext>
              </a:extLst>
            </p:cNvPr>
            <p:cNvSpPr/>
            <p:nvPr/>
          </p:nvSpPr>
          <p:spPr>
            <a:xfrm rot="10800000">
              <a:off x="5086930" y="4888011"/>
              <a:ext cx="519206" cy="496654"/>
            </a:xfrm>
            <a:prstGeom prst="ellipse">
              <a:avLst/>
            </a:prstGeom>
            <a:solidFill>
              <a:schemeClr val="lt1"/>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dirty="0"/>
                <a:t>Vin</a:t>
              </a:r>
            </a:p>
          </p:txBody>
        </p:sp>
        <p:sp>
          <p:nvSpPr>
            <p:cNvPr id="23" name="Rectangle 22">
              <a:extLst>
                <a:ext uri="{FF2B5EF4-FFF2-40B4-BE49-F238E27FC236}">
                  <a16:creationId xmlns:a16="http://schemas.microsoft.com/office/drawing/2014/main" id="{35B21EB7-88F9-4472-90E9-FFE77CAD9F39}"/>
                </a:ext>
              </a:extLst>
            </p:cNvPr>
            <p:cNvSpPr/>
            <p:nvPr/>
          </p:nvSpPr>
          <p:spPr>
            <a:xfrm rot="10800000">
              <a:off x="4195491" y="4046103"/>
              <a:ext cx="1747401" cy="646331"/>
            </a:xfrm>
            <a:prstGeom prst="rect">
              <a:avLst/>
            </a:prstGeom>
          </p:spPr>
          <p:txBody>
            <a:bodyPr wrap="none">
              <a:spAutoFit/>
            </a:bodyPr>
            <a:lstStyle/>
            <a:p>
              <a:r>
                <a:rPr lang="en-US" dirty="0"/>
                <a:t>DC Voltage </a:t>
              </a:r>
            </a:p>
            <a:p>
              <a:r>
                <a:rPr lang="en-US" dirty="0"/>
                <a:t> Source 1 (</a:t>
              </a:r>
              <a:r>
                <a:rPr lang="en-US" dirty="0" err="1"/>
                <a:t>Vbias</a:t>
              </a:r>
              <a:r>
                <a:rPr lang="en-US" dirty="0"/>
                <a:t>)</a:t>
              </a:r>
            </a:p>
          </p:txBody>
        </p:sp>
      </p:grpSp>
      <p:cxnSp>
        <p:nvCxnSpPr>
          <p:cNvPr id="24" name="Straight Connector 23">
            <a:extLst>
              <a:ext uri="{FF2B5EF4-FFF2-40B4-BE49-F238E27FC236}">
                <a16:creationId xmlns:a16="http://schemas.microsoft.com/office/drawing/2014/main" id="{90ACB13F-C622-49EB-8476-56963D81B34E}"/>
              </a:ext>
            </a:extLst>
          </p:cNvPr>
          <p:cNvCxnSpPr>
            <a:cxnSpLocks/>
            <a:stCxn id="22" idx="6"/>
          </p:cNvCxnSpPr>
          <p:nvPr/>
        </p:nvCxnSpPr>
        <p:spPr>
          <a:xfrm flipV="1">
            <a:off x="2180102" y="2667001"/>
            <a:ext cx="102029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67ED0F5-F40E-4EFC-BDF7-B89710958916}"/>
              </a:ext>
            </a:extLst>
          </p:cNvPr>
          <p:cNvCxnSpPr>
            <a:cxnSpLocks/>
            <a:endCxn id="22" idx="2"/>
          </p:cNvCxnSpPr>
          <p:nvPr/>
        </p:nvCxnSpPr>
        <p:spPr>
          <a:xfrm>
            <a:off x="1247232" y="2667001"/>
            <a:ext cx="41366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6C3DCE9-B926-4A0E-A14D-143BC6A23047}"/>
              </a:ext>
            </a:extLst>
          </p:cNvPr>
          <p:cNvCxnSpPr>
            <a:cxnSpLocks/>
            <a:endCxn id="32" idx="1"/>
          </p:cNvCxnSpPr>
          <p:nvPr/>
        </p:nvCxnSpPr>
        <p:spPr>
          <a:xfrm flipV="1">
            <a:off x="5334000" y="2564162"/>
            <a:ext cx="438167" cy="20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A3E33BB-9B86-4A77-AD21-83C7821CE509}"/>
              </a:ext>
            </a:extLst>
          </p:cNvPr>
          <p:cNvCxnSpPr>
            <a:cxnSpLocks/>
            <a:stCxn id="32" idx="3"/>
          </p:cNvCxnSpPr>
          <p:nvPr/>
        </p:nvCxnSpPr>
        <p:spPr>
          <a:xfrm>
            <a:off x="7087671" y="2564162"/>
            <a:ext cx="48524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pic>
        <p:nvPicPr>
          <p:cNvPr id="32" name="Picture 2" descr="19,880 BEST Resistor Symbol IMAGES, STOCK PHOTOS &amp; VECTORS | Adobe Stock">
            <a:extLst>
              <a:ext uri="{FF2B5EF4-FFF2-40B4-BE49-F238E27FC236}">
                <a16:creationId xmlns:a16="http://schemas.microsoft.com/office/drawing/2014/main" id="{06A0D60D-9EE0-47E5-B3C6-3AE92A06B9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2167" y="2126458"/>
            <a:ext cx="1315504" cy="875408"/>
          </a:xfrm>
          <a:prstGeom prst="rect">
            <a:avLst/>
          </a:prstGeom>
          <a:solidFill>
            <a:srgbClr val="0066FF"/>
          </a:solidFill>
        </p:spPr>
      </p:pic>
      <p:cxnSp>
        <p:nvCxnSpPr>
          <p:cNvPr id="35" name="Straight Connector 34">
            <a:extLst>
              <a:ext uri="{FF2B5EF4-FFF2-40B4-BE49-F238E27FC236}">
                <a16:creationId xmlns:a16="http://schemas.microsoft.com/office/drawing/2014/main" id="{53A382C3-5334-4270-AA83-47CE77330072}"/>
              </a:ext>
            </a:extLst>
          </p:cNvPr>
          <p:cNvCxnSpPr>
            <a:cxnSpLocks/>
          </p:cNvCxnSpPr>
          <p:nvPr/>
        </p:nvCxnSpPr>
        <p:spPr>
          <a:xfrm flipV="1">
            <a:off x="1283981" y="4476140"/>
            <a:ext cx="6288937" cy="5024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Arrow: Left 35">
            <a:extLst>
              <a:ext uri="{FF2B5EF4-FFF2-40B4-BE49-F238E27FC236}">
                <a16:creationId xmlns:a16="http://schemas.microsoft.com/office/drawing/2014/main" id="{E1A3A269-B212-4685-9BEF-CB6201AAADE5}"/>
              </a:ext>
            </a:extLst>
          </p:cNvPr>
          <p:cNvSpPr/>
          <p:nvPr/>
        </p:nvSpPr>
        <p:spPr>
          <a:xfrm>
            <a:off x="3366414" y="2590800"/>
            <a:ext cx="1662786" cy="304800"/>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49695021-F6C7-4C62-956C-D718E0A6F5A4}"/>
              </a:ext>
            </a:extLst>
          </p:cNvPr>
          <p:cNvCxnSpPr>
            <a:cxnSpLocks/>
          </p:cNvCxnSpPr>
          <p:nvPr/>
        </p:nvCxnSpPr>
        <p:spPr>
          <a:xfrm>
            <a:off x="4286250" y="3505200"/>
            <a:ext cx="0" cy="101655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D0B6B8AE-FA53-4194-AC3D-14FCB17B9349}"/>
              </a:ext>
            </a:extLst>
          </p:cNvPr>
          <p:cNvSpPr txBox="1"/>
          <p:nvPr/>
        </p:nvSpPr>
        <p:spPr>
          <a:xfrm>
            <a:off x="6301214" y="1797187"/>
            <a:ext cx="636713" cy="369332"/>
          </a:xfrm>
          <a:prstGeom prst="rect">
            <a:avLst/>
          </a:prstGeom>
          <a:noFill/>
        </p:spPr>
        <p:txBody>
          <a:bodyPr wrap="none" rtlCol="0">
            <a:spAutoFit/>
          </a:bodyPr>
          <a:lstStyle/>
          <a:p>
            <a:r>
              <a:rPr lang="en-US" dirty="0"/>
              <a:t>Load</a:t>
            </a:r>
          </a:p>
        </p:txBody>
      </p:sp>
      <p:sp>
        <p:nvSpPr>
          <p:cNvPr id="41" name="Rectangle 40">
            <a:extLst>
              <a:ext uri="{FF2B5EF4-FFF2-40B4-BE49-F238E27FC236}">
                <a16:creationId xmlns:a16="http://schemas.microsoft.com/office/drawing/2014/main" id="{241D11BD-6208-4563-9828-A65CDD34FBCB}"/>
              </a:ext>
            </a:extLst>
          </p:cNvPr>
          <p:cNvSpPr/>
          <p:nvPr/>
        </p:nvSpPr>
        <p:spPr>
          <a:xfrm>
            <a:off x="7710356" y="3447650"/>
            <a:ext cx="1260281" cy="646331"/>
          </a:xfrm>
          <a:prstGeom prst="rect">
            <a:avLst/>
          </a:prstGeom>
        </p:spPr>
        <p:txBody>
          <a:bodyPr wrap="none">
            <a:spAutoFit/>
          </a:bodyPr>
          <a:lstStyle/>
          <a:p>
            <a:r>
              <a:rPr lang="en-US" dirty="0"/>
              <a:t>DC Voltage </a:t>
            </a:r>
          </a:p>
          <a:p>
            <a:r>
              <a:rPr lang="en-US" dirty="0"/>
              <a:t> Source  2</a:t>
            </a:r>
          </a:p>
        </p:txBody>
      </p:sp>
      <p:sp>
        <p:nvSpPr>
          <p:cNvPr id="42" name="TextBox 41">
            <a:extLst>
              <a:ext uri="{FF2B5EF4-FFF2-40B4-BE49-F238E27FC236}">
                <a16:creationId xmlns:a16="http://schemas.microsoft.com/office/drawing/2014/main" id="{C8021DD9-1558-46E5-A7FC-7B631413AF53}"/>
              </a:ext>
            </a:extLst>
          </p:cNvPr>
          <p:cNvSpPr txBox="1"/>
          <p:nvPr/>
        </p:nvSpPr>
        <p:spPr>
          <a:xfrm>
            <a:off x="1722913" y="1277620"/>
            <a:ext cx="1487715" cy="923330"/>
          </a:xfrm>
          <a:prstGeom prst="rect">
            <a:avLst/>
          </a:prstGeom>
          <a:noFill/>
        </p:spPr>
        <p:txBody>
          <a:bodyPr wrap="none" rtlCol="0">
            <a:spAutoFit/>
          </a:bodyPr>
          <a:lstStyle/>
          <a:p>
            <a:r>
              <a:rPr lang="en-US" dirty="0"/>
              <a:t>Emitter in BJT</a:t>
            </a:r>
          </a:p>
          <a:p>
            <a:r>
              <a:rPr lang="en-US" dirty="0"/>
              <a:t>Source in FET </a:t>
            </a:r>
          </a:p>
          <a:p>
            <a:endParaRPr lang="en-US" dirty="0"/>
          </a:p>
        </p:txBody>
      </p:sp>
      <p:sp>
        <p:nvSpPr>
          <p:cNvPr id="43" name="TextBox 42">
            <a:extLst>
              <a:ext uri="{FF2B5EF4-FFF2-40B4-BE49-F238E27FC236}">
                <a16:creationId xmlns:a16="http://schemas.microsoft.com/office/drawing/2014/main" id="{C4386187-37EC-4054-8169-2E2E4394D6F6}"/>
              </a:ext>
            </a:extLst>
          </p:cNvPr>
          <p:cNvSpPr txBox="1"/>
          <p:nvPr/>
        </p:nvSpPr>
        <p:spPr>
          <a:xfrm>
            <a:off x="5028309" y="1221924"/>
            <a:ext cx="1617109" cy="923330"/>
          </a:xfrm>
          <a:prstGeom prst="rect">
            <a:avLst/>
          </a:prstGeom>
          <a:noFill/>
        </p:spPr>
        <p:txBody>
          <a:bodyPr wrap="none" rtlCol="0">
            <a:spAutoFit/>
          </a:bodyPr>
          <a:lstStyle/>
          <a:p>
            <a:r>
              <a:rPr lang="en-US" dirty="0"/>
              <a:t>Collector in BJT</a:t>
            </a:r>
          </a:p>
          <a:p>
            <a:r>
              <a:rPr lang="en-US" dirty="0"/>
              <a:t>Drain in FET </a:t>
            </a:r>
          </a:p>
          <a:p>
            <a:endParaRPr lang="en-US" dirty="0"/>
          </a:p>
        </p:txBody>
      </p:sp>
      <p:sp>
        <p:nvSpPr>
          <p:cNvPr id="44" name="TextBox 43">
            <a:extLst>
              <a:ext uri="{FF2B5EF4-FFF2-40B4-BE49-F238E27FC236}">
                <a16:creationId xmlns:a16="http://schemas.microsoft.com/office/drawing/2014/main" id="{FF2314BF-7FD1-4BDD-A01F-E8C07B6B25ED}"/>
              </a:ext>
            </a:extLst>
          </p:cNvPr>
          <p:cNvSpPr txBox="1"/>
          <p:nvPr/>
        </p:nvSpPr>
        <p:spPr>
          <a:xfrm>
            <a:off x="3101479" y="3601246"/>
            <a:ext cx="1292533" cy="923330"/>
          </a:xfrm>
          <a:prstGeom prst="rect">
            <a:avLst/>
          </a:prstGeom>
          <a:noFill/>
        </p:spPr>
        <p:txBody>
          <a:bodyPr wrap="none" rtlCol="0">
            <a:spAutoFit/>
          </a:bodyPr>
          <a:lstStyle/>
          <a:p>
            <a:r>
              <a:rPr lang="en-US" dirty="0"/>
              <a:t>Base in BJT</a:t>
            </a:r>
          </a:p>
          <a:p>
            <a:r>
              <a:rPr lang="en-US" dirty="0"/>
              <a:t>Gate in FET </a:t>
            </a:r>
          </a:p>
          <a:p>
            <a:endParaRPr lang="en-US" dirty="0"/>
          </a:p>
        </p:txBody>
      </p:sp>
      <p:sp>
        <p:nvSpPr>
          <p:cNvPr id="34" name="TextBox 33">
            <a:extLst>
              <a:ext uri="{FF2B5EF4-FFF2-40B4-BE49-F238E27FC236}">
                <a16:creationId xmlns:a16="http://schemas.microsoft.com/office/drawing/2014/main" id="{95DBD4E8-3DE3-4C1F-A7FC-890AB19401E6}"/>
              </a:ext>
            </a:extLst>
          </p:cNvPr>
          <p:cNvSpPr txBox="1"/>
          <p:nvPr/>
        </p:nvSpPr>
        <p:spPr>
          <a:xfrm>
            <a:off x="7305263" y="1533510"/>
            <a:ext cx="1811137" cy="923330"/>
          </a:xfrm>
          <a:prstGeom prst="rect">
            <a:avLst/>
          </a:prstGeom>
          <a:noFill/>
        </p:spPr>
        <p:txBody>
          <a:bodyPr wrap="none" rtlCol="0">
            <a:spAutoFit/>
          </a:bodyPr>
          <a:lstStyle/>
          <a:p>
            <a:r>
              <a:rPr lang="en-US" dirty="0" err="1"/>
              <a:t>Vcc</a:t>
            </a:r>
            <a:r>
              <a:rPr lang="en-US" dirty="0"/>
              <a:t> in BJT circuits</a:t>
            </a:r>
          </a:p>
          <a:p>
            <a:r>
              <a:rPr lang="en-US" dirty="0" err="1"/>
              <a:t>Vdd</a:t>
            </a:r>
            <a:r>
              <a:rPr lang="en-US" dirty="0"/>
              <a:t> in MOSFET</a:t>
            </a:r>
          </a:p>
          <a:p>
            <a:r>
              <a:rPr lang="en-US" dirty="0"/>
              <a:t>circuits </a:t>
            </a:r>
          </a:p>
        </p:txBody>
      </p:sp>
    </p:spTree>
    <p:extLst>
      <p:ext uri="{BB962C8B-B14F-4D97-AF65-F5344CB8AC3E}">
        <p14:creationId xmlns:p14="http://schemas.microsoft.com/office/powerpoint/2010/main" val="988573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B1CC8-30E2-442B-BE4E-68DBCB8ECDC4}"/>
              </a:ext>
            </a:extLst>
          </p:cNvPr>
          <p:cNvSpPr>
            <a:spLocks noGrp="1"/>
          </p:cNvSpPr>
          <p:nvPr>
            <p:ph type="title"/>
          </p:nvPr>
        </p:nvSpPr>
        <p:spPr/>
        <p:txBody>
          <a:bodyPr>
            <a:normAutofit fontScale="90000"/>
          </a:bodyPr>
          <a:lstStyle/>
          <a:p>
            <a:r>
              <a:rPr lang="en-US" dirty="0"/>
              <a:t>(n-channel) MOSFET </a:t>
            </a:r>
            <a:br>
              <a:rPr lang="en-US" dirty="0"/>
            </a:br>
            <a:r>
              <a:rPr lang="en-US" dirty="0"/>
              <a:t>current -voltage characteristics </a:t>
            </a:r>
          </a:p>
        </p:txBody>
      </p:sp>
      <p:sp>
        <p:nvSpPr>
          <p:cNvPr id="3" name="Slide Number Placeholder 2">
            <a:extLst>
              <a:ext uri="{FF2B5EF4-FFF2-40B4-BE49-F238E27FC236}">
                <a16:creationId xmlns:a16="http://schemas.microsoft.com/office/drawing/2014/main" id="{2E83EDA7-6D18-47D3-A1B0-19B4B60FDBE6}"/>
              </a:ext>
            </a:extLst>
          </p:cNvPr>
          <p:cNvSpPr>
            <a:spLocks noGrp="1"/>
          </p:cNvSpPr>
          <p:nvPr>
            <p:ph type="sldNum" sz="quarter" idx="12"/>
          </p:nvPr>
        </p:nvSpPr>
        <p:spPr/>
        <p:txBody>
          <a:bodyPr/>
          <a:lstStyle/>
          <a:p>
            <a:fld id="{153644B5-4BB5-478C-9B1D-5BAA105A4AAF}" type="slidenum">
              <a:rPr lang="en-US" smtClean="0"/>
              <a:pPr/>
              <a:t>6</a:t>
            </a:fld>
            <a:endParaRPr lang="en-US"/>
          </a:p>
        </p:txBody>
      </p:sp>
      <p:pic>
        <p:nvPicPr>
          <p:cNvPr id="5" name="Picture 2" descr="\\psf\Home\Desktop\mosfet1.jpg">
            <a:extLst>
              <a:ext uri="{FF2B5EF4-FFF2-40B4-BE49-F238E27FC236}">
                <a16:creationId xmlns:a16="http://schemas.microsoft.com/office/drawing/2014/main" id="{5596D6D5-87D8-4049-8D51-C427EBAB7CD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94" y="3167713"/>
            <a:ext cx="4191000" cy="2641647"/>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9A3E2A0-EA97-4075-92A8-0BB93F6BD652}"/>
              </a:ext>
            </a:extLst>
          </p:cNvPr>
          <p:cNvCxnSpPr/>
          <p:nvPr/>
        </p:nvCxnSpPr>
        <p:spPr>
          <a:xfrm flipV="1">
            <a:off x="4731407" y="2800590"/>
            <a:ext cx="0" cy="6096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F068AFCE-EAB6-4B74-8459-A9F2A990C60F}"/>
              </a:ext>
            </a:extLst>
          </p:cNvPr>
          <p:cNvCxnSpPr>
            <a:cxnSpLocks/>
          </p:cNvCxnSpPr>
          <p:nvPr/>
        </p:nvCxnSpPr>
        <p:spPr>
          <a:xfrm flipH="1" flipV="1">
            <a:off x="876301" y="2811292"/>
            <a:ext cx="3855106" cy="6927"/>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cxnSp>
        <p:nvCxnSpPr>
          <p:cNvPr id="8" name="Straight Connector 7">
            <a:extLst>
              <a:ext uri="{FF2B5EF4-FFF2-40B4-BE49-F238E27FC236}">
                <a16:creationId xmlns:a16="http://schemas.microsoft.com/office/drawing/2014/main" id="{053D0CED-2412-4EF5-BC55-09740EC9687A}"/>
              </a:ext>
            </a:extLst>
          </p:cNvPr>
          <p:cNvCxnSpPr>
            <a:cxnSpLocks/>
          </p:cNvCxnSpPr>
          <p:nvPr/>
        </p:nvCxnSpPr>
        <p:spPr>
          <a:xfrm flipH="1">
            <a:off x="876300" y="5502941"/>
            <a:ext cx="6766724" cy="0"/>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cxnSp>
        <p:nvCxnSpPr>
          <p:cNvPr id="9" name="Straight Connector 8">
            <a:extLst>
              <a:ext uri="{FF2B5EF4-FFF2-40B4-BE49-F238E27FC236}">
                <a16:creationId xmlns:a16="http://schemas.microsoft.com/office/drawing/2014/main" id="{5BFE0425-198B-4DD5-B194-9AC6D9C3B8F1}"/>
              </a:ext>
            </a:extLst>
          </p:cNvPr>
          <p:cNvCxnSpPr>
            <a:cxnSpLocks/>
          </p:cNvCxnSpPr>
          <p:nvPr/>
        </p:nvCxnSpPr>
        <p:spPr>
          <a:xfrm flipV="1">
            <a:off x="7627007" y="3584816"/>
            <a:ext cx="0" cy="66357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CE46E36-B272-4369-9BED-38C236BF526F}"/>
              </a:ext>
            </a:extLst>
          </p:cNvPr>
          <p:cNvCxnSpPr/>
          <p:nvPr/>
        </p:nvCxnSpPr>
        <p:spPr>
          <a:xfrm flipV="1">
            <a:off x="7627007" y="4468251"/>
            <a:ext cx="0" cy="10668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C49FEF8-6E5B-45B0-A05F-3512125FFE3C}"/>
              </a:ext>
            </a:extLst>
          </p:cNvPr>
          <p:cNvCxnSpPr/>
          <p:nvPr/>
        </p:nvCxnSpPr>
        <p:spPr>
          <a:xfrm>
            <a:off x="7017407" y="4248390"/>
            <a:ext cx="1219200" cy="0"/>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327CC22B-A95C-4999-A4C0-5FADF5C7FD0F}"/>
              </a:ext>
            </a:extLst>
          </p:cNvPr>
          <p:cNvSpPr/>
          <p:nvPr/>
        </p:nvSpPr>
        <p:spPr>
          <a:xfrm>
            <a:off x="7474607" y="4324590"/>
            <a:ext cx="381000" cy="76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F7EE6C5-5F07-4121-BD2A-248F15C32D71}"/>
              </a:ext>
            </a:extLst>
          </p:cNvPr>
          <p:cNvSpPr/>
          <p:nvPr/>
        </p:nvSpPr>
        <p:spPr>
          <a:xfrm>
            <a:off x="7093607" y="3714990"/>
            <a:ext cx="413896" cy="646331"/>
          </a:xfrm>
          <a:prstGeom prst="rect">
            <a:avLst/>
          </a:prstGeom>
        </p:spPr>
        <p:txBody>
          <a:bodyPr wrap="none">
            <a:spAutoFit/>
          </a:bodyPr>
          <a:lstStyle/>
          <a:p>
            <a:pPr lvl="0"/>
            <a:r>
              <a:rPr lang="en-US" sz="3600" dirty="0">
                <a:solidFill>
                  <a:prstClr val="white"/>
                </a:solidFill>
              </a:rPr>
              <a:t>+</a:t>
            </a:r>
          </a:p>
        </p:txBody>
      </p:sp>
      <p:cxnSp>
        <p:nvCxnSpPr>
          <p:cNvPr id="14" name="Straight Connector 13">
            <a:extLst>
              <a:ext uri="{FF2B5EF4-FFF2-40B4-BE49-F238E27FC236}">
                <a16:creationId xmlns:a16="http://schemas.microsoft.com/office/drawing/2014/main" id="{12DC26E1-48E6-42F2-9B0F-D88D01674332}"/>
              </a:ext>
            </a:extLst>
          </p:cNvPr>
          <p:cNvCxnSpPr/>
          <p:nvPr/>
        </p:nvCxnSpPr>
        <p:spPr>
          <a:xfrm flipH="1">
            <a:off x="2521607" y="3638790"/>
            <a:ext cx="990600"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6" name="Straight Connector 15">
            <a:extLst>
              <a:ext uri="{FF2B5EF4-FFF2-40B4-BE49-F238E27FC236}">
                <a16:creationId xmlns:a16="http://schemas.microsoft.com/office/drawing/2014/main" id="{93868303-F0BD-451D-B64D-B8B8E8BDD9CE}"/>
              </a:ext>
            </a:extLst>
          </p:cNvPr>
          <p:cNvCxnSpPr/>
          <p:nvPr/>
        </p:nvCxnSpPr>
        <p:spPr>
          <a:xfrm>
            <a:off x="2521607" y="3638790"/>
            <a:ext cx="0" cy="1828800"/>
          </a:xfrm>
          <a:prstGeom prst="line">
            <a:avLst/>
          </a:prstGeom>
          <a:ln w="38100"/>
        </p:spPr>
        <p:style>
          <a:lnRef idx="2">
            <a:schemeClr val="dk1"/>
          </a:lnRef>
          <a:fillRef idx="0">
            <a:schemeClr val="dk1"/>
          </a:fillRef>
          <a:effectRef idx="1">
            <a:schemeClr val="dk1"/>
          </a:effectRef>
          <a:fontRef idx="minor">
            <a:schemeClr val="tx1"/>
          </a:fontRef>
        </p:style>
      </p:cxnSp>
      <p:sp>
        <p:nvSpPr>
          <p:cNvPr id="17" name="TextBox 16">
            <a:extLst>
              <a:ext uri="{FF2B5EF4-FFF2-40B4-BE49-F238E27FC236}">
                <a16:creationId xmlns:a16="http://schemas.microsoft.com/office/drawing/2014/main" id="{B6E07754-251F-4119-A8CB-5A9885528907}"/>
              </a:ext>
            </a:extLst>
          </p:cNvPr>
          <p:cNvSpPr txBox="1"/>
          <p:nvPr/>
        </p:nvSpPr>
        <p:spPr>
          <a:xfrm>
            <a:off x="7931807" y="3486390"/>
            <a:ext cx="692818" cy="584775"/>
          </a:xfrm>
          <a:prstGeom prst="rect">
            <a:avLst/>
          </a:prstGeom>
          <a:noFill/>
        </p:spPr>
        <p:txBody>
          <a:bodyPr wrap="none" rtlCol="0">
            <a:spAutoFit/>
          </a:bodyPr>
          <a:lstStyle/>
          <a:p>
            <a:r>
              <a:rPr lang="en-US" sz="3200" dirty="0"/>
              <a:t>V</a:t>
            </a:r>
            <a:r>
              <a:rPr lang="en-US" sz="2000" dirty="0"/>
              <a:t>DS</a:t>
            </a:r>
            <a:endParaRPr lang="en-US" sz="3200" dirty="0"/>
          </a:p>
        </p:txBody>
      </p:sp>
      <p:cxnSp>
        <p:nvCxnSpPr>
          <p:cNvPr id="18" name="Straight Connector 17">
            <a:extLst>
              <a:ext uri="{FF2B5EF4-FFF2-40B4-BE49-F238E27FC236}">
                <a16:creationId xmlns:a16="http://schemas.microsoft.com/office/drawing/2014/main" id="{9ABB9B84-A071-4416-9893-ED66C30D648E}"/>
              </a:ext>
            </a:extLst>
          </p:cNvPr>
          <p:cNvCxnSpPr>
            <a:cxnSpLocks/>
          </p:cNvCxnSpPr>
          <p:nvPr/>
        </p:nvCxnSpPr>
        <p:spPr>
          <a:xfrm flipH="1">
            <a:off x="5892373" y="3584816"/>
            <a:ext cx="173463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Isosceles Triangle 18">
            <a:extLst>
              <a:ext uri="{FF2B5EF4-FFF2-40B4-BE49-F238E27FC236}">
                <a16:creationId xmlns:a16="http://schemas.microsoft.com/office/drawing/2014/main" id="{FBF433B7-C735-4AF8-A43A-5E3B23075D16}"/>
              </a:ext>
            </a:extLst>
          </p:cNvPr>
          <p:cNvSpPr/>
          <p:nvPr/>
        </p:nvSpPr>
        <p:spPr>
          <a:xfrm rot="5087451">
            <a:off x="4635042" y="3471352"/>
            <a:ext cx="268928" cy="1582319"/>
          </a:xfrm>
          <a:prstGeom prst="triangle">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a:solidFill>
                  <a:schemeClr val="tx1"/>
                </a:solidFill>
              </a:ln>
            </a:endParaRPr>
          </a:p>
        </p:txBody>
      </p:sp>
      <p:grpSp>
        <p:nvGrpSpPr>
          <p:cNvPr id="36" name="Group 35">
            <a:extLst>
              <a:ext uri="{FF2B5EF4-FFF2-40B4-BE49-F238E27FC236}">
                <a16:creationId xmlns:a16="http://schemas.microsoft.com/office/drawing/2014/main" id="{2E1332B3-7D8F-40CE-A37C-2A26676B14D3}"/>
              </a:ext>
            </a:extLst>
          </p:cNvPr>
          <p:cNvGrpSpPr/>
          <p:nvPr/>
        </p:nvGrpSpPr>
        <p:grpSpPr>
          <a:xfrm>
            <a:off x="266700" y="2811292"/>
            <a:ext cx="1612027" cy="2667000"/>
            <a:chOff x="6998573" y="2514600"/>
            <a:chExt cx="1612027" cy="2667000"/>
          </a:xfrm>
        </p:grpSpPr>
        <p:cxnSp>
          <p:nvCxnSpPr>
            <p:cNvPr id="20" name="Straight Connector 19">
              <a:extLst>
                <a:ext uri="{FF2B5EF4-FFF2-40B4-BE49-F238E27FC236}">
                  <a16:creationId xmlns:a16="http://schemas.microsoft.com/office/drawing/2014/main" id="{A5B196BC-55F4-44BA-B349-D8D1EF8C11F9}"/>
                </a:ext>
              </a:extLst>
            </p:cNvPr>
            <p:cNvCxnSpPr/>
            <p:nvPr/>
          </p:nvCxnSpPr>
          <p:spPr>
            <a:xfrm flipV="1">
              <a:off x="7608173" y="2514600"/>
              <a:ext cx="0" cy="14478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C9B9362-D3E7-43D7-8E45-739F250482ED}"/>
                </a:ext>
              </a:extLst>
            </p:cNvPr>
            <p:cNvCxnSpPr/>
            <p:nvPr/>
          </p:nvCxnSpPr>
          <p:spPr>
            <a:xfrm flipV="1">
              <a:off x="7608173" y="4114800"/>
              <a:ext cx="0" cy="10668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C5DE129-9938-4C0C-BD8A-7215A84B9FDF}"/>
                </a:ext>
              </a:extLst>
            </p:cNvPr>
            <p:cNvCxnSpPr/>
            <p:nvPr/>
          </p:nvCxnSpPr>
          <p:spPr>
            <a:xfrm>
              <a:off x="6998573" y="3962400"/>
              <a:ext cx="1219200" cy="0"/>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23" name="Rectangle 22">
              <a:extLst>
                <a:ext uri="{FF2B5EF4-FFF2-40B4-BE49-F238E27FC236}">
                  <a16:creationId xmlns:a16="http://schemas.microsoft.com/office/drawing/2014/main" id="{998F4BF7-E759-43E8-A499-169CE19C95A6}"/>
                </a:ext>
              </a:extLst>
            </p:cNvPr>
            <p:cNvSpPr/>
            <p:nvPr/>
          </p:nvSpPr>
          <p:spPr>
            <a:xfrm>
              <a:off x="7455773" y="4038600"/>
              <a:ext cx="381000" cy="76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2809E9D-A782-4FE3-97F0-244FC5DC50F4}"/>
                </a:ext>
              </a:extLst>
            </p:cNvPr>
            <p:cNvSpPr/>
            <p:nvPr/>
          </p:nvSpPr>
          <p:spPr>
            <a:xfrm>
              <a:off x="7074773" y="3429000"/>
              <a:ext cx="413896" cy="646331"/>
            </a:xfrm>
            <a:prstGeom prst="rect">
              <a:avLst/>
            </a:prstGeom>
          </p:spPr>
          <p:txBody>
            <a:bodyPr wrap="none">
              <a:spAutoFit/>
            </a:bodyPr>
            <a:lstStyle/>
            <a:p>
              <a:pPr lvl="0"/>
              <a:r>
                <a:rPr lang="en-US" sz="3600" dirty="0">
                  <a:solidFill>
                    <a:prstClr val="white"/>
                  </a:solidFill>
                </a:rPr>
                <a:t>+</a:t>
              </a:r>
            </a:p>
          </p:txBody>
        </p:sp>
        <p:sp>
          <p:nvSpPr>
            <p:cNvPr id="25" name="TextBox 24">
              <a:extLst>
                <a:ext uri="{FF2B5EF4-FFF2-40B4-BE49-F238E27FC236}">
                  <a16:creationId xmlns:a16="http://schemas.microsoft.com/office/drawing/2014/main" id="{CB277D35-8E29-42CA-B8F0-969E402AB2D3}"/>
                </a:ext>
              </a:extLst>
            </p:cNvPr>
            <p:cNvSpPr txBox="1"/>
            <p:nvPr/>
          </p:nvSpPr>
          <p:spPr>
            <a:xfrm>
              <a:off x="7912973" y="3200400"/>
              <a:ext cx="697627" cy="584775"/>
            </a:xfrm>
            <a:prstGeom prst="rect">
              <a:avLst/>
            </a:prstGeom>
            <a:noFill/>
          </p:spPr>
          <p:txBody>
            <a:bodyPr wrap="none" rtlCol="0">
              <a:spAutoFit/>
            </a:bodyPr>
            <a:lstStyle/>
            <a:p>
              <a:r>
                <a:rPr lang="en-US" sz="3200" dirty="0"/>
                <a:t>V</a:t>
              </a:r>
              <a:r>
                <a:rPr lang="en-US" sz="2000" dirty="0"/>
                <a:t>GS</a:t>
              </a:r>
              <a:endParaRPr lang="en-US" sz="3200" dirty="0"/>
            </a:p>
          </p:txBody>
        </p:sp>
      </p:grpSp>
      <p:sp>
        <p:nvSpPr>
          <p:cNvPr id="27" name="Oval 26">
            <a:extLst>
              <a:ext uri="{FF2B5EF4-FFF2-40B4-BE49-F238E27FC236}">
                <a16:creationId xmlns:a16="http://schemas.microsoft.com/office/drawing/2014/main" id="{5F6C71BB-4139-4062-9078-E765594223CD}"/>
              </a:ext>
            </a:extLst>
          </p:cNvPr>
          <p:cNvSpPr/>
          <p:nvPr/>
        </p:nvSpPr>
        <p:spPr>
          <a:xfrm>
            <a:off x="6759689" y="3336489"/>
            <a:ext cx="519206" cy="496654"/>
          </a:xfrm>
          <a:prstGeom prst="ellipse">
            <a:avLst/>
          </a:prstGeom>
          <a:solidFill>
            <a:schemeClr val="lt1"/>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a:t>
            </a:r>
          </a:p>
        </p:txBody>
      </p:sp>
      <p:cxnSp>
        <p:nvCxnSpPr>
          <p:cNvPr id="28" name="Straight Arrow Connector 27">
            <a:extLst>
              <a:ext uri="{FF2B5EF4-FFF2-40B4-BE49-F238E27FC236}">
                <a16:creationId xmlns:a16="http://schemas.microsoft.com/office/drawing/2014/main" id="{53A60267-D8AD-4562-8AD4-487F8D4037A0}"/>
              </a:ext>
            </a:extLst>
          </p:cNvPr>
          <p:cNvCxnSpPr/>
          <p:nvPr/>
        </p:nvCxnSpPr>
        <p:spPr>
          <a:xfrm>
            <a:off x="4274207" y="3833143"/>
            <a:ext cx="0" cy="373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D5B077C-6620-44D8-821A-24722A008FDE}"/>
              </a:ext>
            </a:extLst>
          </p:cNvPr>
          <p:cNvCxnSpPr/>
          <p:nvPr/>
        </p:nvCxnSpPr>
        <p:spPr>
          <a:xfrm flipV="1">
            <a:off x="4274207" y="4400790"/>
            <a:ext cx="0" cy="3555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5F54BE04-61A4-43DD-9695-FA989416EFC7}"/>
              </a:ext>
            </a:extLst>
          </p:cNvPr>
          <p:cNvSpPr txBox="1"/>
          <p:nvPr/>
        </p:nvSpPr>
        <p:spPr>
          <a:xfrm>
            <a:off x="3881381" y="4119205"/>
            <a:ext cx="741485" cy="369332"/>
          </a:xfrm>
          <a:prstGeom prst="rect">
            <a:avLst/>
          </a:prstGeom>
          <a:noFill/>
        </p:spPr>
        <p:txBody>
          <a:bodyPr wrap="none" rtlCol="0">
            <a:spAutoFit/>
          </a:bodyPr>
          <a:lstStyle/>
          <a:p>
            <a:r>
              <a:rPr lang="en-US" dirty="0">
                <a:solidFill>
                  <a:schemeClr val="bg2">
                    <a:lumMod val="60000"/>
                    <a:lumOff val="40000"/>
                  </a:schemeClr>
                </a:solidFill>
              </a:rPr>
              <a:t>depth</a:t>
            </a:r>
          </a:p>
        </p:txBody>
      </p:sp>
      <mc:AlternateContent xmlns:mc="http://schemas.openxmlformats.org/markup-compatibility/2006" xmlns:p14="http://schemas.microsoft.com/office/powerpoint/2010/main">
        <mc:Choice Requires="p14">
          <p:contentPart p14:bwMode="auto" r:id="rId3">
            <p14:nvContentPartPr>
              <p14:cNvPr id="31" name="Ink 30">
                <a:extLst>
                  <a:ext uri="{FF2B5EF4-FFF2-40B4-BE49-F238E27FC236}">
                    <a16:creationId xmlns:a16="http://schemas.microsoft.com/office/drawing/2014/main" id="{535E4A85-EA30-4847-A91F-7B3347DD3A2F}"/>
                  </a:ext>
                </a:extLst>
              </p14:cNvPr>
              <p14:cNvContentPartPr/>
              <p14:nvPr/>
            </p14:nvContentPartPr>
            <p14:xfrm>
              <a:off x="8064274" y="4624534"/>
              <a:ext cx="10080" cy="9360"/>
            </p14:xfrm>
          </p:contentPart>
        </mc:Choice>
        <mc:Fallback xmlns="">
          <p:pic>
            <p:nvPicPr>
              <p:cNvPr id="31" name="Ink 30">
                <a:extLst>
                  <a:ext uri="{FF2B5EF4-FFF2-40B4-BE49-F238E27FC236}">
                    <a16:creationId xmlns:a16="http://schemas.microsoft.com/office/drawing/2014/main" id="{535E4A85-EA30-4847-A91F-7B3347DD3A2F}"/>
                  </a:ext>
                </a:extLst>
              </p:cNvPr>
              <p:cNvPicPr/>
              <p:nvPr/>
            </p:nvPicPr>
            <p:blipFill>
              <a:blip r:embed="rId4"/>
              <a:stretch>
                <a:fillRect/>
              </a:stretch>
            </p:blipFill>
            <p:spPr>
              <a:xfrm>
                <a:off x="8046274" y="4606534"/>
                <a:ext cx="45720" cy="45000"/>
              </a:xfrm>
              <a:prstGeom prst="rect">
                <a:avLst/>
              </a:prstGeom>
            </p:spPr>
          </p:pic>
        </mc:Fallback>
      </mc:AlternateContent>
      <p:sp>
        <p:nvSpPr>
          <p:cNvPr id="40" name="TextBox 39">
            <a:extLst>
              <a:ext uri="{FF2B5EF4-FFF2-40B4-BE49-F238E27FC236}">
                <a16:creationId xmlns:a16="http://schemas.microsoft.com/office/drawing/2014/main" id="{169FAA00-B0F5-44E1-9DEC-F91DA7C816F2}"/>
              </a:ext>
            </a:extLst>
          </p:cNvPr>
          <p:cNvSpPr txBox="1"/>
          <p:nvPr/>
        </p:nvSpPr>
        <p:spPr>
          <a:xfrm>
            <a:off x="6705600" y="2811292"/>
            <a:ext cx="1734633" cy="369332"/>
          </a:xfrm>
          <a:prstGeom prst="rect">
            <a:avLst/>
          </a:prstGeom>
          <a:noFill/>
        </p:spPr>
        <p:txBody>
          <a:bodyPr wrap="square" rtlCol="0">
            <a:spAutoFit/>
          </a:bodyPr>
          <a:lstStyle/>
          <a:p>
            <a:r>
              <a:rPr lang="en-US" dirty="0"/>
              <a:t>DC drain current</a:t>
            </a:r>
          </a:p>
        </p:txBody>
      </p:sp>
      <p:sp>
        <p:nvSpPr>
          <p:cNvPr id="41" name="TextBox 40">
            <a:extLst>
              <a:ext uri="{FF2B5EF4-FFF2-40B4-BE49-F238E27FC236}">
                <a16:creationId xmlns:a16="http://schemas.microsoft.com/office/drawing/2014/main" id="{D6EDB09F-8582-4DE0-A8CD-8F710AC1037D}"/>
              </a:ext>
            </a:extLst>
          </p:cNvPr>
          <p:cNvSpPr txBox="1"/>
          <p:nvPr/>
        </p:nvSpPr>
        <p:spPr>
          <a:xfrm>
            <a:off x="756796" y="1554417"/>
            <a:ext cx="7810500" cy="646331"/>
          </a:xfrm>
          <a:prstGeom prst="rect">
            <a:avLst/>
          </a:prstGeom>
          <a:noFill/>
        </p:spPr>
        <p:txBody>
          <a:bodyPr wrap="square" rtlCol="0">
            <a:spAutoFit/>
          </a:bodyPr>
          <a:lstStyle/>
          <a:p>
            <a:r>
              <a:rPr lang="en-US" dirty="0"/>
              <a:t>DC Gate-to-source voltage   &gt; Threshold voltage  </a:t>
            </a:r>
            <a:r>
              <a:rPr lang="en-US" dirty="0" err="1"/>
              <a:t>Vtn</a:t>
            </a:r>
            <a:endParaRPr lang="en-US" dirty="0"/>
          </a:p>
          <a:p>
            <a:r>
              <a:rPr lang="en-US" dirty="0"/>
              <a:t>we adopt </a:t>
            </a:r>
            <a:r>
              <a:rPr lang="en-US" dirty="0" err="1"/>
              <a:t>Vtn</a:t>
            </a:r>
            <a:r>
              <a:rPr lang="en-US" dirty="0"/>
              <a:t> = +0.7V for n –channel MOSFET fabricated with  0.5 um technology</a:t>
            </a:r>
          </a:p>
        </p:txBody>
      </p:sp>
      <p:sp>
        <p:nvSpPr>
          <p:cNvPr id="43" name="TextBox 42">
            <a:extLst>
              <a:ext uri="{FF2B5EF4-FFF2-40B4-BE49-F238E27FC236}">
                <a16:creationId xmlns:a16="http://schemas.microsoft.com/office/drawing/2014/main" id="{A9E38285-373A-4E1A-9BAF-7E88FF594267}"/>
              </a:ext>
            </a:extLst>
          </p:cNvPr>
          <p:cNvSpPr txBox="1"/>
          <p:nvPr/>
        </p:nvSpPr>
        <p:spPr>
          <a:xfrm>
            <a:off x="723900" y="2333877"/>
            <a:ext cx="4572000" cy="400110"/>
          </a:xfrm>
          <a:prstGeom prst="rect">
            <a:avLst/>
          </a:prstGeom>
          <a:noFill/>
        </p:spPr>
        <p:txBody>
          <a:bodyPr wrap="square">
            <a:spAutoFit/>
          </a:bodyPr>
          <a:lstStyle/>
          <a:p>
            <a:r>
              <a:rPr lang="en-US" sz="2000" dirty="0"/>
              <a:t>V</a:t>
            </a:r>
            <a:r>
              <a:rPr lang="en-US" sz="1400" dirty="0"/>
              <a:t>GS</a:t>
            </a:r>
            <a:r>
              <a:rPr lang="en-US" sz="2000" dirty="0"/>
              <a:t> = </a:t>
            </a:r>
            <a:r>
              <a:rPr lang="en-US" sz="1800" dirty="0">
                <a:solidFill>
                  <a:prstClr val="white"/>
                </a:solidFill>
              </a:rPr>
              <a:t>+ 1V  =&gt; overdrive voltage </a:t>
            </a:r>
            <a:r>
              <a:rPr lang="en-US" sz="1800" dirty="0" err="1">
                <a:solidFill>
                  <a:prstClr val="white"/>
                </a:solidFill>
              </a:rPr>
              <a:t>Vov</a:t>
            </a:r>
            <a:r>
              <a:rPr lang="en-US" sz="1800" dirty="0">
                <a:solidFill>
                  <a:prstClr val="white"/>
                </a:solidFill>
              </a:rPr>
              <a:t> = 0.3 V  </a:t>
            </a:r>
          </a:p>
        </p:txBody>
      </p:sp>
    </p:spTree>
    <p:extLst>
      <p:ext uri="{BB962C8B-B14F-4D97-AF65-F5344CB8AC3E}">
        <p14:creationId xmlns:p14="http://schemas.microsoft.com/office/powerpoint/2010/main" val="2142500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MOSFET </a:t>
            </a:r>
          </a:p>
        </p:txBody>
      </p:sp>
      <p:sp>
        <p:nvSpPr>
          <p:cNvPr id="6" name="Slide Number Placeholder 5"/>
          <p:cNvSpPr>
            <a:spLocks noGrp="1"/>
          </p:cNvSpPr>
          <p:nvPr>
            <p:ph type="sldNum" sz="quarter" idx="12"/>
          </p:nvPr>
        </p:nvSpPr>
        <p:spPr/>
        <p:txBody>
          <a:bodyPr/>
          <a:lstStyle/>
          <a:p>
            <a:fld id="{153644B5-4BB5-478C-9B1D-5BAA105A4AAF}" type="slidenum">
              <a:rPr lang="en-US" smtClean="0"/>
              <a:pPr/>
              <a:t>7</a:t>
            </a:fld>
            <a:endParaRPr lang="en-US"/>
          </a:p>
        </p:txBody>
      </p:sp>
      <p:cxnSp>
        <p:nvCxnSpPr>
          <p:cNvPr id="9" name="Straight Arrow Connector 8"/>
          <p:cNvCxnSpPr/>
          <p:nvPr/>
        </p:nvCxnSpPr>
        <p:spPr>
          <a:xfrm flipH="1">
            <a:off x="4724400" y="2514600"/>
            <a:ext cx="1447800" cy="0"/>
          </a:xfrm>
          <a:prstGeom prst="straightConnector1">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257800" y="1828800"/>
            <a:ext cx="503664" cy="707886"/>
          </a:xfrm>
          <a:prstGeom prst="rect">
            <a:avLst/>
          </a:prstGeom>
          <a:noFill/>
        </p:spPr>
        <p:txBody>
          <a:bodyPr wrap="none" rtlCol="0">
            <a:spAutoFit/>
          </a:bodyPr>
          <a:lstStyle/>
          <a:p>
            <a:r>
              <a:rPr lang="en-US" sz="4000" dirty="0"/>
              <a:t>I</a:t>
            </a:r>
            <a:r>
              <a:rPr lang="en-US" sz="2400" dirty="0"/>
              <a:t>D</a:t>
            </a:r>
            <a:endParaRPr lang="en-US" sz="1000" dirty="0"/>
          </a:p>
        </p:txBody>
      </p:sp>
      <p:sp>
        <p:nvSpPr>
          <p:cNvPr id="11" name="TextBox 10"/>
          <p:cNvSpPr txBox="1"/>
          <p:nvPr/>
        </p:nvSpPr>
        <p:spPr>
          <a:xfrm>
            <a:off x="533400" y="1447800"/>
            <a:ext cx="8275150" cy="369332"/>
          </a:xfrm>
          <a:prstGeom prst="rect">
            <a:avLst/>
          </a:prstGeom>
          <a:noFill/>
        </p:spPr>
        <p:txBody>
          <a:bodyPr wrap="none" rtlCol="0">
            <a:spAutoFit/>
          </a:bodyPr>
          <a:lstStyle/>
          <a:p>
            <a:r>
              <a:rPr lang="en-US" dirty="0"/>
              <a:t>Let us use two separate power supplies : gate-source and drain-source voltage sources</a:t>
            </a:r>
          </a:p>
        </p:txBody>
      </p:sp>
      <p:sp>
        <p:nvSpPr>
          <p:cNvPr id="12" name="TextBox 11"/>
          <p:cNvSpPr txBox="1"/>
          <p:nvPr/>
        </p:nvSpPr>
        <p:spPr>
          <a:xfrm>
            <a:off x="533400" y="5105400"/>
            <a:ext cx="7900881" cy="707886"/>
          </a:xfrm>
          <a:prstGeom prst="rect">
            <a:avLst/>
          </a:prstGeom>
          <a:noFill/>
        </p:spPr>
        <p:txBody>
          <a:bodyPr wrap="none" rtlCol="0">
            <a:spAutoFit/>
          </a:bodyPr>
          <a:lstStyle/>
          <a:p>
            <a:r>
              <a:rPr lang="en-US" sz="2000" dirty="0"/>
              <a:t>We will keep V</a:t>
            </a:r>
            <a:r>
              <a:rPr lang="en-US" sz="1400" dirty="0"/>
              <a:t>GS</a:t>
            </a:r>
            <a:r>
              <a:rPr lang="en-US" sz="2000" dirty="0"/>
              <a:t> constant at a certain value above threshold: V</a:t>
            </a:r>
            <a:r>
              <a:rPr lang="en-US" sz="1600" dirty="0"/>
              <a:t>GS</a:t>
            </a:r>
            <a:r>
              <a:rPr lang="en-US" dirty="0"/>
              <a:t> =1 V  </a:t>
            </a:r>
          </a:p>
          <a:p>
            <a:r>
              <a:rPr lang="en-US" sz="2000" dirty="0"/>
              <a:t>and will measure drain current I</a:t>
            </a:r>
            <a:r>
              <a:rPr lang="en-US" sz="1600" dirty="0"/>
              <a:t>D</a:t>
            </a:r>
            <a:r>
              <a:rPr lang="en-US" sz="2000" dirty="0"/>
              <a:t> as a function of drain-source voltage V</a:t>
            </a:r>
            <a:r>
              <a:rPr lang="en-US" sz="1600" dirty="0"/>
              <a:t>DS</a:t>
            </a:r>
            <a:endParaRPr lang="en-US" dirty="0"/>
          </a:p>
        </p:txBody>
      </p:sp>
      <mc:AlternateContent xmlns:mc="http://schemas.openxmlformats.org/markup-compatibility/2006" xmlns:p14="http://schemas.microsoft.com/office/powerpoint/2010/main">
        <mc:Choice Requires="p14">
          <p:contentPart p14:bwMode="auto" r:id="rId2">
            <p14:nvContentPartPr>
              <p14:cNvPr id="40965" name="Ink 5"/>
              <p14:cNvContentPartPr>
                <a14:cpLocks xmlns:a14="http://schemas.microsoft.com/office/drawing/2010/main" noRot="1" noChangeAspect="1" noEditPoints="1" noChangeArrowheads="1" noChangeShapeType="1"/>
              </p14:cNvContentPartPr>
              <p14:nvPr/>
            </p14:nvContentPartPr>
            <p14:xfrm>
              <a:off x="3505200" y="4267200"/>
              <a:ext cx="1116013" cy="604838"/>
            </p14:xfrm>
          </p:contentPart>
        </mc:Choice>
        <mc:Fallback xmlns="">
          <p:pic>
            <p:nvPicPr>
              <p:cNvPr id="40965" name="Ink 5"/>
              <p:cNvPicPr>
                <a:picLocks noRot="1" noChangeAspect="1" noEditPoints="1" noChangeArrowheads="1" noChangeShapeType="1"/>
              </p:cNvPicPr>
              <p:nvPr/>
            </p:nvPicPr>
            <p:blipFill>
              <a:blip r:embed="rId5"/>
              <a:stretch>
                <a:fillRect/>
              </a:stretch>
            </p:blipFill>
            <p:spPr>
              <a:xfrm>
                <a:off x="3495846" y="4257856"/>
                <a:ext cx="1134721" cy="623526"/>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0966" name="Ink 6"/>
              <p14:cNvContentPartPr>
                <a14:cpLocks xmlns:a14="http://schemas.microsoft.com/office/drawing/2010/main" noRot="1" noChangeAspect="1" noEditPoints="1" noChangeArrowheads="1" noChangeShapeType="1"/>
              </p14:cNvContentPartPr>
              <p14:nvPr/>
            </p14:nvContentPartPr>
            <p14:xfrm>
              <a:off x="1219200" y="2743200"/>
              <a:ext cx="7161213" cy="1674813"/>
            </p14:xfrm>
          </p:contentPart>
        </mc:Choice>
        <mc:Fallback xmlns="">
          <p:pic>
            <p:nvPicPr>
              <p:cNvPr id="40966" name="Ink 6"/>
              <p:cNvPicPr>
                <a:picLocks noRot="1" noChangeAspect="1" noEditPoints="1" noChangeArrowheads="1" noChangeShapeType="1"/>
              </p:cNvPicPr>
              <p:nvPr/>
            </p:nvPicPr>
            <p:blipFill>
              <a:blip r:embed="rId7"/>
              <a:stretch>
                <a:fillRect/>
              </a:stretch>
            </p:blipFill>
            <p:spPr>
              <a:xfrm>
                <a:off x="1209840" y="2733839"/>
                <a:ext cx="7179933" cy="1693534"/>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0967" name="Ink 7"/>
              <p14:cNvContentPartPr>
                <a14:cpLocks xmlns:a14="http://schemas.microsoft.com/office/drawing/2010/main" noRot="1" noChangeAspect="1" noEditPoints="1" noChangeArrowheads="1" noChangeShapeType="1"/>
              </p14:cNvContentPartPr>
              <p14:nvPr/>
            </p14:nvContentPartPr>
            <p14:xfrm>
              <a:off x="2762250" y="4294188"/>
              <a:ext cx="47625" cy="19050"/>
            </p14:xfrm>
          </p:contentPart>
        </mc:Choice>
        <mc:Fallback xmlns="">
          <p:pic>
            <p:nvPicPr>
              <p:cNvPr id="40967" name="Ink 7"/>
              <p:cNvPicPr>
                <a:picLocks noRot="1" noChangeAspect="1" noEditPoints="1" noChangeArrowheads="1" noChangeShapeType="1"/>
              </p:cNvPicPr>
              <p:nvPr/>
            </p:nvPicPr>
            <p:blipFill>
              <a:blip r:embed="rId9"/>
              <a:stretch>
                <a:fillRect/>
              </a:stretch>
            </p:blipFill>
            <p:spPr>
              <a:xfrm>
                <a:off x="2752869" y="4285183"/>
                <a:ext cx="66386" cy="37061"/>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0968" name="Ink 8"/>
              <p14:cNvContentPartPr>
                <a14:cpLocks xmlns:a14="http://schemas.microsoft.com/office/drawing/2010/main" noRot="1" noChangeAspect="1" noEditPoints="1" noChangeArrowheads="1" noChangeShapeType="1"/>
              </p14:cNvContentPartPr>
              <p14:nvPr/>
            </p14:nvContentPartPr>
            <p14:xfrm>
              <a:off x="2209800" y="4343400"/>
              <a:ext cx="3689350" cy="46038"/>
            </p14:xfrm>
          </p:contentPart>
        </mc:Choice>
        <mc:Fallback xmlns="">
          <p:pic>
            <p:nvPicPr>
              <p:cNvPr id="40968" name="Ink 8"/>
              <p:cNvPicPr>
                <a:picLocks noRot="1" noChangeAspect="1" noEditPoints="1" noChangeArrowheads="1" noChangeShapeType="1"/>
              </p:cNvPicPr>
              <p:nvPr/>
            </p:nvPicPr>
            <p:blipFill>
              <a:blip r:embed="rId11"/>
              <a:stretch>
                <a:fillRect/>
              </a:stretch>
            </p:blipFill>
            <p:spPr>
              <a:xfrm>
                <a:off x="2200394" y="4335824"/>
                <a:ext cx="3708162" cy="61190"/>
              </a:xfrm>
              <a:prstGeom prst="rect">
                <a:avLst/>
              </a:prstGeom>
            </p:spPr>
          </p:pic>
        </mc:Fallback>
      </mc:AlternateContent>
    </p:spTree>
  </p:cSld>
  <p:clrMapOvr>
    <a:masterClrMapping/>
  </p:clrMapOvr>
  <p:transition advTm="60382"/>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MOSFET output characteristic</a:t>
            </a:r>
          </a:p>
        </p:txBody>
      </p:sp>
      <p:sp>
        <p:nvSpPr>
          <p:cNvPr id="6" name="Slide Number Placeholder 5"/>
          <p:cNvSpPr>
            <a:spLocks noGrp="1"/>
          </p:cNvSpPr>
          <p:nvPr>
            <p:ph type="sldNum" sz="quarter" idx="12"/>
          </p:nvPr>
        </p:nvSpPr>
        <p:spPr/>
        <p:txBody>
          <a:bodyPr/>
          <a:lstStyle/>
          <a:p>
            <a:fld id="{153644B5-4BB5-478C-9B1D-5BAA105A4AAF}" type="slidenum">
              <a:rPr lang="en-US" smtClean="0"/>
              <a:pPr/>
              <a:t>8</a:t>
            </a:fld>
            <a:endParaRPr lang="en-US"/>
          </a:p>
        </p:txBody>
      </p:sp>
      <p:sp>
        <p:nvSpPr>
          <p:cNvPr id="8" name="TextBox 7"/>
          <p:cNvSpPr txBox="1"/>
          <p:nvPr/>
        </p:nvSpPr>
        <p:spPr>
          <a:xfrm>
            <a:off x="457200" y="5181600"/>
            <a:ext cx="8458200" cy="800219"/>
          </a:xfrm>
          <a:prstGeom prst="rect">
            <a:avLst/>
          </a:prstGeom>
          <a:noFill/>
        </p:spPr>
        <p:txBody>
          <a:bodyPr wrap="square" rtlCol="0">
            <a:spAutoFit/>
          </a:bodyPr>
          <a:lstStyle/>
          <a:p>
            <a:endParaRPr lang="en-US" dirty="0"/>
          </a:p>
          <a:p>
            <a:r>
              <a:rPr lang="en-US" sz="2800" dirty="0"/>
              <a:t>The drain current is almost constant for V</a:t>
            </a:r>
            <a:r>
              <a:rPr lang="en-US" dirty="0"/>
              <a:t>DS </a:t>
            </a:r>
            <a:r>
              <a:rPr lang="en-US" sz="2800" dirty="0"/>
              <a:t>&gt; </a:t>
            </a:r>
            <a:r>
              <a:rPr lang="en-US" sz="2800" dirty="0" err="1"/>
              <a:t>V</a:t>
            </a:r>
            <a:r>
              <a:rPr lang="en-US" sz="2000" dirty="0" err="1"/>
              <a:t>ov</a:t>
            </a:r>
            <a:r>
              <a:rPr lang="en-US" sz="2000" dirty="0"/>
              <a:t> </a:t>
            </a:r>
            <a:r>
              <a:rPr lang="en-US" sz="2800" dirty="0"/>
              <a:t>=V</a:t>
            </a:r>
            <a:r>
              <a:rPr lang="en-US" dirty="0"/>
              <a:t>GS</a:t>
            </a:r>
            <a:r>
              <a:rPr lang="en-US" sz="2800" dirty="0"/>
              <a:t>-</a:t>
            </a:r>
            <a:r>
              <a:rPr lang="en-US" sz="2800" dirty="0" err="1"/>
              <a:t>V</a:t>
            </a:r>
            <a:r>
              <a:rPr lang="en-US" dirty="0" err="1"/>
              <a:t>tn</a:t>
            </a:r>
            <a:endParaRPr lang="en-US" sz="2800" dirty="0"/>
          </a:p>
        </p:txBody>
      </p:sp>
      <p:grpSp>
        <p:nvGrpSpPr>
          <p:cNvPr id="24" name="Group 23"/>
          <p:cNvGrpSpPr/>
          <p:nvPr/>
        </p:nvGrpSpPr>
        <p:grpSpPr>
          <a:xfrm>
            <a:off x="1752600" y="1676400"/>
            <a:ext cx="5715000" cy="3276600"/>
            <a:chOff x="5029200" y="1981200"/>
            <a:chExt cx="3352800" cy="2438400"/>
          </a:xfrm>
        </p:grpSpPr>
        <p:cxnSp>
          <p:nvCxnSpPr>
            <p:cNvPr id="11" name="Straight Arrow Connector 10"/>
            <p:cNvCxnSpPr/>
            <p:nvPr/>
          </p:nvCxnSpPr>
          <p:spPr>
            <a:xfrm>
              <a:off x="5029200" y="4267200"/>
              <a:ext cx="3352800" cy="0"/>
            </a:xfrm>
            <a:prstGeom prst="straightConnector1">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a:xfrm flipV="1">
              <a:off x="5410200" y="1981200"/>
              <a:ext cx="0" cy="2438400"/>
            </a:xfrm>
            <a:prstGeom prst="straightConnector1">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sp>
          <p:nvSpPr>
            <p:cNvPr id="18" name="Freeform 17"/>
            <p:cNvSpPr/>
            <p:nvPr/>
          </p:nvSpPr>
          <p:spPr>
            <a:xfrm>
              <a:off x="6019800" y="3200400"/>
              <a:ext cx="2180771" cy="76201"/>
            </a:xfrm>
            <a:custGeom>
              <a:avLst/>
              <a:gdLst>
                <a:gd name="connsiteX0" fmla="*/ 0 w 2148114"/>
                <a:gd name="connsiteY0" fmla="*/ 235289 h 235289"/>
                <a:gd name="connsiteX1" fmla="*/ 275771 w 2148114"/>
                <a:gd name="connsiteY1" fmla="*/ 206260 h 235289"/>
                <a:gd name="connsiteX2" fmla="*/ 391885 w 2148114"/>
                <a:gd name="connsiteY2" fmla="*/ 191746 h 235289"/>
                <a:gd name="connsiteX3" fmla="*/ 769257 w 2148114"/>
                <a:gd name="connsiteY3" fmla="*/ 177231 h 235289"/>
                <a:gd name="connsiteX4" fmla="*/ 841828 w 2148114"/>
                <a:gd name="connsiteY4" fmla="*/ 162717 h 235289"/>
                <a:gd name="connsiteX5" fmla="*/ 928914 w 2148114"/>
                <a:gd name="connsiteY5" fmla="*/ 148203 h 235289"/>
                <a:gd name="connsiteX6" fmla="*/ 1001485 w 2148114"/>
                <a:gd name="connsiteY6" fmla="*/ 119174 h 235289"/>
                <a:gd name="connsiteX7" fmla="*/ 1277257 w 2148114"/>
                <a:gd name="connsiteY7" fmla="*/ 104660 h 235289"/>
                <a:gd name="connsiteX8" fmla="*/ 1509485 w 2148114"/>
                <a:gd name="connsiteY8" fmla="*/ 61117 h 235289"/>
                <a:gd name="connsiteX9" fmla="*/ 1698171 w 2148114"/>
                <a:gd name="connsiteY9" fmla="*/ 32089 h 235289"/>
                <a:gd name="connsiteX10" fmla="*/ 2075542 w 2148114"/>
                <a:gd name="connsiteY10" fmla="*/ 17574 h 235289"/>
                <a:gd name="connsiteX11" fmla="*/ 2148114 w 2148114"/>
                <a:gd name="connsiteY11" fmla="*/ 3060 h 235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48114" h="235289">
                  <a:moveTo>
                    <a:pt x="0" y="235289"/>
                  </a:moveTo>
                  <a:lnTo>
                    <a:pt x="275771" y="206260"/>
                  </a:lnTo>
                  <a:cubicBezTo>
                    <a:pt x="314538" y="201953"/>
                    <a:pt x="352946" y="194037"/>
                    <a:pt x="391885" y="191746"/>
                  </a:cubicBezTo>
                  <a:cubicBezTo>
                    <a:pt x="517551" y="184354"/>
                    <a:pt x="643466" y="182069"/>
                    <a:pt x="769257" y="177231"/>
                  </a:cubicBezTo>
                  <a:lnTo>
                    <a:pt x="841828" y="162717"/>
                  </a:lnTo>
                  <a:cubicBezTo>
                    <a:pt x="870782" y="157453"/>
                    <a:pt x="900522" y="155946"/>
                    <a:pt x="928914" y="148203"/>
                  </a:cubicBezTo>
                  <a:cubicBezTo>
                    <a:pt x="954050" y="141348"/>
                    <a:pt x="975632" y="122406"/>
                    <a:pt x="1001485" y="119174"/>
                  </a:cubicBezTo>
                  <a:cubicBezTo>
                    <a:pt x="1092825" y="107756"/>
                    <a:pt x="1185333" y="109498"/>
                    <a:pt x="1277257" y="104660"/>
                  </a:cubicBezTo>
                  <a:cubicBezTo>
                    <a:pt x="1457752" y="59535"/>
                    <a:pt x="1327836" y="87066"/>
                    <a:pt x="1509485" y="61117"/>
                  </a:cubicBezTo>
                  <a:cubicBezTo>
                    <a:pt x="1572481" y="52118"/>
                    <a:pt x="1634723" y="36970"/>
                    <a:pt x="1698171" y="32089"/>
                  </a:cubicBezTo>
                  <a:cubicBezTo>
                    <a:pt x="1823684" y="22434"/>
                    <a:pt x="1949752" y="22412"/>
                    <a:pt x="2075542" y="17574"/>
                  </a:cubicBezTo>
                  <a:cubicBezTo>
                    <a:pt x="2128265" y="0"/>
                    <a:pt x="2103786" y="3060"/>
                    <a:pt x="2148114" y="3060"/>
                  </a:cubicBezTo>
                </a:path>
              </a:pathLst>
            </a:custGeom>
            <a:ln w="762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23" name="Straight Connector 22"/>
            <p:cNvCxnSpPr/>
            <p:nvPr/>
          </p:nvCxnSpPr>
          <p:spPr>
            <a:xfrm>
              <a:off x="6019800" y="3352800"/>
              <a:ext cx="0" cy="914400"/>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2971800" y="1828800"/>
            <a:ext cx="5803192" cy="1200329"/>
          </a:xfrm>
          <a:prstGeom prst="rect">
            <a:avLst/>
          </a:prstGeom>
          <a:noFill/>
        </p:spPr>
        <p:txBody>
          <a:bodyPr wrap="none" rtlCol="0">
            <a:spAutoFit/>
          </a:bodyPr>
          <a:lstStyle/>
          <a:p>
            <a:r>
              <a:rPr lang="en-US" sz="3600" dirty="0"/>
              <a:t>V</a:t>
            </a:r>
            <a:r>
              <a:rPr lang="en-US" sz="2400" dirty="0"/>
              <a:t>G</a:t>
            </a:r>
            <a:r>
              <a:rPr lang="en-US" sz="3600" dirty="0"/>
              <a:t>s =const = 1 V   </a:t>
            </a:r>
          </a:p>
          <a:p>
            <a:r>
              <a:rPr lang="en-US" sz="3600" dirty="0"/>
              <a:t> (it means </a:t>
            </a:r>
            <a:r>
              <a:rPr lang="en-US" sz="3600" dirty="0" err="1"/>
              <a:t>Vov</a:t>
            </a:r>
            <a:r>
              <a:rPr lang="en-US" sz="3600" dirty="0"/>
              <a:t> = const =0.3 V)</a:t>
            </a:r>
          </a:p>
        </p:txBody>
      </p:sp>
      <mc:AlternateContent xmlns:mc="http://schemas.openxmlformats.org/markup-compatibility/2006" xmlns:p14="http://schemas.microsoft.com/office/powerpoint/2010/main">
        <mc:Choice Requires="p14">
          <p:contentPart p14:bwMode="auto" r:id="rId2">
            <p14:nvContentPartPr>
              <p14:cNvPr id="3074" name="Ink 2"/>
              <p14:cNvContentPartPr>
                <a14:cpLocks xmlns:a14="http://schemas.microsoft.com/office/drawing/2010/main" noRot="1" noChangeAspect="1" noEditPoints="1" noChangeArrowheads="1" noChangeShapeType="1"/>
              </p14:cNvContentPartPr>
              <p14:nvPr/>
            </p14:nvContentPartPr>
            <p14:xfrm>
              <a:off x="2506663" y="585788"/>
              <a:ext cx="28575" cy="20637"/>
            </p14:xfrm>
          </p:contentPart>
        </mc:Choice>
        <mc:Fallback xmlns="">
          <p:pic>
            <p:nvPicPr>
              <p:cNvPr id="3074" name="Ink 2"/>
              <p:cNvPicPr>
                <a:picLocks noRot="1" noChangeAspect="1" noEditPoints="1" noChangeArrowheads="1" noChangeShapeType="1"/>
              </p:cNvPicPr>
              <p:nvPr/>
            </p:nvPicPr>
            <p:blipFill>
              <a:blip r:embed="rId5"/>
              <a:stretch>
                <a:fillRect/>
              </a:stretch>
            </p:blipFill>
            <p:spPr>
              <a:xfrm>
                <a:off x="2497376" y="575852"/>
                <a:ext cx="47149" cy="4051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078" name="Ink 6"/>
              <p14:cNvContentPartPr>
                <a14:cpLocks xmlns:a14="http://schemas.microsoft.com/office/drawing/2010/main" noRot="1" noChangeAspect="1" noEditPoints="1" noChangeArrowheads="1" noChangeShapeType="1"/>
              </p14:cNvContentPartPr>
              <p14:nvPr/>
            </p14:nvContentPartPr>
            <p14:xfrm>
              <a:off x="1828800" y="1676400"/>
              <a:ext cx="434975" cy="320675"/>
            </p14:xfrm>
          </p:contentPart>
        </mc:Choice>
        <mc:Fallback xmlns="">
          <p:pic>
            <p:nvPicPr>
              <p:cNvPr id="3078" name="Ink 6"/>
              <p:cNvPicPr>
                <a:picLocks noRot="1" noChangeAspect="1" noEditPoints="1" noChangeArrowheads="1" noChangeShapeType="1"/>
              </p:cNvPicPr>
              <p:nvPr/>
            </p:nvPicPr>
            <p:blipFill>
              <a:blip r:embed="rId7"/>
              <a:stretch>
                <a:fillRect/>
              </a:stretch>
            </p:blipFill>
            <p:spPr>
              <a:xfrm>
                <a:off x="1819446" y="1667386"/>
                <a:ext cx="453684" cy="338702"/>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079" name="Ink 7"/>
              <p14:cNvContentPartPr>
                <a14:cpLocks xmlns:a14="http://schemas.microsoft.com/office/drawing/2010/main" noRot="1" noChangeAspect="1" noEditPoints="1" noChangeArrowheads="1" noChangeShapeType="1"/>
              </p14:cNvContentPartPr>
              <p14:nvPr/>
            </p14:nvContentPartPr>
            <p14:xfrm>
              <a:off x="7086600" y="4876800"/>
              <a:ext cx="322263" cy="322263"/>
            </p14:xfrm>
          </p:contentPart>
        </mc:Choice>
        <mc:Fallback xmlns="">
          <p:pic>
            <p:nvPicPr>
              <p:cNvPr id="3079" name="Ink 7"/>
              <p:cNvPicPr>
                <a:picLocks noRot="1" noChangeAspect="1" noEditPoints="1" noChangeArrowheads="1" noChangeShapeType="1"/>
              </p:cNvPicPr>
              <p:nvPr/>
            </p:nvPicPr>
            <p:blipFill>
              <a:blip r:embed="rId9"/>
              <a:stretch>
                <a:fillRect/>
              </a:stretch>
            </p:blipFill>
            <p:spPr>
              <a:xfrm>
                <a:off x="7077238" y="4867407"/>
                <a:ext cx="340987" cy="34105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080" name="Ink 8"/>
              <p14:cNvContentPartPr>
                <a14:cpLocks xmlns:a14="http://schemas.microsoft.com/office/drawing/2010/main" noRot="1" noChangeAspect="1" noEditPoints="1" noChangeArrowheads="1" noChangeShapeType="1"/>
              </p14:cNvContentPartPr>
              <p14:nvPr/>
            </p14:nvContentPartPr>
            <p14:xfrm>
              <a:off x="7391400" y="5105400"/>
              <a:ext cx="114300" cy="179388"/>
            </p14:xfrm>
          </p:contentPart>
        </mc:Choice>
        <mc:Fallback xmlns="">
          <p:pic>
            <p:nvPicPr>
              <p:cNvPr id="3080" name="Ink 8"/>
              <p:cNvPicPr>
                <a:picLocks noRot="1" noChangeAspect="1" noEditPoints="1" noChangeArrowheads="1" noChangeShapeType="1"/>
              </p:cNvPicPr>
              <p:nvPr/>
            </p:nvPicPr>
            <p:blipFill>
              <a:blip r:embed="rId11"/>
              <a:stretch>
                <a:fillRect/>
              </a:stretch>
            </p:blipFill>
            <p:spPr>
              <a:xfrm>
                <a:off x="7381996" y="5096090"/>
                <a:ext cx="133109" cy="198007"/>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081" name="Ink 9"/>
              <p14:cNvContentPartPr>
                <a14:cpLocks xmlns:a14="http://schemas.microsoft.com/office/drawing/2010/main" noRot="1" noChangeAspect="1" noEditPoints="1" noChangeArrowheads="1" noChangeShapeType="1"/>
              </p14:cNvContentPartPr>
              <p14:nvPr/>
            </p14:nvContentPartPr>
            <p14:xfrm>
              <a:off x="7315200" y="5105400"/>
              <a:ext cx="293688" cy="169863"/>
            </p14:xfrm>
          </p:contentPart>
        </mc:Choice>
        <mc:Fallback xmlns="">
          <p:pic>
            <p:nvPicPr>
              <p:cNvPr id="3081" name="Ink 9"/>
              <p:cNvPicPr>
                <a:picLocks noRot="1" noChangeAspect="1" noEditPoints="1" noChangeArrowheads="1" noChangeShapeType="1"/>
              </p:cNvPicPr>
              <p:nvPr/>
            </p:nvPicPr>
            <p:blipFill>
              <a:blip r:embed="rId13"/>
              <a:stretch>
                <a:fillRect/>
              </a:stretch>
            </p:blipFill>
            <p:spPr>
              <a:xfrm>
                <a:off x="7305877" y="5096313"/>
                <a:ext cx="312335" cy="188038"/>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082" name="Ink 10"/>
              <p14:cNvContentPartPr>
                <a14:cpLocks xmlns:a14="http://schemas.microsoft.com/office/drawing/2010/main" noRot="1" noChangeAspect="1" noEditPoints="1" noChangeArrowheads="1" noChangeShapeType="1"/>
              </p14:cNvContentPartPr>
              <p14:nvPr/>
            </p14:nvContentPartPr>
            <p14:xfrm>
              <a:off x="7543800" y="5105400"/>
              <a:ext cx="255588" cy="169863"/>
            </p14:xfrm>
          </p:contentPart>
        </mc:Choice>
        <mc:Fallback xmlns="">
          <p:pic>
            <p:nvPicPr>
              <p:cNvPr id="3082" name="Ink 10"/>
              <p:cNvPicPr>
                <a:picLocks noRot="1" noChangeAspect="1" noEditPoints="1" noChangeArrowheads="1" noChangeShapeType="1"/>
              </p:cNvPicPr>
              <p:nvPr/>
            </p:nvPicPr>
            <p:blipFill>
              <a:blip r:embed="rId15"/>
              <a:stretch>
                <a:fillRect/>
              </a:stretch>
            </p:blipFill>
            <p:spPr>
              <a:xfrm>
                <a:off x="7534480" y="5096083"/>
                <a:ext cx="274228" cy="188498"/>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083" name="Ink 11"/>
              <p14:cNvContentPartPr>
                <a14:cpLocks xmlns:a14="http://schemas.microsoft.com/office/drawing/2010/main" noRot="1" noChangeAspect="1" noEditPoints="1" noChangeArrowheads="1" noChangeShapeType="1"/>
              </p14:cNvContentPartPr>
              <p14:nvPr/>
            </p14:nvContentPartPr>
            <p14:xfrm>
              <a:off x="104889300" y="82296000"/>
              <a:ext cx="1503363" cy="1503363"/>
            </p14:xfrm>
          </p:contentPart>
        </mc:Choice>
        <mc:Fallback xmlns="">
          <p:pic>
            <p:nvPicPr>
              <p:cNvPr id="3083" name="Ink 11"/>
              <p:cNvPicPr>
                <a:picLocks noRot="1" noChangeAspect="1" noEditPoints="1" noChangeArrowheads="1" noChangeShapeType="1"/>
              </p:cNvPicPr>
              <p:nvPr/>
            </p:nvPicPr>
            <p:blipFill>
              <a:blip r:embed="rId17"/>
              <a:stretch>
                <a:fillRect/>
              </a:stretch>
            </p:blipFill>
            <p:spPr>
              <a:xfrm>
                <a:off x="104764938" y="82254855"/>
                <a:ext cx="1752087" cy="1585652"/>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084" name="Ink 12"/>
              <p14:cNvContentPartPr>
                <a14:cpLocks xmlns:a14="http://schemas.microsoft.com/office/drawing/2010/main" noRot="1" noChangeAspect="1" noEditPoints="1" noChangeArrowheads="1" noChangeShapeType="1"/>
              </p14:cNvContentPartPr>
              <p14:nvPr/>
            </p14:nvContentPartPr>
            <p14:xfrm>
              <a:off x="3505200" y="5105400"/>
              <a:ext cx="207963" cy="150813"/>
            </p14:xfrm>
          </p:contentPart>
        </mc:Choice>
        <mc:Fallback xmlns="">
          <p:pic>
            <p:nvPicPr>
              <p:cNvPr id="3084" name="Ink 12"/>
              <p:cNvPicPr>
                <a:picLocks noRot="1" noChangeAspect="1" noEditPoints="1" noChangeArrowheads="1" noChangeShapeType="1"/>
              </p:cNvPicPr>
              <p:nvPr/>
            </p:nvPicPr>
            <p:blipFill>
              <a:blip r:embed="rId19"/>
              <a:stretch>
                <a:fillRect/>
              </a:stretch>
            </p:blipFill>
            <p:spPr>
              <a:xfrm>
                <a:off x="3476122" y="5096195"/>
                <a:ext cx="266119" cy="169222"/>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085" name="Ink 13"/>
              <p14:cNvContentPartPr>
                <a14:cpLocks xmlns:a14="http://schemas.microsoft.com/office/drawing/2010/main" noRot="1" noChangeAspect="1" noEditPoints="1" noChangeArrowheads="1" noChangeShapeType="1"/>
              </p14:cNvContentPartPr>
              <p14:nvPr/>
            </p14:nvContentPartPr>
            <p14:xfrm>
              <a:off x="3733800" y="5105400"/>
              <a:ext cx="198438" cy="150813"/>
            </p14:xfrm>
          </p:contentPart>
        </mc:Choice>
        <mc:Fallback xmlns="">
          <p:pic>
            <p:nvPicPr>
              <p:cNvPr id="3085" name="Ink 13"/>
              <p:cNvPicPr>
                <a:picLocks noRot="1" noChangeAspect="1" noEditPoints="1" noChangeArrowheads="1" noChangeShapeType="1"/>
              </p:cNvPicPr>
              <p:nvPr/>
            </p:nvPicPr>
            <p:blipFill>
              <a:blip r:embed="rId21"/>
              <a:stretch>
                <a:fillRect/>
              </a:stretch>
            </p:blipFill>
            <p:spPr>
              <a:xfrm>
                <a:off x="3706152" y="5096174"/>
                <a:ext cx="253735" cy="169265"/>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086" name="Ink 14"/>
              <p14:cNvContentPartPr>
                <a14:cpLocks xmlns:a14="http://schemas.microsoft.com/office/drawing/2010/main" noRot="1" noChangeAspect="1" noEditPoints="1" noChangeArrowheads="1" noChangeShapeType="1"/>
              </p14:cNvContentPartPr>
              <p14:nvPr/>
            </p14:nvContentPartPr>
            <p14:xfrm>
              <a:off x="2438400" y="3048000"/>
              <a:ext cx="1069975" cy="1682750"/>
            </p14:xfrm>
          </p:contentPart>
        </mc:Choice>
        <mc:Fallback xmlns="">
          <p:pic>
            <p:nvPicPr>
              <p:cNvPr id="3086" name="Ink 14"/>
              <p:cNvPicPr>
                <a:picLocks noRot="1" noChangeAspect="1" noEditPoints="1" noChangeArrowheads="1" noChangeShapeType="1"/>
              </p:cNvPicPr>
              <p:nvPr/>
            </p:nvPicPr>
            <p:blipFill>
              <a:blip r:embed="rId23"/>
              <a:stretch>
                <a:fillRect/>
              </a:stretch>
            </p:blipFill>
            <p:spPr>
              <a:xfrm>
                <a:off x="2429033" y="3038633"/>
                <a:ext cx="1088709" cy="1701483"/>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087" name="Ink 15"/>
              <p14:cNvContentPartPr>
                <a14:cpLocks xmlns:a14="http://schemas.microsoft.com/office/drawing/2010/main" noRot="1" noChangeAspect="1" noEditPoints="1" noChangeArrowheads="1" noChangeShapeType="1"/>
              </p14:cNvContentPartPr>
              <p14:nvPr/>
            </p14:nvContentPartPr>
            <p14:xfrm>
              <a:off x="3200400" y="4876800"/>
              <a:ext cx="322263" cy="322263"/>
            </p14:xfrm>
          </p:contentPart>
        </mc:Choice>
        <mc:Fallback xmlns="">
          <p:pic>
            <p:nvPicPr>
              <p:cNvPr id="3087" name="Ink 15"/>
              <p:cNvPicPr>
                <a:picLocks noRot="1" noChangeAspect="1" noEditPoints="1" noChangeArrowheads="1" noChangeShapeType="1"/>
              </p:cNvPicPr>
              <p:nvPr/>
            </p:nvPicPr>
            <p:blipFill>
              <a:blip r:embed="rId25"/>
              <a:stretch>
                <a:fillRect/>
              </a:stretch>
            </p:blipFill>
            <p:spPr>
              <a:xfrm>
                <a:off x="3171954" y="4867407"/>
                <a:ext cx="379154" cy="341050"/>
              </a:xfrm>
              <a:prstGeom prst="rect">
                <a:avLst/>
              </a:prstGeom>
            </p:spPr>
          </p:pic>
        </mc:Fallback>
      </mc:AlternateContent>
    </p:spTree>
    <p:extLst>
      <p:ext uri="{BB962C8B-B14F-4D97-AF65-F5344CB8AC3E}">
        <p14:creationId xmlns:p14="http://schemas.microsoft.com/office/powerpoint/2010/main" val="3573594693"/>
      </p:ext>
    </p:extLst>
  </p:cSld>
  <p:clrMapOvr>
    <a:masterClrMapping/>
  </p:clrMapOvr>
  <p:transition advTm="64607"/>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Output characteristic</a:t>
            </a:r>
          </a:p>
        </p:txBody>
      </p:sp>
      <p:sp>
        <p:nvSpPr>
          <p:cNvPr id="6" name="Slide Number Placeholder 5"/>
          <p:cNvSpPr>
            <a:spLocks noGrp="1"/>
          </p:cNvSpPr>
          <p:nvPr>
            <p:ph type="sldNum" sz="quarter" idx="12"/>
          </p:nvPr>
        </p:nvSpPr>
        <p:spPr/>
        <p:txBody>
          <a:bodyPr/>
          <a:lstStyle/>
          <a:p>
            <a:fld id="{153644B5-4BB5-478C-9B1D-5BAA105A4AAF}" type="slidenum">
              <a:rPr lang="en-US" smtClean="0"/>
              <a:pPr/>
              <a:t>9</a:t>
            </a:fld>
            <a:endParaRPr lang="en-US" dirty="0"/>
          </a:p>
        </p:txBody>
      </p:sp>
      <p:sp>
        <p:nvSpPr>
          <p:cNvPr id="8" name="TextBox 7"/>
          <p:cNvSpPr txBox="1"/>
          <p:nvPr/>
        </p:nvSpPr>
        <p:spPr>
          <a:xfrm>
            <a:off x="609600" y="5562600"/>
            <a:ext cx="7772400" cy="646331"/>
          </a:xfrm>
          <a:prstGeom prst="rect">
            <a:avLst/>
          </a:prstGeom>
          <a:noFill/>
        </p:spPr>
        <p:txBody>
          <a:bodyPr wrap="square" rtlCol="0">
            <a:spAutoFit/>
          </a:bodyPr>
          <a:lstStyle/>
          <a:p>
            <a:r>
              <a:rPr lang="en-US" dirty="0"/>
              <a:t>You have to keep all MOSFETs in the saturation region under any conditions</a:t>
            </a:r>
          </a:p>
          <a:p>
            <a:r>
              <a:rPr lang="en-US" dirty="0"/>
              <a:t>(otherwise you get a resistor of inferior quality)  </a:t>
            </a:r>
          </a:p>
        </p:txBody>
      </p:sp>
      <p:grpSp>
        <p:nvGrpSpPr>
          <p:cNvPr id="3" name="Group 23"/>
          <p:cNvGrpSpPr/>
          <p:nvPr/>
        </p:nvGrpSpPr>
        <p:grpSpPr>
          <a:xfrm>
            <a:off x="1752600" y="1676400"/>
            <a:ext cx="5715000" cy="3276600"/>
            <a:chOff x="5029200" y="1981200"/>
            <a:chExt cx="3352800" cy="2438400"/>
          </a:xfrm>
        </p:grpSpPr>
        <p:cxnSp>
          <p:nvCxnSpPr>
            <p:cNvPr id="11" name="Straight Arrow Connector 10"/>
            <p:cNvCxnSpPr/>
            <p:nvPr/>
          </p:nvCxnSpPr>
          <p:spPr>
            <a:xfrm>
              <a:off x="5029200" y="4267200"/>
              <a:ext cx="3352800" cy="0"/>
            </a:xfrm>
            <a:prstGeom prst="straightConnector1">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a:xfrm flipV="1">
              <a:off x="5410200" y="1981200"/>
              <a:ext cx="0" cy="2438400"/>
            </a:xfrm>
            <a:prstGeom prst="straightConnector1">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sp>
          <p:nvSpPr>
            <p:cNvPr id="18" name="Freeform 17"/>
            <p:cNvSpPr/>
            <p:nvPr/>
          </p:nvSpPr>
          <p:spPr>
            <a:xfrm>
              <a:off x="6019800" y="3200400"/>
              <a:ext cx="2180771" cy="76201"/>
            </a:xfrm>
            <a:custGeom>
              <a:avLst/>
              <a:gdLst>
                <a:gd name="connsiteX0" fmla="*/ 0 w 2148114"/>
                <a:gd name="connsiteY0" fmla="*/ 235289 h 235289"/>
                <a:gd name="connsiteX1" fmla="*/ 275771 w 2148114"/>
                <a:gd name="connsiteY1" fmla="*/ 206260 h 235289"/>
                <a:gd name="connsiteX2" fmla="*/ 391885 w 2148114"/>
                <a:gd name="connsiteY2" fmla="*/ 191746 h 235289"/>
                <a:gd name="connsiteX3" fmla="*/ 769257 w 2148114"/>
                <a:gd name="connsiteY3" fmla="*/ 177231 h 235289"/>
                <a:gd name="connsiteX4" fmla="*/ 841828 w 2148114"/>
                <a:gd name="connsiteY4" fmla="*/ 162717 h 235289"/>
                <a:gd name="connsiteX5" fmla="*/ 928914 w 2148114"/>
                <a:gd name="connsiteY5" fmla="*/ 148203 h 235289"/>
                <a:gd name="connsiteX6" fmla="*/ 1001485 w 2148114"/>
                <a:gd name="connsiteY6" fmla="*/ 119174 h 235289"/>
                <a:gd name="connsiteX7" fmla="*/ 1277257 w 2148114"/>
                <a:gd name="connsiteY7" fmla="*/ 104660 h 235289"/>
                <a:gd name="connsiteX8" fmla="*/ 1509485 w 2148114"/>
                <a:gd name="connsiteY8" fmla="*/ 61117 h 235289"/>
                <a:gd name="connsiteX9" fmla="*/ 1698171 w 2148114"/>
                <a:gd name="connsiteY9" fmla="*/ 32089 h 235289"/>
                <a:gd name="connsiteX10" fmla="*/ 2075542 w 2148114"/>
                <a:gd name="connsiteY10" fmla="*/ 17574 h 235289"/>
                <a:gd name="connsiteX11" fmla="*/ 2148114 w 2148114"/>
                <a:gd name="connsiteY11" fmla="*/ 3060 h 235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48114" h="235289">
                  <a:moveTo>
                    <a:pt x="0" y="235289"/>
                  </a:moveTo>
                  <a:lnTo>
                    <a:pt x="275771" y="206260"/>
                  </a:lnTo>
                  <a:cubicBezTo>
                    <a:pt x="314538" y="201953"/>
                    <a:pt x="352946" y="194037"/>
                    <a:pt x="391885" y="191746"/>
                  </a:cubicBezTo>
                  <a:cubicBezTo>
                    <a:pt x="517551" y="184354"/>
                    <a:pt x="643466" y="182069"/>
                    <a:pt x="769257" y="177231"/>
                  </a:cubicBezTo>
                  <a:lnTo>
                    <a:pt x="841828" y="162717"/>
                  </a:lnTo>
                  <a:cubicBezTo>
                    <a:pt x="870782" y="157453"/>
                    <a:pt x="900522" y="155946"/>
                    <a:pt x="928914" y="148203"/>
                  </a:cubicBezTo>
                  <a:cubicBezTo>
                    <a:pt x="954050" y="141348"/>
                    <a:pt x="975632" y="122406"/>
                    <a:pt x="1001485" y="119174"/>
                  </a:cubicBezTo>
                  <a:cubicBezTo>
                    <a:pt x="1092825" y="107756"/>
                    <a:pt x="1185333" y="109498"/>
                    <a:pt x="1277257" y="104660"/>
                  </a:cubicBezTo>
                  <a:cubicBezTo>
                    <a:pt x="1457752" y="59535"/>
                    <a:pt x="1327836" y="87066"/>
                    <a:pt x="1509485" y="61117"/>
                  </a:cubicBezTo>
                  <a:cubicBezTo>
                    <a:pt x="1572481" y="52118"/>
                    <a:pt x="1634723" y="36970"/>
                    <a:pt x="1698171" y="32089"/>
                  </a:cubicBezTo>
                  <a:cubicBezTo>
                    <a:pt x="1823684" y="22434"/>
                    <a:pt x="1949752" y="22412"/>
                    <a:pt x="2075542" y="17574"/>
                  </a:cubicBezTo>
                  <a:cubicBezTo>
                    <a:pt x="2128265" y="0"/>
                    <a:pt x="2103786" y="3060"/>
                    <a:pt x="2148114" y="3060"/>
                  </a:cubicBezTo>
                </a:path>
              </a:pathLst>
            </a:custGeom>
            <a:ln w="762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23" name="Straight Connector 22"/>
            <p:cNvCxnSpPr/>
            <p:nvPr/>
          </p:nvCxnSpPr>
          <p:spPr>
            <a:xfrm>
              <a:off x="6019800" y="3352800"/>
              <a:ext cx="0" cy="914400"/>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cxnSp>
        <p:nvCxnSpPr>
          <p:cNvPr id="19" name="Straight Arrow Connector 18"/>
          <p:cNvCxnSpPr/>
          <p:nvPr/>
        </p:nvCxnSpPr>
        <p:spPr>
          <a:xfrm>
            <a:off x="3429000" y="2743200"/>
            <a:ext cx="3733800" cy="0"/>
          </a:xfrm>
          <a:prstGeom prst="straightConnector1">
            <a:avLst/>
          </a:prstGeom>
          <a:ln w="38100">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886200" y="2133600"/>
            <a:ext cx="3069558" cy="584775"/>
          </a:xfrm>
          <a:prstGeom prst="rect">
            <a:avLst/>
          </a:prstGeom>
          <a:noFill/>
        </p:spPr>
        <p:txBody>
          <a:bodyPr wrap="none" rtlCol="0">
            <a:spAutoFit/>
          </a:bodyPr>
          <a:lstStyle/>
          <a:p>
            <a:r>
              <a:rPr lang="en-US" sz="3200" dirty="0"/>
              <a:t>Saturation region</a:t>
            </a:r>
          </a:p>
        </p:txBody>
      </p:sp>
      <p:sp>
        <p:nvSpPr>
          <p:cNvPr id="17" name="TextBox 16"/>
          <p:cNvSpPr txBox="1"/>
          <p:nvPr/>
        </p:nvSpPr>
        <p:spPr>
          <a:xfrm>
            <a:off x="2514600" y="3048000"/>
            <a:ext cx="744114" cy="584775"/>
          </a:xfrm>
          <a:prstGeom prst="rect">
            <a:avLst/>
          </a:prstGeom>
          <a:noFill/>
        </p:spPr>
        <p:txBody>
          <a:bodyPr wrap="none" rtlCol="0">
            <a:spAutoFit/>
          </a:bodyPr>
          <a:lstStyle/>
          <a:p>
            <a:r>
              <a:rPr lang="en-US" sz="1600" dirty="0"/>
              <a:t>Linear </a:t>
            </a:r>
          </a:p>
          <a:p>
            <a:r>
              <a:rPr lang="en-US" sz="1600" dirty="0"/>
              <a:t>region</a:t>
            </a:r>
          </a:p>
        </p:txBody>
      </p:sp>
      <mc:AlternateContent xmlns:mc="http://schemas.openxmlformats.org/markup-compatibility/2006" xmlns:p14="http://schemas.microsoft.com/office/powerpoint/2010/main">
        <mc:Choice Requires="p14">
          <p:contentPart p14:bwMode="auto" r:id="rId2">
            <p14:nvContentPartPr>
              <p14:cNvPr id="39938" name="Ink 2"/>
              <p14:cNvContentPartPr>
                <a14:cpLocks xmlns:a14="http://schemas.microsoft.com/office/drawing/2010/main" noRot="1" noChangeAspect="1" noEditPoints="1" noChangeArrowheads="1" noChangeShapeType="1"/>
              </p14:cNvContentPartPr>
              <p14:nvPr/>
            </p14:nvContentPartPr>
            <p14:xfrm>
              <a:off x="2506663" y="585788"/>
              <a:ext cx="28575" cy="20637"/>
            </p14:xfrm>
          </p:contentPart>
        </mc:Choice>
        <mc:Fallback xmlns="">
          <p:pic>
            <p:nvPicPr>
              <p:cNvPr id="39938" name="Ink 2"/>
              <p:cNvPicPr>
                <a:picLocks noRot="1" noChangeAspect="1" noEditPoints="1" noChangeArrowheads="1" noChangeShapeType="1"/>
              </p:cNvPicPr>
              <p:nvPr/>
            </p:nvPicPr>
            <p:blipFill>
              <a:blip r:embed="rId5"/>
              <a:stretch>
                <a:fillRect/>
              </a:stretch>
            </p:blipFill>
            <p:spPr>
              <a:xfrm>
                <a:off x="2497376" y="575852"/>
                <a:ext cx="47149" cy="4051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9939" name="Ink 3"/>
              <p14:cNvContentPartPr>
                <a14:cpLocks xmlns:a14="http://schemas.microsoft.com/office/drawing/2010/main" noRot="1" noChangeAspect="1" noEditPoints="1" noChangeArrowheads="1" noChangeShapeType="1"/>
              </p14:cNvContentPartPr>
              <p14:nvPr/>
            </p14:nvContentPartPr>
            <p14:xfrm>
              <a:off x="1828800" y="1676400"/>
              <a:ext cx="434975" cy="320675"/>
            </p14:xfrm>
          </p:contentPart>
        </mc:Choice>
        <mc:Fallback xmlns="">
          <p:pic>
            <p:nvPicPr>
              <p:cNvPr id="39939" name="Ink 3"/>
              <p:cNvPicPr>
                <a:picLocks noRot="1" noChangeAspect="1" noEditPoints="1" noChangeArrowheads="1" noChangeShapeType="1"/>
              </p:cNvPicPr>
              <p:nvPr/>
            </p:nvPicPr>
            <p:blipFill>
              <a:blip r:embed="rId7"/>
              <a:stretch>
                <a:fillRect/>
              </a:stretch>
            </p:blipFill>
            <p:spPr>
              <a:xfrm>
                <a:off x="1809732" y="1667386"/>
                <a:ext cx="472752" cy="338702"/>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9940" name="Ink 4"/>
              <p14:cNvContentPartPr>
                <a14:cpLocks xmlns:a14="http://schemas.microsoft.com/office/drawing/2010/main" noRot="1" noChangeAspect="1" noEditPoints="1" noChangeArrowheads="1" noChangeShapeType="1"/>
              </p14:cNvContentPartPr>
              <p14:nvPr/>
            </p14:nvContentPartPr>
            <p14:xfrm>
              <a:off x="3276600" y="4876800"/>
              <a:ext cx="322263" cy="322263"/>
            </p14:xfrm>
          </p:contentPart>
        </mc:Choice>
        <mc:Fallback xmlns="">
          <p:pic>
            <p:nvPicPr>
              <p:cNvPr id="39940" name="Ink 4"/>
              <p:cNvPicPr>
                <a:picLocks noRot="1" noChangeAspect="1" noEditPoints="1" noChangeArrowheads="1" noChangeShapeType="1"/>
              </p:cNvPicPr>
              <p:nvPr/>
            </p:nvPicPr>
            <p:blipFill>
              <a:blip r:embed="rId9"/>
              <a:stretch>
                <a:fillRect/>
              </a:stretch>
            </p:blipFill>
            <p:spPr>
              <a:xfrm>
                <a:off x="3248154" y="4867407"/>
                <a:ext cx="379154" cy="34105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9941" name="Ink 5"/>
              <p14:cNvContentPartPr>
                <a14:cpLocks xmlns:a14="http://schemas.microsoft.com/office/drawing/2010/main" noRot="1" noChangeAspect="1" noEditPoints="1" noChangeArrowheads="1" noChangeShapeType="1"/>
              </p14:cNvContentPartPr>
              <p14:nvPr/>
            </p14:nvContentPartPr>
            <p14:xfrm>
              <a:off x="7391400" y="5105400"/>
              <a:ext cx="114300" cy="179388"/>
            </p14:xfrm>
          </p:contentPart>
        </mc:Choice>
        <mc:Fallback xmlns="">
          <p:pic>
            <p:nvPicPr>
              <p:cNvPr id="39941" name="Ink 5"/>
              <p:cNvPicPr>
                <a:picLocks noRot="1" noChangeAspect="1" noEditPoints="1" noChangeArrowheads="1" noChangeShapeType="1"/>
              </p:cNvPicPr>
              <p:nvPr/>
            </p:nvPicPr>
            <p:blipFill>
              <a:blip r:embed="rId11"/>
              <a:stretch>
                <a:fillRect/>
              </a:stretch>
            </p:blipFill>
            <p:spPr>
              <a:xfrm>
                <a:off x="7372229" y="5096090"/>
                <a:ext cx="152279" cy="198007"/>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9942" name="Ink 6"/>
              <p14:cNvContentPartPr>
                <a14:cpLocks xmlns:a14="http://schemas.microsoft.com/office/drawing/2010/main" noRot="1" noChangeAspect="1" noEditPoints="1" noChangeArrowheads="1" noChangeShapeType="1"/>
              </p14:cNvContentPartPr>
              <p14:nvPr/>
            </p14:nvContentPartPr>
            <p14:xfrm>
              <a:off x="7315200" y="5105400"/>
              <a:ext cx="293688" cy="169863"/>
            </p14:xfrm>
          </p:contentPart>
        </mc:Choice>
        <mc:Fallback xmlns="">
          <p:pic>
            <p:nvPicPr>
              <p:cNvPr id="39942" name="Ink 6"/>
              <p:cNvPicPr>
                <a:picLocks noRot="1" noChangeAspect="1" noEditPoints="1" noChangeArrowheads="1" noChangeShapeType="1"/>
              </p:cNvPicPr>
              <p:nvPr/>
            </p:nvPicPr>
            <p:blipFill>
              <a:blip r:embed="rId13"/>
              <a:stretch>
                <a:fillRect/>
              </a:stretch>
            </p:blipFill>
            <p:spPr>
              <a:xfrm>
                <a:off x="7296195" y="5096313"/>
                <a:ext cx="331340" cy="188038"/>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9943" name="Ink 7"/>
              <p14:cNvContentPartPr>
                <a14:cpLocks xmlns:a14="http://schemas.microsoft.com/office/drawing/2010/main" noRot="1" noChangeAspect="1" noEditPoints="1" noChangeArrowheads="1" noChangeShapeType="1"/>
              </p14:cNvContentPartPr>
              <p14:nvPr/>
            </p14:nvContentPartPr>
            <p14:xfrm>
              <a:off x="7620000" y="5105400"/>
              <a:ext cx="255588" cy="169863"/>
            </p14:xfrm>
          </p:contentPart>
        </mc:Choice>
        <mc:Fallback xmlns="">
          <p:pic>
            <p:nvPicPr>
              <p:cNvPr id="39943" name="Ink 7"/>
              <p:cNvPicPr>
                <a:picLocks noRot="1" noChangeAspect="1" noEditPoints="1" noChangeArrowheads="1" noChangeShapeType="1"/>
              </p:cNvPicPr>
              <p:nvPr/>
            </p:nvPicPr>
            <p:blipFill>
              <a:blip r:embed="rId15"/>
              <a:stretch>
                <a:fillRect/>
              </a:stretch>
            </p:blipFill>
            <p:spPr>
              <a:xfrm>
                <a:off x="7601001" y="5096083"/>
                <a:ext cx="293227" cy="188498"/>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9944" name="Ink 8"/>
              <p14:cNvContentPartPr>
                <a14:cpLocks xmlns:a14="http://schemas.microsoft.com/office/drawing/2010/main" noRot="1" noChangeAspect="1" noEditPoints="1" noChangeArrowheads="1" noChangeShapeType="1"/>
              </p14:cNvContentPartPr>
              <p14:nvPr/>
            </p14:nvContentPartPr>
            <p14:xfrm>
              <a:off x="104889300" y="82296000"/>
              <a:ext cx="1503363" cy="1503363"/>
            </p14:xfrm>
          </p:contentPart>
        </mc:Choice>
        <mc:Fallback xmlns="">
          <p:pic>
            <p:nvPicPr>
              <p:cNvPr id="39944" name="Ink 8"/>
              <p:cNvPicPr>
                <a:picLocks noRot="1" noChangeAspect="1" noEditPoints="1" noChangeArrowheads="1" noChangeShapeType="1"/>
              </p:cNvPicPr>
              <p:nvPr/>
            </p:nvPicPr>
            <p:blipFill>
              <a:blip r:embed="rId17"/>
              <a:stretch>
                <a:fillRect/>
              </a:stretch>
            </p:blipFill>
            <p:spPr>
              <a:xfrm>
                <a:off x="104764938" y="82254855"/>
                <a:ext cx="1752087" cy="1585652"/>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9945" name="Ink 9"/>
              <p14:cNvContentPartPr>
                <a14:cpLocks xmlns:a14="http://schemas.microsoft.com/office/drawing/2010/main" noRot="1" noChangeAspect="1" noEditPoints="1" noChangeArrowheads="1" noChangeShapeType="1"/>
              </p14:cNvContentPartPr>
              <p14:nvPr/>
            </p14:nvContentPartPr>
            <p14:xfrm>
              <a:off x="3505200" y="5105400"/>
              <a:ext cx="207963" cy="150813"/>
            </p14:xfrm>
          </p:contentPart>
        </mc:Choice>
        <mc:Fallback xmlns="">
          <p:pic>
            <p:nvPicPr>
              <p:cNvPr id="39945" name="Ink 9"/>
              <p:cNvPicPr>
                <a:picLocks noRot="1" noChangeAspect="1" noEditPoints="1" noChangeArrowheads="1" noChangeShapeType="1"/>
              </p:cNvPicPr>
              <p:nvPr/>
            </p:nvPicPr>
            <p:blipFill>
              <a:blip r:embed="rId19"/>
              <a:stretch>
                <a:fillRect/>
              </a:stretch>
            </p:blipFill>
            <p:spPr>
              <a:xfrm>
                <a:off x="3476122" y="5096195"/>
                <a:ext cx="266119" cy="169222"/>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9946" name="Ink 10"/>
              <p14:cNvContentPartPr>
                <a14:cpLocks xmlns:a14="http://schemas.microsoft.com/office/drawing/2010/main" noRot="1" noChangeAspect="1" noEditPoints="1" noChangeArrowheads="1" noChangeShapeType="1"/>
              </p14:cNvContentPartPr>
              <p14:nvPr/>
            </p14:nvContentPartPr>
            <p14:xfrm>
              <a:off x="3733800" y="5105400"/>
              <a:ext cx="198438" cy="150813"/>
            </p14:xfrm>
          </p:contentPart>
        </mc:Choice>
        <mc:Fallback xmlns="">
          <p:pic>
            <p:nvPicPr>
              <p:cNvPr id="39946" name="Ink 10"/>
              <p:cNvPicPr>
                <a:picLocks noRot="1" noChangeAspect="1" noEditPoints="1" noChangeArrowheads="1" noChangeShapeType="1"/>
              </p:cNvPicPr>
              <p:nvPr/>
            </p:nvPicPr>
            <p:blipFill>
              <a:blip r:embed="rId21"/>
              <a:stretch>
                <a:fillRect/>
              </a:stretch>
            </p:blipFill>
            <p:spPr>
              <a:xfrm>
                <a:off x="3706152" y="5096174"/>
                <a:ext cx="253735" cy="169265"/>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9947" name="Ink 11"/>
              <p14:cNvContentPartPr>
                <a14:cpLocks xmlns:a14="http://schemas.microsoft.com/office/drawing/2010/main" noRot="1" noChangeAspect="1" noEditPoints="1" noChangeArrowheads="1" noChangeShapeType="1"/>
              </p14:cNvContentPartPr>
              <p14:nvPr/>
            </p14:nvContentPartPr>
            <p14:xfrm>
              <a:off x="2438400" y="3048000"/>
              <a:ext cx="1069975" cy="1682750"/>
            </p14:xfrm>
          </p:contentPart>
        </mc:Choice>
        <mc:Fallback xmlns="">
          <p:pic>
            <p:nvPicPr>
              <p:cNvPr id="39947" name="Ink 11"/>
              <p:cNvPicPr>
                <a:picLocks noRot="1" noChangeAspect="1" noEditPoints="1" noChangeArrowheads="1" noChangeShapeType="1"/>
              </p:cNvPicPr>
              <p:nvPr/>
            </p:nvPicPr>
            <p:blipFill>
              <a:blip r:embed="rId23"/>
              <a:stretch>
                <a:fillRect/>
              </a:stretch>
            </p:blipFill>
            <p:spPr>
              <a:xfrm>
                <a:off x="2429033" y="3038633"/>
                <a:ext cx="1088709" cy="1701483"/>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9948" name="Ink 12"/>
              <p14:cNvContentPartPr>
                <a14:cpLocks xmlns:a14="http://schemas.microsoft.com/office/drawing/2010/main" noRot="1" noChangeAspect="1" noEditPoints="1" noChangeArrowheads="1" noChangeShapeType="1"/>
              </p14:cNvContentPartPr>
              <p14:nvPr/>
            </p14:nvContentPartPr>
            <p14:xfrm>
              <a:off x="7086600" y="4953000"/>
              <a:ext cx="322263" cy="322263"/>
            </p14:xfrm>
          </p:contentPart>
        </mc:Choice>
        <mc:Fallback xmlns="">
          <p:pic>
            <p:nvPicPr>
              <p:cNvPr id="39948" name="Ink 12"/>
              <p:cNvPicPr>
                <a:picLocks noRot="1" noChangeAspect="1" noEditPoints="1" noChangeArrowheads="1" noChangeShapeType="1"/>
              </p:cNvPicPr>
              <p:nvPr/>
            </p:nvPicPr>
            <p:blipFill>
              <a:blip r:embed="rId25"/>
              <a:stretch>
                <a:fillRect/>
              </a:stretch>
            </p:blipFill>
            <p:spPr>
              <a:xfrm>
                <a:off x="7067516" y="4943607"/>
                <a:ext cx="360070" cy="341050"/>
              </a:xfrm>
              <a:prstGeom prst="rect">
                <a:avLst/>
              </a:prstGeom>
            </p:spPr>
          </p:pic>
        </mc:Fallback>
      </mc:AlternateContent>
      <p:sp>
        <p:nvSpPr>
          <p:cNvPr id="7" name="TextBox 6">
            <a:extLst>
              <a:ext uri="{FF2B5EF4-FFF2-40B4-BE49-F238E27FC236}">
                <a16:creationId xmlns:a16="http://schemas.microsoft.com/office/drawing/2014/main" id="{E1A4AF88-251D-4487-8D59-E346CC98842C}"/>
              </a:ext>
            </a:extLst>
          </p:cNvPr>
          <p:cNvSpPr txBox="1"/>
          <p:nvPr/>
        </p:nvSpPr>
        <p:spPr>
          <a:xfrm>
            <a:off x="4876800" y="3581400"/>
            <a:ext cx="1425968" cy="369332"/>
          </a:xfrm>
          <a:prstGeom prst="rect">
            <a:avLst/>
          </a:prstGeom>
          <a:noFill/>
        </p:spPr>
        <p:txBody>
          <a:bodyPr wrap="none" rtlCol="0">
            <a:spAutoFit/>
          </a:bodyPr>
          <a:lstStyle/>
          <a:p>
            <a:r>
              <a:rPr lang="en-US" dirty="0"/>
              <a:t>V_DS  &gt; </a:t>
            </a:r>
            <a:r>
              <a:rPr lang="en-US" dirty="0" err="1"/>
              <a:t>V_ov</a:t>
            </a:r>
            <a:endParaRPr lang="en-US" dirty="0"/>
          </a:p>
        </p:txBody>
      </p:sp>
    </p:spTree>
    <p:extLst>
      <p:ext uri="{BB962C8B-B14F-4D97-AF65-F5344CB8AC3E}">
        <p14:creationId xmlns:p14="http://schemas.microsoft.com/office/powerpoint/2010/main" val="3986379920"/>
      </p:ext>
    </p:extLst>
  </p:cSld>
  <p:clrMapOvr>
    <a:masterClrMapping/>
  </p:clrMapOvr>
  <p:transition advTm="84043"/>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1164</TotalTime>
  <Words>715</Words>
  <Application>Microsoft Office PowerPoint</Application>
  <PresentationFormat>On-screen Show (4:3)</PresentationFormat>
  <Paragraphs>181</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Office Theme</vt:lpstr>
      <vt:lpstr>Unit 4. Current-voltage characteristics of ideal MOSFETs  Design and process  parameters </vt:lpstr>
      <vt:lpstr>Major integrated circuit technologies </vt:lpstr>
      <vt:lpstr>TRANsfer reSISTOR</vt:lpstr>
      <vt:lpstr>TRANSISTOR</vt:lpstr>
      <vt:lpstr>TRANSISTOR</vt:lpstr>
      <vt:lpstr>(n-channel) MOSFET  current -voltage characteristics </vt:lpstr>
      <vt:lpstr>Testing MOSFET </vt:lpstr>
      <vt:lpstr>MOSFET output characteristic</vt:lpstr>
      <vt:lpstr>Output characteristic</vt:lpstr>
      <vt:lpstr>Family of output characteristics</vt:lpstr>
      <vt:lpstr>Transfer characteristic</vt:lpstr>
      <vt:lpstr>Transfer characteristic</vt:lpstr>
      <vt:lpstr>(n-channel) MOSFET drain current  in the saturation region</vt:lpstr>
      <vt:lpstr>p-channel MOSFETs </vt:lpstr>
      <vt:lpstr>Typical process parameters  for a 0.5 µm node technology  </vt:lpstr>
      <vt:lpstr>Design parameters </vt:lpstr>
      <vt:lpstr>Design parameters: Vov, W, L </vt:lpstr>
      <vt:lpstr>Symbols for enhancement–mode MOSFETs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unit 1: Syllabus</dc:title>
  <dc:creator>Dmitri Donetski</dc:creator>
  <cp:lastModifiedBy>Dima</cp:lastModifiedBy>
  <cp:revision>37</cp:revision>
  <dcterms:created xsi:type="dcterms:W3CDTF">2021-02-03T16:39:29Z</dcterms:created>
  <dcterms:modified xsi:type="dcterms:W3CDTF">2022-01-27T23:44:29Z</dcterms:modified>
</cp:coreProperties>
</file>