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17"/>
  </p:notesMasterIdLst>
  <p:sldIdLst>
    <p:sldId id="256" r:id="rId2"/>
    <p:sldId id="261" r:id="rId3"/>
    <p:sldId id="295" r:id="rId4"/>
    <p:sldId id="285" r:id="rId5"/>
    <p:sldId id="304" r:id="rId6"/>
    <p:sldId id="296" r:id="rId7"/>
    <p:sldId id="297" r:id="rId8"/>
    <p:sldId id="293" r:id="rId9"/>
    <p:sldId id="311" r:id="rId10"/>
    <p:sldId id="310" r:id="rId11"/>
    <p:sldId id="294" r:id="rId12"/>
    <p:sldId id="280" r:id="rId13"/>
    <p:sldId id="312" r:id="rId14"/>
    <p:sldId id="263" r:id="rId15"/>
    <p:sldId id="27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98" autoAdjust="0"/>
    <p:restoredTop sz="98846" autoAdjust="0"/>
  </p:normalViewPr>
  <p:slideViewPr>
    <p:cSldViewPr>
      <p:cViewPr varScale="1">
        <p:scale>
          <a:sx n="164" d="100"/>
          <a:sy n="164" d="100"/>
        </p:scale>
        <p:origin x="1413" y="8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55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ma" userId="1b733838934f8cb9" providerId="LiveId" clId="{4B1B08D2-CCB0-4388-83EC-D2AB8E1F8B2F}"/>
    <pc:docChg chg="custSel addSld delSld modSld sldOrd">
      <pc:chgData name="Dima" userId="1b733838934f8cb9" providerId="LiveId" clId="{4B1B08D2-CCB0-4388-83EC-D2AB8E1F8B2F}" dt="2022-01-28T02:31:02.627" v="107" actId="47"/>
      <pc:docMkLst>
        <pc:docMk/>
      </pc:docMkLst>
      <pc:sldChg chg="delSp modSp mod delAnim">
        <pc:chgData name="Dima" userId="1b733838934f8cb9" providerId="LiveId" clId="{4B1B08D2-CCB0-4388-83EC-D2AB8E1F8B2F}" dt="2022-01-28T02:29:24.798" v="43" actId="27636"/>
        <pc:sldMkLst>
          <pc:docMk/>
          <pc:sldMk cId="3031619098" sldId="256"/>
        </pc:sldMkLst>
        <pc:spChg chg="mod">
          <ac:chgData name="Dima" userId="1b733838934f8cb9" providerId="LiveId" clId="{4B1B08D2-CCB0-4388-83EC-D2AB8E1F8B2F}" dt="2022-01-28T02:29:24.798" v="43" actId="27636"/>
          <ac:spMkLst>
            <pc:docMk/>
            <pc:sldMk cId="3031619098" sldId="256"/>
            <ac:spMk id="3" creationId="{00000000-0000-0000-0000-000000000000}"/>
          </ac:spMkLst>
        </pc:spChg>
        <pc:picChg chg="del">
          <ac:chgData name="Dima" userId="1b733838934f8cb9" providerId="LiveId" clId="{4B1B08D2-CCB0-4388-83EC-D2AB8E1F8B2F}" dt="2022-01-28T02:08:35.123" v="0" actId="478"/>
          <ac:picMkLst>
            <pc:docMk/>
            <pc:sldMk cId="3031619098" sldId="256"/>
            <ac:picMk id="7" creationId="{47AD1B3A-58C9-4BDD-BC11-DC658EF62FA2}"/>
          </ac:picMkLst>
        </pc:picChg>
      </pc:sldChg>
      <pc:sldChg chg="delSp mod delAnim">
        <pc:chgData name="Dima" userId="1b733838934f8cb9" providerId="LiveId" clId="{4B1B08D2-CCB0-4388-83EC-D2AB8E1F8B2F}" dt="2022-01-28T02:08:40.015" v="1" actId="478"/>
        <pc:sldMkLst>
          <pc:docMk/>
          <pc:sldMk cId="380648037" sldId="261"/>
        </pc:sldMkLst>
        <pc:picChg chg="del">
          <ac:chgData name="Dima" userId="1b733838934f8cb9" providerId="LiveId" clId="{4B1B08D2-CCB0-4388-83EC-D2AB8E1F8B2F}" dt="2022-01-28T02:08:40.015" v="1" actId="478"/>
          <ac:picMkLst>
            <pc:docMk/>
            <pc:sldMk cId="380648037" sldId="261"/>
            <ac:picMk id="5" creationId="{CAE2522E-9EFB-47DC-8FAD-AAC5FEA246E8}"/>
          </ac:picMkLst>
        </pc:picChg>
      </pc:sldChg>
      <pc:sldChg chg="delSp mod delAnim">
        <pc:chgData name="Dima" userId="1b733838934f8cb9" providerId="LiveId" clId="{4B1B08D2-CCB0-4388-83EC-D2AB8E1F8B2F}" dt="2022-01-28T02:09:20.593" v="14" actId="478"/>
        <pc:sldMkLst>
          <pc:docMk/>
          <pc:sldMk cId="3800201250" sldId="263"/>
        </pc:sldMkLst>
        <pc:picChg chg="del">
          <ac:chgData name="Dima" userId="1b733838934f8cb9" providerId="LiveId" clId="{4B1B08D2-CCB0-4388-83EC-D2AB8E1F8B2F}" dt="2022-01-28T02:09:20.593" v="14" actId="478"/>
          <ac:picMkLst>
            <pc:docMk/>
            <pc:sldMk cId="3800201250" sldId="263"/>
            <ac:picMk id="3" creationId="{CBEDC5E3-1032-48FC-88CB-915F3164E99B}"/>
          </ac:picMkLst>
        </pc:picChg>
      </pc:sldChg>
      <pc:sldChg chg="delSp mod ord delAnim">
        <pc:chgData name="Dima" userId="1b733838934f8cb9" providerId="LiveId" clId="{4B1B08D2-CCB0-4388-83EC-D2AB8E1F8B2F}" dt="2022-01-28T02:30:53.432" v="106"/>
        <pc:sldMkLst>
          <pc:docMk/>
          <pc:sldMk cId="3716240835" sldId="275"/>
        </pc:sldMkLst>
        <pc:spChg chg="del">
          <ac:chgData name="Dima" userId="1b733838934f8cb9" providerId="LiveId" clId="{4B1B08D2-CCB0-4388-83EC-D2AB8E1F8B2F}" dt="2022-01-28T02:27:10.050" v="16" actId="478"/>
          <ac:spMkLst>
            <pc:docMk/>
            <pc:sldMk cId="3716240835" sldId="275"/>
            <ac:spMk id="12" creationId="{00000000-0000-0000-0000-000000000000}"/>
          </ac:spMkLst>
        </pc:spChg>
        <pc:picChg chg="del">
          <ac:chgData name="Dima" userId="1b733838934f8cb9" providerId="LiveId" clId="{4B1B08D2-CCB0-4388-83EC-D2AB8E1F8B2F}" dt="2022-01-28T02:08:58.879" v="7" actId="478"/>
          <ac:picMkLst>
            <pc:docMk/>
            <pc:sldMk cId="3716240835" sldId="275"/>
            <ac:picMk id="13" creationId="{F3DA4573-B25C-4BBC-B63E-3CA6D2F5E55F}"/>
          </ac:picMkLst>
        </pc:picChg>
      </pc:sldChg>
      <pc:sldChg chg="delSp mod delAnim">
        <pc:chgData name="Dima" userId="1b733838934f8cb9" providerId="LiveId" clId="{4B1B08D2-CCB0-4388-83EC-D2AB8E1F8B2F}" dt="2022-01-28T02:09:14.594" v="12" actId="478"/>
        <pc:sldMkLst>
          <pc:docMk/>
          <pc:sldMk cId="1055558220" sldId="280"/>
        </pc:sldMkLst>
        <pc:picChg chg="del">
          <ac:chgData name="Dima" userId="1b733838934f8cb9" providerId="LiveId" clId="{4B1B08D2-CCB0-4388-83EC-D2AB8E1F8B2F}" dt="2022-01-28T02:09:14.594" v="12" actId="478"/>
          <ac:picMkLst>
            <pc:docMk/>
            <pc:sldMk cId="1055558220" sldId="280"/>
            <ac:picMk id="3" creationId="{CF37167D-9D61-4620-A030-259E4260108A}"/>
          </ac:picMkLst>
        </pc:picChg>
      </pc:sldChg>
      <pc:sldChg chg="delSp mod delAnim">
        <pc:chgData name="Dima" userId="1b733838934f8cb9" providerId="LiveId" clId="{4B1B08D2-CCB0-4388-83EC-D2AB8E1F8B2F}" dt="2022-01-28T02:26:45.496" v="15" actId="478"/>
        <pc:sldMkLst>
          <pc:docMk/>
          <pc:sldMk cId="748088967" sldId="285"/>
        </pc:sldMkLst>
        <pc:spChg chg="del">
          <ac:chgData name="Dima" userId="1b733838934f8cb9" providerId="LiveId" clId="{4B1B08D2-CCB0-4388-83EC-D2AB8E1F8B2F}" dt="2022-01-28T02:26:45.496" v="15" actId="478"/>
          <ac:spMkLst>
            <pc:docMk/>
            <pc:sldMk cId="748088967" sldId="285"/>
            <ac:spMk id="3" creationId="{067121F0-D655-4FC2-92A9-A532D59E6B7D}"/>
          </ac:spMkLst>
        </pc:spChg>
        <pc:picChg chg="del">
          <ac:chgData name="Dima" userId="1b733838934f8cb9" providerId="LiveId" clId="{4B1B08D2-CCB0-4388-83EC-D2AB8E1F8B2F}" dt="2022-01-28T02:08:46.255" v="3" actId="478"/>
          <ac:picMkLst>
            <pc:docMk/>
            <pc:sldMk cId="748088967" sldId="285"/>
            <ac:picMk id="8" creationId="{53B665F5-B879-4E5B-9ADB-719C1FC75F9E}"/>
          </ac:picMkLst>
        </pc:picChg>
      </pc:sldChg>
      <pc:sldChg chg="delSp mod ord delAnim">
        <pc:chgData name="Dima" userId="1b733838934f8cb9" providerId="LiveId" clId="{4B1B08D2-CCB0-4388-83EC-D2AB8E1F8B2F}" dt="2022-01-28T02:27:35.757" v="18"/>
        <pc:sldMkLst>
          <pc:docMk/>
          <pc:sldMk cId="3573594693" sldId="293"/>
        </pc:sldMkLst>
        <pc:picChg chg="del">
          <ac:chgData name="Dima" userId="1b733838934f8cb9" providerId="LiveId" clId="{4B1B08D2-CCB0-4388-83EC-D2AB8E1F8B2F}" dt="2022-01-28T02:09:08.065" v="10" actId="478"/>
          <ac:picMkLst>
            <pc:docMk/>
            <pc:sldMk cId="3573594693" sldId="293"/>
            <ac:picMk id="3" creationId="{48CA889E-3E57-4A24-9751-AE8FA08EBF04}"/>
          </ac:picMkLst>
        </pc:picChg>
      </pc:sldChg>
      <pc:sldChg chg="delSp mod ord delAnim">
        <pc:chgData name="Dima" userId="1b733838934f8cb9" providerId="LiveId" clId="{4B1B08D2-CCB0-4388-83EC-D2AB8E1F8B2F}" dt="2022-01-28T02:27:39.608" v="20"/>
        <pc:sldMkLst>
          <pc:docMk/>
          <pc:sldMk cId="3465929090" sldId="294"/>
        </pc:sldMkLst>
        <pc:picChg chg="del">
          <ac:chgData name="Dima" userId="1b733838934f8cb9" providerId="LiveId" clId="{4B1B08D2-CCB0-4388-83EC-D2AB8E1F8B2F}" dt="2022-01-28T02:09:02.215" v="8" actId="478"/>
          <ac:picMkLst>
            <pc:docMk/>
            <pc:sldMk cId="3465929090" sldId="294"/>
            <ac:picMk id="11" creationId="{B93503B8-9729-4169-A4C6-EE475FB4FAF2}"/>
          </ac:picMkLst>
        </pc:picChg>
      </pc:sldChg>
      <pc:sldChg chg="delSp mod delAnim">
        <pc:chgData name="Dima" userId="1b733838934f8cb9" providerId="LiveId" clId="{4B1B08D2-CCB0-4388-83EC-D2AB8E1F8B2F}" dt="2022-01-28T02:08:43.266" v="2" actId="478"/>
        <pc:sldMkLst>
          <pc:docMk/>
          <pc:sldMk cId="1117819655" sldId="295"/>
        </pc:sldMkLst>
        <pc:picChg chg="del">
          <ac:chgData name="Dima" userId="1b733838934f8cb9" providerId="LiveId" clId="{4B1B08D2-CCB0-4388-83EC-D2AB8E1F8B2F}" dt="2022-01-28T02:08:43.266" v="2" actId="478"/>
          <ac:picMkLst>
            <pc:docMk/>
            <pc:sldMk cId="1117819655" sldId="295"/>
            <ac:picMk id="51" creationId="{F591B5CB-032D-46CE-8077-56FB73FE1858}"/>
          </ac:picMkLst>
        </pc:picChg>
      </pc:sldChg>
      <pc:sldChg chg="delSp mod delAnim">
        <pc:chgData name="Dima" userId="1b733838934f8cb9" providerId="LiveId" clId="{4B1B08D2-CCB0-4388-83EC-D2AB8E1F8B2F}" dt="2022-01-28T02:08:53.421" v="5" actId="478"/>
        <pc:sldMkLst>
          <pc:docMk/>
          <pc:sldMk cId="1519312722" sldId="296"/>
        </pc:sldMkLst>
        <pc:picChg chg="del">
          <ac:chgData name="Dima" userId="1b733838934f8cb9" providerId="LiveId" clId="{4B1B08D2-CCB0-4388-83EC-D2AB8E1F8B2F}" dt="2022-01-28T02:08:53.421" v="5" actId="478"/>
          <ac:picMkLst>
            <pc:docMk/>
            <pc:sldMk cId="1519312722" sldId="296"/>
            <ac:picMk id="5" creationId="{E1265C1E-0A5C-48F1-B46B-B84D63683357}"/>
          </ac:picMkLst>
        </pc:picChg>
      </pc:sldChg>
      <pc:sldChg chg="delSp mod delAnim">
        <pc:chgData name="Dima" userId="1b733838934f8cb9" providerId="LiveId" clId="{4B1B08D2-CCB0-4388-83EC-D2AB8E1F8B2F}" dt="2022-01-28T02:08:55.925" v="6" actId="478"/>
        <pc:sldMkLst>
          <pc:docMk/>
          <pc:sldMk cId="1803857908" sldId="297"/>
        </pc:sldMkLst>
        <pc:picChg chg="del">
          <ac:chgData name="Dima" userId="1b733838934f8cb9" providerId="LiveId" clId="{4B1B08D2-CCB0-4388-83EC-D2AB8E1F8B2F}" dt="2022-01-28T02:08:55.925" v="6" actId="478"/>
          <ac:picMkLst>
            <pc:docMk/>
            <pc:sldMk cId="1803857908" sldId="297"/>
            <ac:picMk id="4" creationId="{B6C2856B-D840-4B7E-BCA3-B4D35E14436E}"/>
          </ac:picMkLst>
        </pc:picChg>
      </pc:sldChg>
      <pc:sldChg chg="delSp mod delAnim">
        <pc:chgData name="Dima" userId="1b733838934f8cb9" providerId="LiveId" clId="{4B1B08D2-CCB0-4388-83EC-D2AB8E1F8B2F}" dt="2022-01-28T02:08:49.613" v="4" actId="478"/>
        <pc:sldMkLst>
          <pc:docMk/>
          <pc:sldMk cId="395790977" sldId="304"/>
        </pc:sldMkLst>
        <pc:picChg chg="del">
          <ac:chgData name="Dima" userId="1b733838934f8cb9" providerId="LiveId" clId="{4B1B08D2-CCB0-4388-83EC-D2AB8E1F8B2F}" dt="2022-01-28T02:08:49.613" v="4" actId="478"/>
          <ac:picMkLst>
            <pc:docMk/>
            <pc:sldMk cId="395790977" sldId="304"/>
            <ac:picMk id="4" creationId="{ECD2A041-47D5-43E5-8799-EBA19A55E66B}"/>
          </ac:picMkLst>
        </pc:picChg>
      </pc:sldChg>
      <pc:sldChg chg="delSp mod delAnim">
        <pc:chgData name="Dima" userId="1b733838934f8cb9" providerId="LiveId" clId="{4B1B08D2-CCB0-4388-83EC-D2AB8E1F8B2F}" dt="2022-01-28T02:09:05.243" v="9" actId="478"/>
        <pc:sldMkLst>
          <pc:docMk/>
          <pc:sldMk cId="579124372" sldId="310"/>
        </pc:sldMkLst>
        <pc:picChg chg="del">
          <ac:chgData name="Dima" userId="1b733838934f8cb9" providerId="LiveId" clId="{4B1B08D2-CCB0-4388-83EC-D2AB8E1F8B2F}" dt="2022-01-28T02:09:05.243" v="9" actId="478"/>
          <ac:picMkLst>
            <pc:docMk/>
            <pc:sldMk cId="579124372" sldId="310"/>
            <ac:picMk id="4" creationId="{11EC876E-C742-4E9A-9A71-7DD4291FB8DB}"/>
          </ac:picMkLst>
        </pc:picChg>
      </pc:sldChg>
      <pc:sldChg chg="delSp mod ord delAnim">
        <pc:chgData name="Dima" userId="1b733838934f8cb9" providerId="LiveId" clId="{4B1B08D2-CCB0-4388-83EC-D2AB8E1F8B2F}" dt="2022-01-28T02:27:53.157" v="22"/>
        <pc:sldMkLst>
          <pc:docMk/>
          <pc:sldMk cId="1544666336" sldId="311"/>
        </pc:sldMkLst>
        <pc:picChg chg="del">
          <ac:chgData name="Dima" userId="1b733838934f8cb9" providerId="LiveId" clId="{4B1B08D2-CCB0-4388-83EC-D2AB8E1F8B2F}" dt="2022-01-28T02:09:12.040" v="11" actId="478"/>
          <ac:picMkLst>
            <pc:docMk/>
            <pc:sldMk cId="1544666336" sldId="311"/>
            <ac:picMk id="4" creationId="{64D7952C-8A52-4257-B263-E84069E6F0C8}"/>
          </ac:picMkLst>
        </pc:picChg>
      </pc:sldChg>
      <pc:sldChg chg="delSp mod delAnim">
        <pc:chgData name="Dima" userId="1b733838934f8cb9" providerId="LiveId" clId="{4B1B08D2-CCB0-4388-83EC-D2AB8E1F8B2F}" dt="2022-01-28T02:09:17.554" v="13" actId="478"/>
        <pc:sldMkLst>
          <pc:docMk/>
          <pc:sldMk cId="0" sldId="312"/>
        </pc:sldMkLst>
        <pc:picChg chg="del">
          <ac:chgData name="Dima" userId="1b733838934f8cb9" providerId="LiveId" clId="{4B1B08D2-CCB0-4388-83EC-D2AB8E1F8B2F}" dt="2022-01-28T02:09:17.554" v="13" actId="478"/>
          <ac:picMkLst>
            <pc:docMk/>
            <pc:sldMk cId="0" sldId="312"/>
            <ac:picMk id="3" creationId="{5FD9A11C-591C-45F8-8985-E2ED3823715A}"/>
          </ac:picMkLst>
        </pc:picChg>
      </pc:sldChg>
      <pc:sldChg chg="modSp new del mod">
        <pc:chgData name="Dima" userId="1b733838934f8cb9" providerId="LiveId" clId="{4B1B08D2-CCB0-4388-83EC-D2AB8E1F8B2F}" dt="2022-01-28T02:31:02.627" v="107" actId="47"/>
        <pc:sldMkLst>
          <pc:docMk/>
          <pc:sldMk cId="2162213488" sldId="313"/>
        </pc:sldMkLst>
        <pc:spChg chg="mod">
          <ac:chgData name="Dima" userId="1b733838934f8cb9" providerId="LiveId" clId="{4B1B08D2-CCB0-4388-83EC-D2AB8E1F8B2F}" dt="2022-01-28T02:30:04.985" v="104" actId="20577"/>
          <ac:spMkLst>
            <pc:docMk/>
            <pc:sldMk cId="2162213488" sldId="313"/>
            <ac:spMk id="2" creationId="{85D25077-B4EF-41F3-9326-ED380C9D6628}"/>
          </ac:spMkLst>
        </pc:spChg>
      </pc:sldChg>
    </pc:docChg>
  </pc:docChgLst>
</pc:chgInfo>
</file>

<file path=ppt/ink/ink1.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14:52:20.578"/>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0 0,'27'0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1:32.572"/>
    </inkml:context>
    <inkml:brush xml:id="br0">
      <inkml:brushProperty name="width" value="0.025" units="cm"/>
      <inkml:brushProperty name="height" value="0.025" units="cm"/>
      <inkml:brushProperty name="color" value="#FFFFFF"/>
    </inkml:brush>
  </inkml:definitions>
  <inkml:trace contextRef="#ctx0" brushRef="#br0">204 91 384,'0'0'16538,"0"3"-16297,0-2-238,0 0 1,0 0 0,0 0 0,0 0 0,0 0 0,1-1 0,-1 1 0,0 0 0,0 0 0,1 0 0,-1 0 0,0-1 0,1 1 0,-1 0-1,1 0 1,-1-1 0,1 1 0,-1 0 0,1-1 0,1 2 0,-1-1-1,1 0-1,0-1 1,0 1 0,-1 0-1,1-1 1,0 1 0,0-1 0,0 0-1,0 0 1,0 1 0,3-2-1,43 1 1167,-47 0-195,-6 0-478,2 0-497,0 0-1,0 0 1,0 0 0,-1 0 0,1 1 0,0-1 0,0 1-1,0 0 1,0 0 0,0 0 0,0 0 0,0 0 0,0 1-1,1-1 1,-1 1 0,0 0 0,1-1 0,-1 2-1,1-1 1,0 0 0,-1 0 0,1 1 0,0-1 0,-1 3-1,0 3 4,0-1-1,0 0 0,1 1 1,0-1-1,0 1 0,1-1 1,0 1-1,0 0 0,1 0 1,1 13-1,-1-12-13,0-8 2,0-1 1,0 1-1,0 0 0,1 0 1,-1-1-1,0 1 0,1 0 1,-1-1-1,1 1 0,-1 0 0,0-1 1,1 1-1,-1 0 0,1-1 1,0 1-1,-1-1 0,1 1 1,0-1-1,-1 1 0,1-1 1,0 0-1,-1 1 0,1-1 0,0 0 1,-1 0-1,1 1 0,0-1 1,0 0-1,0 0 0,-1 0 1,1 0-1,1 0 0,33 0-141,-23 0 166,-9 0 17,1 0 0,0 0 0,0 0 0,0-1 0,-1 0 0,8-1 0,-10 1-10,0 0 0,0 1 0,0-1 1,0 0-1,1 0 0,-1 1 0,0-1 0,0 0 1,-1 0-1,1 0 0,0 0 0,0-1 0,0 1 1,-1 0-1,1 0 0,-1 0 0,1-1 0,-1 1 1,1 0-1,-1 0 0,1-3 0,0-5 0,0 1 0,0-1-1,-1 0 1,-1-10 0,1-2 3,0 19-17,0 0 1,0 0-1,-1 1 1,1-1 0,0 0-1,-1 0 1,1 1 0,-1-1-1,1 0 1,-1 1-1,0-1 1,1 1 0,-1-1-1,0 1 1,0-1 0,0 1-1,-1-1 1,1 1-1,0 0 1,0 0 0,-1 0-1,1 0 1,-3-2 0,1 2-12,0-1 1,0 1 0,-1 0 0,1 0 0,0 0 0,-1 1 0,1-1 0,-1 1-1,1 0 1,0 0 0,-6 0 0,7 1 0,1-1 0,0 0 0,0 1 0,-1-1 0,1 0 0,0 1 0,0-1 1,0 1-1,0 0 0,0-1 0,0 1 0,0 0 0,0 0 0,0 0 0,0-1 0,0 1 0,0 0 0,0 0 0,0 2 0,-1 0-5,0 1 0,1-1-1,-1 0 1,1 1-1,0 0 1,-1 4 0,0 1 164,1 0 0,0 17-1,1-26-104,0-83 106,0 83 12,-1 0-183,0 0 0,0 0 0,0 0 0,0 0 0,0 0 0,0 0 0,0 0 0,0 1 0,0-1 0,0 0 0,0 1-1,0-1 1,0 1 0,1-1 0,-1 1 0,0-1 0,0 1 0,1 0 0,-1-1 0,0 1 0,1 0 0,-1-1 0,0 1 0,1 0 0,-1 0-1,1 0 1,-1 0 0,1-1 0,-1 2 0,0 3-76,0-1 1,1 0-1,-1 0 0,1 0 0,0 7 1,0-7 55,0-4 30,0 1 1,0-1 0,0 0-1,0 0 1,0 0 0,0 0 0,0 1-1,0-1 1,0 0 0,0 0-1,0 0 1,0 0 0,0 0 0,1 0-1,-1 1 1,0-1 0,0 0 0,0 0-1,0 0 1,0 0 0,0 0-1,0 0 1,0 0 0,1 1 0,-1-1-1,0 0 1,0 0 0,0 0-1,0 0 1,0 0 0,0 0 0,1 0-1,-1 0 1,0 0 0,0 0-1,0 0 1,0 0 0,0 0 0,1 0-1,-1 0 1,0 0 0,0 0-1,0 0 1,0 0 0,0 0 0,1 0-1,-1 0 1,0 0 0,0 0-1,0 0 1,0 0 0,4 0-21,15 0-45,-5 0 58,0 0-1,0 0 1,0-1-1,21-5 1,-32 5 13,0 0 0,0 0 0,0 0 0,0 0 0,0 0 0,0-1 0,0 0 0,0 1 0,0-1 0,-1 0 0,1 0 0,-1-1 0,0 1 0,1 0 0,-1-1 0,0 0 0,0 1 0,-1-1 0,1 0 0,-1 0 0,1 0 0,-1 0 0,0 0 0,0 0 0,1-4 0,-1-1 9,0 1 0,0-1 1,0 0-1,-1 1 0,-1-11 1,1 16-2,-1 0 0,1 0 0,-1-1 0,1 1 1,-1 0-1,0 0 0,1 0 0,-1 0 1,0 0-1,0 0 0,-1 0 0,1 0 0,0 0 1,-1 0-1,1 1 0,-1-1 0,0 0 0,1 1 1,-1-1-1,-4-1 0,-4-1 14,-1 1 0,0 0 1,0 1-1,0 0 0,0 0 0,-1 1 1,1 1-1,-13 1 0,12-1-1,4 0-20,0 1 0,1 0-1,-1 0 1,1 1 0,-1 0 0,1 0 0,0 1 0,0 0 0,0 0 0,0 0 0,1 1 0,-10 7-1,7-4-4,0 0 0,0 1 0,1 1 0,0 0 0,0 0 0,1 0 0,-8 15 0,13-22-33,1 1 0,-1 0 0,1 1 0,-1-1-1,1 0 1,0 0 0,1 1 0,-1-1 0,0 0 0,1 6-1,0-8-197,0-5-112,0-16-192,-5-38 0,3 49-617,0 1 1,0 0-1,0-1 1,-6-9-1,5 12-3593</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5:34.445"/>
    </inkml:context>
    <inkml:brush xml:id="br0">
      <inkml:brushProperty name="width" value="0.025" units="cm"/>
      <inkml:brushProperty name="height" value="0.025" units="cm"/>
      <inkml:brushProperty name="color" value="#FFFFFF"/>
    </inkml:brush>
  </inkml:definitions>
  <inkml:trace contextRef="#ctx0" brushRef="#br0">70 34 12982,'0'0'2815,"-7"30"-1071,-5 17-1146,-28 127 1328,35-137-1479,1 0 0,3 54 0,1-62-224,0-22-161,0 0 0,1 0 1,-1 0-1,1 0 1,1 0-1,-1 0 1,1-1-1,0 1 1,1 0-1,6 10 1,-6-12-31,0-1 0,0 0 1,1 0-1,0 0 1,0 0-1,0-1 1,0 1-1,1-1 1,-1 0-1,1-1 1,0 1-1,-1-1 1,1 0-1,9 3 0,8 0 59,0-1-1,1-1 1,-1-1-1,1-1 1,28-2-1,-12 1-64,-26 0-16,0 0 0,1-1 0,-1 0 0,0-1 0,0-1 0,0 0 0,0 0 0,0-2 0,-1 1 0,1-2 0,-1 1 0,-1-2 0,1 0 0,-1 0 0,18-15 0,-19 11-8,-1 1 1,0-1 0,-1 0 0,0-1-1,-1 0 1,0 0 0,0 0-1,-2-1 1,0 0 0,0 0-1,-1-1 1,3-19 0,-2 2-59,-1 1 1,-2 0-1,-1-1 1,-5-48-1,3 72 54,0 1 0,0-1 1,0 1-1,-1 0 0,0 0 0,0-1 1,-1 1-1,0 1 0,0-1 0,0 0 1,0 1-1,-9-10 0,6 8 4,-1 1 1,0 0-1,-1 0 0,1 1 0,-1 0 1,0 0-1,-1 1 0,-11-5 0,1 2 10,0 1-1,-1 0 0,1 2 1,-40-4-1,-81 4-89,110 4 62,13 0-31,0 1 0,-18 2-1,28-1-140,1-1-1,-1 1 0,0 0 0,1 1 1,0 0-1,-1 0 0,-7 5 1,12-7-81,1 0 0,0-1 0,0 1 0,0 0-1,0 0 1,0 0 0,0 0 0,0 1 0,0-1 0,0 0 0,1 0 0,-1 1 0,0-1 0,1 0 0,-1 1 0,1-1 0,-1 2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5:34.833"/>
    </inkml:context>
    <inkml:brush xml:id="br0">
      <inkml:brushProperty name="width" value="0.025" units="cm"/>
      <inkml:brushProperty name="height" value="0.025" units="cm"/>
      <inkml:brushProperty name="color" value="#FFFFFF"/>
    </inkml:brush>
  </inkml:definitions>
  <inkml:trace contextRef="#ctx0" brushRef="#br0">109 0 14070,'0'0'3317,"-8"34"-1757,-52 232 1068,46-197-1965,-7 121 0,16 72-1642,16-261-3989,-10-1 4586,0-1-1,0 1 0,0 0 0,0-1 1,0 1-1,0-1 0,0 1 1,0-1-1,0 0 0,0 1 0,0-1 1,1-1-1,17-23-7418</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5:35.392"/>
    </inkml:context>
    <inkml:brush xml:id="br0">
      <inkml:brushProperty name="width" value="0.025" units="cm"/>
      <inkml:brushProperty name="height" value="0.025" units="cm"/>
      <inkml:brushProperty name="color" value="#FFFFFF"/>
    </inkml:brush>
  </inkml:definitions>
  <inkml:trace contextRef="#ctx0" brushRef="#br0">550 232 10277,'0'0'7048,"12"-23"-6562,33-75-321,-42 91-139,0 0 0,0-1-1,1-10 1,-4-3 193,-2 12-63,2 8-124,0-1 1,0 0 0,-1 1-1,1-1 1,-1 1 0,0 0-1,1-1 1,-1 1 0,0-1-1,0 1 1,0 0 0,1 0-1,-1-1 1,-1 1 0,1 0-1,0 0 1,0 0 0,0 0-1,-1 0 1,1 0 0,0 1-1,-1-1 1,1 0 0,-1 1-1,1-1 1,-1 1 0,-1-1-1,-5-1 51,-1 0-1,0 1 0,-14-1 0,20 2-58,-29-2 303,1 1 0,-61 8 0,77-5-218,0 1-1,0 1 0,1 0 0,-1 1 1,1 1-1,0 0 0,0 1 0,-14 10 1,7-2 15,0 1-1,2 1 1,0 1 0,1 1 0,0 0 0,2 1 0,0 1 0,2 0 0,0 1 0,1 1 0,2 0 0,-16 43 0,24-52-105,0-1 0,1 1 0,1 0 1,0 0-1,1 15 0,0-29-19,0 1-1,0-1 0,0 1 1,0-1-1,0 1 0,0-1 1,0 1-1,0 0 0,0-1 1,0 1-1,1-1 0,-1 1 1,0-1-1,0 1 0,1-1 0,-1 1 1,0-1-1,1 1 0,-1-1 1,0 1-1,1-1 0,-1 1 1,0-1-1,1 0 0,-1 1 1,1-1-1,-1 0 0,1 1 1,-1-1-1,2 0 0,17 2-27,-11-3 26,4 2-22,0-2 0,0 1 0,0-2 0,-1 0 0,1 0 0,0-1 0,-1 0 0,0-1 0,0 0 0,18-10 0,20-16-485,-2-2 0,49-41 0,-43 31-340,57-34-1,-84 62 1104,-26 14 416,0 2-615,0 1 0,0-1 1,0 1-1,-1 0 0,1-1 1,-1 1-1,0-1 0,0 1 0,0-1 1,0 0-1,0 1 0,-1-1 1,1 0-1,-3 3 0,-4 7 116,-16 29 199,-107 185 1509,103-172-1366,3 1 0,-24 78 0,22-16-159,-1 5-369,27-120-64,0 0 0,1 0 0,-1-1 0,0 1 0,0 0 0,0 0 0,0-1 0,0 1 0,0 0-1,-1-1 1,1 1 0,-1-1 0,1 0 0,-1 1 0,1-1 0,-1 0 0,0 0 0,1 0 0,-3 1 0,-1-1-814,0 1 0,0-1 0,0 0 0,0 0-1,0-1 1,-9 0 0,-11 0-8351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5:50.118"/>
    </inkml:context>
    <inkml:brush xml:id="br0">
      <inkml:brushProperty name="width" value="0.025" units="cm"/>
      <inkml:brushProperty name="height" value="0.025" units="cm"/>
      <inkml:brushProperty name="color" value="#FFFFFF"/>
    </inkml:brush>
  </inkml:definitions>
  <inkml:trace contextRef="#ctx0" brushRef="#br0">2786 53 6099,'0'0'7072,"-22"2"-6621,-71 6-80,-84-5 1273,104-4-1661,-193-1 290,-301 4 204,515 1-292,0 3-1,-87 19 1,-97 42 436,157-43-326,-72 23 91,-280 73 1829,328-101-2001,-61 14 632,163-33-758,2-3-35,5-14-97,1 0 1,0 1 0,2 0-1,17-25 1,-10 15-12,78-114-690,-78 118 671,1 1 0,1 1 0,1 1 0,26-20 0,-32 29 269,-12 9 103,-2 2 46,-20 16 150,-109 100 660,-8 7-387,100-95-629,8-5-61,1 0-1,-31 34 1,57-55-80,0 0-1,1 0 1,-1 1 0,1 0-1,0-1 1,0 1 0,0 0 0,0 0-1,1 0 1,-1 0 0,1 0-1,0 0 1,0 1 0,1-1 0,-1 0-1,1 6 1,0-9 1,0-1 0,0 1 1,0 0-1,0-1 0,0 1 0,1-1 0,-1 1 1,0-1-1,0 1 0,0 0 0,1-1 0,-1 1 1,0-1-1,0 1 0,1-1 0,-1 0 0,1 1 1,-1-1-1,0 1 0,1-1 0,-1 1 0,2-1 1,14 7 36,-14-7-32,26 7 25,1-2-1,-1-2 0,47 1 1,-37-2 20,169 6 50,93 5-79,-6 21 37,-228-20-43,-60-10-75,-6-4 45,0 0-1,0 0 1,0 1 0,0-1-1,0 0 1,0 0 0,0 0-1,0 0 1,0 1-1,0-1 1,0 0 0,0 0-1,0 0 1,0 0 0,0 1-1,-1-1 1,1 0 0,0 0-1,0 0 1,0 0 0,0 0-1,0 1 1,0-1 0,-1 0-1,1 0 1,0 0 0,0 0-1,0 0 1,0 0 0,-1 0-1,1 0 1,0 0-1,0 0 1,0 0 0,-1 0-1,1 0 1,-37 13-1931,18-10-2627,10-3-4194</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5:57.196"/>
    </inkml:context>
    <inkml:brush xml:id="br0">
      <inkml:brushProperty name="width" value="0.025" units="cm"/>
      <inkml:brushProperty name="height" value="0.025" units="cm"/>
      <inkml:brushProperty name="color" value="#FF0000"/>
    </inkml:brush>
  </inkml:definitions>
  <inkml:trace contextRef="#ctx0" brushRef="#br0">4855 764 4178,'0'0'6611,"-4"-9"-5981,-12-25-68,15 32-442,0 1-1,0-1 0,1 0 0,-1 0 0,1 0 0,-1 0 0,1 0 0,0 0 0,-1 0 0,1 0 0,0 0 0,0 0 0,1-3 0,0-3-59,-1 8-44,-91-5 237,-1194 5 5651,909-23-4786,5-29-586,-93-8-168,84 38-193,349 22-152,-37 1 111,1-3-1,-98-15 1,88 2-117,8 3 15,-67-21 1,126 29-6,0 0 0,0 0 1,-10-7-1,19 11-16,1-1 1,0 1-1,-1 0 0,1 0 0,0 0 1,-1-1-1,1 1 0,0 0 1,0-1-1,-1 1 0,1 0 1,0 0-1,0-1 0,0 1 0,-1 0 1,1-1-1,0 1 0,0-1 1,0 1-1,0 0 0,0-1 0,0 1 1,0 0-1,0-1 0,0 1 1,0-1-1,0 1 0,0 0 1,0-1-1,0 1 0,0 0 0,0-1 1,0 1-1,0 0 0,0-1 1,1 1-1,-1 0 0,0-1 0,0 0 8,1 1 0,-1 0 0,0 0-1,0 0 1,0 0 0,0 0 0,0-1-1,0 1 1,0 0 0,0 0-1,0 0 1,0-1 0,1 1 0,-1 0-1,0 0 1,0 0 0,0-1 0,0 1-1,0 0 1,0 0 0,-1 0-1,1-1 1,0 1 0,0 0 0,0 0-1,0 0 1,0 0 0,0-1 0,0 1-1,0 0 1,0 0 0,0 0-1,0 0 1,-1-1 0,1 1 0,0 0-1,0 0 1,0 0 0,0 0 0,-1 0-1,1 0 1,0-1 0,0 1-1,0 0 1,0 0 0,-1 0 0,1 0-1,0 0 1,0 0 0,0 0 0,-1 0-1,1 0 1,0 0 0,0 0-1,0 0 1,-1 0 0,1 0 0,0 0-1,0 0 1,0 0 0,0 0 0,-1 0-1,1 0 1,0 0 0,0 1-1,0-1 1,-1 0 0,-279-16-178,151 7 123,59 5 179,70-8 274,1 7-436,0 0 0,0 0-1,1 1 1,0-1-1,0 1 1,0-1-1,1 1 1,0 0 0,-1 0-1,7-7 1,10-17-213,-5 1 32,-1 0 1,-1-1-1,-2-1 1,-1 0-1,-1 0 1,4-35-1,-11 23 231,-1 41 2,-8 4-333,-128 59 600,8-1 213,86-39-427,-52 20 0,-149 39 541,129-45-315,48-12-146,66-25-163,0 0 1,-1 0-1,1 0 0,0 1 0,-1-1 0,1 0 0,0 0 0,0 0 0,-1 0 0,1 0 1,0 1-1,-1-1 0,1 0 0,0 0 0,0 0 0,-1 1 0,1-1 0,0 0 0,0 1 0,0-1 1,0 0-1,-1 0 0,1 1 0,0-1 0,0 0 0,0 1 0,0-1 0,0 0 0,0 1 1,0-1-1,0 0 0,0 1 0,0-1 0,0 0 0,0 1 0,0-1 0,0 0 0,0 1 0,0-1 1,0 0-1,0 1 0,0 0 0,9 7 59,-8-8-54,47 37 194,32 26 55,-47-30-74,-1 1 0,41 60 0,43 83 14,41 55-2,-141-213-169,-10-12-20,0 0 0,0 0 0,-1 0-1,0 0 1,0 1 0,0 0-1,-1 0 1,-1 0 0,5 13 0,-8-21 15,0 0 1,0 1-1,0-1 1,0 0-1,0 1 0,0-1 1,0 0-1,0 0 1,0 1-1,0-1 1,0 0-1,0 1 1,0-1-1,0 0 1,1 1-1,-1-1 1,0 0-1,0 0 0,0 1 1,1-1-1,-1 0 1,0 0-1,0 1 1,1-1-1,-1 0 1,0 0-1,0 0 1,1 0-1,-1 1 0,0-1 1,0 0-1,1 0 1,-1 0-1,0 0 1,1 0-1,9-8 93,7-22-307,-15 27 219,22-48-242,-3-2 1,-1 0-1,-3-1 1,-2-1-1,-3 0 0,7-76 1,-19 129 198,0 1 1,0-1-1,1 1 1,-1-1-1,0 1 1,0-1-1,1 1 1,-1-1-1,1 1 1,-1 0-1,1-1 1,-1 1-1,1 0 1,0-1-1,2-1 0,-1 2 56,0 0-1,0 1 1,0-1-1,0 1 1,1-1-1,-1 1 1,0 0-1,1 0 1,-1 0-1,4 0 1,-5 0-33,31 0 23,1 1 0,62 10 0,227 44 235,-50-10-72,57 4-212,-51-10-27,-236-29 14,55 19 0,28 6 42,-6-8 10,97 17 16,-50-35-108,-42-4 20,323 15-167,1-18-90,-288-2 279,-93-4-47,115-19 0,-93 9 48,-12-2 14,-57 10 10,1 1 0,0 2-1,33-2 1,-31 4-21,1 1 1,-1 1 0,0 2 0,0 0 0,43 12-1,-63-14 69,0-1 1,-1 1 1,1 0-1,-1-1 1,1 1-1,-1 0 1,1 0-1,-1 1 1,0-1-1,0 0 1,3 3 0,-4-4 3,0 0 0,0 0 0,0 0 0,-1 0 0,1 0 0,0-1 0,0 1 0,-1 0 0,1 0 0,0-1 0,-1 1 0,1 0 0,0-1 0,-1 1 0,1-1 0,0 0 0,0-2-36,0 0 1,0 0-1,0 0 1,-1 0-1,1 0 1,-1 0-1,0 0 1,0 0 0,0 0-1,-1-5 1,0-4-11,1 6 9,1-3-16,-1 0 1,0-1-1,-1 1 0,0-1 1,0 1-1,-1 0 1,-1-1-1,-5-13 1,-45-100-232,51 120 90,-1 1 0,1-1-1,-1 1 1,1 0 0,-1 0 0,0 0-1,1 0 1,-1 0 0,0 0-1,0 1 1,0 0 0,-1-1-1,1 1 1,-6-1 0,3 0-306,-18-6-2176,-1-4-2012</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5:58.700"/>
    </inkml:context>
    <inkml:brush xml:id="br0">
      <inkml:brushProperty name="width" value="0.025" units="cm"/>
      <inkml:brushProperty name="height" value="0.025" units="cm"/>
      <inkml:brushProperty name="color" value="#FF0000"/>
    </inkml:brush>
  </inkml:definitions>
  <inkml:trace contextRef="#ctx0" brushRef="#br0">11 210 10933,'0'0'9263,"3"-18"-8583,7-53-26,-7 53-179,-3 24-377,-13 187 12,-1 5 79,14-44-109,7-167 294,10-44-318,12-28-160,-25 76 67,0 1 0,0 0 0,1 0 0,0 1 0,0 0 0,1-1 0,11-10 0,-15 16 2,1 0 0,-1 0 0,1 1 1,-1-1-1,1 1 0,0-1 0,0 1 1,-1 0-1,1 0 0,0 1 0,0-1 1,4 0-1,38 1-109,-40 1 142,0 0 0,0-1 0,1 1 0,-1-1 0,0-1 0,0 1 0,0-1 0,0 1-1,0-2 1,0 1 0,0 0 0,0-1 0,6-3 0,-1-3-166,-1 1 0,-1-1 0,0 0 0,0-1 0,0 0 0,-1 0 0,9-16 0,1-5-942,16-40 0,-17 32 298,-2 0-1,-2 0 1,12-63 0,-25 125 2399,1-18-1521,0 0-1,0 0 0,-2 12 0,-8 19 979,-20 52-1,-2 4-118,22-54-705,2 1-1,2 0 0,1 0 1,1 60-1,4-91-222,1 9-5,-1-18 5,1 1 1,-1-1-1,0 1 0,1 0 0,-1-1 1,1 1-1,-1-1 0,1 1 0,-1-1 0,1 1 1,-1-1-1,1 1 0,-1-1 0,1 0 1,0 1-1,-1-1 0,1 0 0,0 1 0,-1-1 1,1 0-1,0 0 0,-1 0 0,2 1 1,5 0-72,1 1 1,0-1-1,-1 0 1,1-1 0,0 0-1,-1 0 1,1-1 0,0 0-1,-1 0 1,1-1 0,-1 0-1,1 0 1,-1-1-1,0 1 1,0-2 0,0 1-1,0-1 1,-1 0 0,10-8-1,2-2 38,-2 0-1,0-1 0,21-26 1,-35 46 557,-1 14-360,-1-8-89,1 0 1,3 17-1,-3-25-57,0 0 0,1 0 0,0 0 1,0-1-1,-1 1 0,2-1 0,-1 1 0,0-1 1,0 0-1,1 0 0,-1 0 0,1 0 1,0 0-1,-1 0 0,1-1 0,0 0 1,0 1-1,0-1 0,0 0 0,0 0 1,4 0-1,7 2 8,0-1 0,1 0 0,18 0-1,125-3-152,-152 1 126,0-1 0,0 0 0,0 0 0,0-1 0,0 0 0,0 0 0,0 0 0,-1 0 0,1-1 0,-1 0 0,6-4 0,-7 4 6,-1 0 1,0 1-1,0-2 0,0 1 1,-1 0-1,1 0 0,-1-1 1,1 1-1,-1-1 0,0 0 1,-1 0-1,1 0 0,-1 0 1,1 0-1,-1 0 0,1-8 1,-1 5 29,-1-1 1,1 1-1,-1 0 1,-1-10 0,0 14-27,1 1 1,-1 0-1,1 0 1,-1 0 0,0 0-1,0 0 1,0-1-1,0 1 1,0 1 0,0-1-1,0 0 1,-1 0-1,1 0 1,-1 1-1,1-1 1,-1 1 0,0-1-1,-2-1 1,-3 0-3,1 0 0,-1 0-1,1 0 1,-1 1 0,0 0 0,0 1 0,0-1 0,-11 0 0,-64 2-96,46 1 29,-83-1-1202,45 0-3219,69 0 159</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5:59.661"/>
    </inkml:context>
    <inkml:brush xml:id="br0">
      <inkml:brushProperty name="width" value="0.025" units="cm"/>
      <inkml:brushProperty name="height" value="0.025" units="cm"/>
      <inkml:brushProperty name="color" value="#FF0000"/>
    </inkml:brush>
  </inkml:definitions>
  <inkml:trace contextRef="#ctx0" brushRef="#br0">160 1 9508,'0'0'4536,"-14"20"-2962,3-3-1249,-4 4 84,1 1-1,1 1 0,1 0 0,-14 39 0,13-23-5,2 0-1,1 0 1,2 1-1,2 1 1,2-1-1,2 1 1,3 51-1,-1-90-380,0-1-1,1 0 1,-1 0-1,0 0 1,1 0-1,-1 0 1,1 0-1,-1 0 1,1 0-1,0 0 1,-1 0 0,1 0-1,0 0 1,0 0-1,0-1 1,0 1-1,0 0 1,-1-1-1,1 1 1,0 0-1,0-1 1,1 1-1,-1-1 1,2 1-1,29 6 277,-28-7-280,39 5 21,1-3 0,53-4 0,-88 1-57,0 0-1,0-1 0,0 0 0,0 0 0,0-1 0,0-1 1,0 1-1,-1-1 0,0-1 0,0 1 0,0-2 0,0 1 0,-1-1 1,0 0-1,0 0 0,0-1 0,-1 0 0,8-11 0,-1-1-95,-1 1 0,-1-2 0,-1 0-1,-1 0 1,0-1 0,9-36 0,-15 41 27,0-1 1,0 1-1,-2-1 1,0-16-1,-1 32 86,0 1-1,0-1 0,0 1 0,-1-1 0,1 1 0,0-1 0,0 1 0,0-1 1,-1 1-1,1-1 0,0 1 0,-1-1 0,1 1 0,0 0 0,-1-1 1,1 1-1,-1 0 0,1-1 0,0 1 0,-1 0 0,1-1 0,-1 1 0,1 0 1,-1 0-1,1 0 0,-1 0 0,1-1 0,-1 1 0,1 0 0,-1 0 0,0 0 1,0 0-1,-22 0 38,16 0-29,0 0 9,0-1 0,0 1 0,0 1 0,0 0 0,1 0 0,-1 0 0,0 0 0,1 1 0,-1 0 0,1 1 0,-1 0 0,1 0 0,0 0 0,0 0 0,1 1 0,-9 7 0,0 2 40,0 0 1,0 1 0,2 1-1,0 0 1,0 1 0,2 0-1,0 0 1,1 1-1,0 1 1,2-1 0,0 2-1,1-1 1,0 0 0,2 1-1,0 0 1,1 0-1,0 23 1,3-26-37,0-7 16,0 1 0,0-1 0,4 18 0,-4-24-22,1 0-1,0 0 1,0-1 0,1 1 0,-1 0 0,1 0-1,-1-1 1,1 1 0,0-1 0,0 1-1,0-1 1,0 0 0,0 0 0,0 0-1,5 3 1,3 1 44,0-1 0,0 0 1,0-1-1,0 0 0,1 0 0,0-1 0,0-1 0,21 3 1,8-2-28,46-3 1,-38-1-37,-23 0-32,0-2 1,0 0 0,0-2 0,0 0-1,-1-2 1,0-1 0,0 0-1,-1-2 1,-1-1 0,35-21-1,-19 6-115,0-1 0,-2-1 0,-1-2-1,58-67 1,-79 82 117,-2 0 0,0 0 0,-1-2-1,12-21 1,-22 37 37,-1 0 0,1 0 0,-1 0 0,0 0-1,1-1 1,-1 1 0,0 0 0,0 0 0,1 0 0,-1 0 0,0-1-1,0 1 1,-1 0 0,1 0 0,0 0 0,0 0 0,0-1-1,-1 1 1,1 0 0,-1 0 0,1 0 0,-1 0 0,1 0 0,-1 0-1,0 0 1,1 0 0,-1 0 0,0 0 0,0 0 0,1 1 0,-1-1-1,0 0 1,0 0 0,0 1 0,0-1 0,0 1 0,0-1 0,0 1-1,-1-1 1,1 1 0,0 0 0,0-1 0,-2 1 0,-7-3-8,1 2 0,-1-1 0,0 1 0,-11 0 0,14 1 10,-7-1-31,5 0 41,0 1 0,0 0 0,0 0 0,-10 2 0,18-1-14,0-1 1,0 1 0,0-1-1,0 1 1,0-1-1,0 1 1,1 0-1,-1-1 1,0 1-1,0 0 1,1 0-1,-1-1 1,0 1 0,1 0-1,-1 0 1,1 0-1,-1 0 1,1 0-1,0 0 1,-1 0-1,1 0 1,0 0 0,0 0-1,0 0 1,-1 2-1,0 31 44,2-24-25,-1 4 46,-1 0 31,1-1 0,1 0 1,0 0-1,1 0 1,6 23-1,9 15 107,18 56 7,-30-88-169,-1 0 1,-1-1 0,1 38-1,-4-40 35,1-9-5,-1 0-1,0 0 0,-1 0 1,-2 11-1,3-16-57,-1 0 1,1 0-1,-1 0 0,0 0 0,0-1 0,0 1 0,0 0 0,0 0 1,-1-1-1,1 1 0,0-1 0,-1 1 0,1-1 0,-1 0 0,0 1 1,1-1-1,-1 0 0,0 0 0,-3 1 0,-7 2 16,0-1-1,0 0 0,-1-1 1,1 0-1,0-1 1,-1-1-1,-18-1 1,4 0-14,-160 2-2491,162 1-2035,13 0-6014</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6:02.474"/>
    </inkml:context>
    <inkml:brush xml:id="br0">
      <inkml:brushProperty name="width" value="0.025" units="cm"/>
      <inkml:brushProperty name="height" value="0.025" units="cm"/>
      <inkml:brushProperty name="color" value="#FF0000"/>
    </inkml:brush>
  </inkml:definitions>
  <inkml:trace contextRef="#ctx0" brushRef="#br0">101 0 6819,'0'0'11109,"-5"32"-9911,2-4-918,-7 42 530,-20 75 0,14-74-295,2-1-1,4 2 1,-3 136 0,13-153-595,0-54 49,0-1 1,0 1-1,0-1 0,0 1 1,0-1-1,0 1 0,1-1 0,-1 1 1,0-1-1,0 1 0,0-1 0,0 1 1,1-1-1,-1 0 0,0 1 0,0-1 1,1 1-1,-1-1 0,0 0 1,1 1-1,-1-1 0,0 0 0,1 1 1,-1-1-1,1 0 0,-1 0 0,0 1 1,1-1-1,-1 0 0,1 0 0,-1 0 1,1 0-1,-1 0 0,1 1 1,20-2-1091,-15 0 841,-3 0 32,1 1 0,-1-1-1,1 0 1,-1 0-1,0 0 1,0 0 0,1 0-1,2-3 1,15-13-4165,4-6-3417</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6:02.907"/>
    </inkml:context>
    <inkml:brush xml:id="br0">
      <inkml:brushProperty name="width" value="0.025" units="cm"/>
      <inkml:brushProperty name="height" value="0.025" units="cm"/>
      <inkml:brushProperty name="color" value="#FF0000"/>
    </inkml:brush>
  </inkml:definitions>
  <inkml:trace contextRef="#ctx0" brushRef="#br0">55 141 7027,'0'0'9997,"-8"27"-8482,-24 91-410,27-98-918,1 0 1,1 1-1,1-1 1,1 1 0,2 25-1,0-5 184,-1-23-207,0-8-93,-1 1 0,2-1 1,0 1-1,3 16 0,-3-24-51,0 0 1,1 0-1,-1 0 1,0 0-1,1 0 0,0 0 1,0 0-1,-1-1 1,2 1-1,-1-1 0,0 1 1,0-1-1,1 0 0,0 0 1,-1 0-1,1 0 1,0 0-1,5 2 0,6 1 60,0-1 0,0 0 0,0-1 0,0-1-1,0 0 1,1-1 0,-1 0 0,1-2 0,-1 1-1,29-6 1,-36 4-76,-1 0 1,0-1-1,1 0 0,-1 1 0,0-2 1,-1 1-1,1-1 0,-1 0 0,1 0 0,-1-1 1,0 1-1,7-11 0,0 0-6,-1 0-1,-1 0 1,12-27 0,-13 21-12,0 0 0,-1 0 1,-2-1-1,0 0 1,4-29-1,-6 15-49,-2 0 1,-3-59-1,1 89 69,-1 0-1,1 0 1,-1 0-1,-1 0 1,1 0-1,-1 0 1,0 0-1,0 0 1,-1 0-1,0 1 1,0-1 0,0 1-1,0 0 1,-1 0-1,0 0 1,0 1-1,0-1 1,-1 1-1,0 0 1,0 0-1,0 0 1,0 1 0,0 0-1,-1 0 1,-7-3-1,-2 0 15,0 1-1,0 0 0,-1 1 1,1 1-1,-1 1 1,-20-1-1,-97 3-146,112 0 35,19 0 38,0 0-1,0 0 0,0 0 0,0 0 0,0 1 0,0-1 0,0 1 1,0-1-1,0 1 0,0 0 0,1-1 0,-1 1 0,0 0 1,0 0-1,-1 2 0,2-2-147,0 1 0,0-1 0,0 0 0,0 1 0,1 0 0,-1-1 0,0 1 0,1-1 0,-1 1 0,1 0 1,0-1-1,0 1 0,0 0 0,-1-1 0,2 4 0,-1-4 41,0-1-1,0 0 1,-1 0-1,1 1 1,0-1 0,0 0-1,0 0 1,0 1 0,0-1-1,0 0 1,1 1-1,-1-1 1,0 0 0,0 0-1,0 1 1,0-1 0,0 0-1,0 0 1,0 1 0,0-1-1,1 0 1,-1 0-1,0 1 1,0-1 0,0 0-1,1 0 1,-1 0 0,0 0-1,0 1 1,0-1 0,1 0-1,-1 0 1,18 1-7629</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6:03.325"/>
    </inkml:context>
    <inkml:brush xml:id="br0">
      <inkml:brushProperty name="width" value="0.025" units="cm"/>
      <inkml:brushProperty name="height" value="0.025" units="cm"/>
      <inkml:brushProperty name="color" value="#FF0000"/>
    </inkml:brush>
  </inkml:definitions>
  <inkml:trace contextRef="#ctx0" brushRef="#br0">127 1 8596,'0'0'10277,"-63"180"-9237,47-111-496,3-5-223,2-7-17,6-14-16,-3-12-288,3-12 0,2-7-96,0-10-416,3-9-9749</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1:33.190"/>
    </inkml:context>
    <inkml:brush xml:id="br0">
      <inkml:brushProperty name="width" value="0.025" units="cm"/>
      <inkml:brushProperty name="height" value="0.025" units="cm"/>
      <inkml:brushProperty name="color" value="#FFFFFF"/>
    </inkml:brush>
  </inkml:definitions>
  <inkml:trace contextRef="#ctx0" brushRef="#br0">614 0 3041,'0'0'15109,"-16"27"-13855,1-4-979,-97 177 904,95-164-1040,3 2 1,1-1 0,2 2 0,1 0 0,3 0 0,1 1 0,1-1 0,2 49 0,2-45-210,0-19-180,1 1 0,1-1-1,1 0 1,7 31 0,-8-51 453,0 5-3096,-1-9 2768,0 1 0,-1-1 0,1 0 1,-1 0-1,1 0 0,-1 1 0,1-1 0,-1 0 0,1 0 1,-1 0-1,1 0 0,-1 0 0,1 0 0,-1 0 0,1 0 1,-1 0-1,1 0 0,-1 0 0,1 0 0,-1 0 0,1-1 0,-1 1 1,1 0-1,-1 0 0,0-1 0,-33-12-1947,0-1-1,1-2 1,-35-21-1,10 4 1050,34 21 1172,-54-27 623,64 33 1301,1 2-1,-15-4 1,40 12 3858,11 8-4638,5 2-836,-5-5-18,0 0 0,1-2 1,1-1-1,-1-1 0,35 3 1,127-2 425,-172-6-834,-1 0-24,6 1 25,0-2 0,0 0 1,0-1-1,23-5 0,-36 5-61,-1 1 0,0-1 1,0 0-1,0-1 0,0 1 0,0-1 0,0 0 0,0-1 0,-1 1 0,0-1 0,1 1 0,-2-1 0,1-1 0,0 1 0,-1 0 0,1-1 0,-1 0 0,-1 0 0,3-5 0,0-3-307,-1-1-1,-1 0 1,0 1 0,-1-1 0,0 0-1,-2 0 1,0-25 0,0 35 227,0-10-263,0 1-265,0 0 0,-3-21 1,1 29 47,1-1 1,-1 1 0,1-1-1,-2 1 1,1-1 0,-1 1-1,1 0 1,-1 0-1,-6-6 1,-26-30-6573</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6:03.665"/>
    </inkml:context>
    <inkml:brush xml:id="br0">
      <inkml:brushProperty name="width" value="0.025" units="cm"/>
      <inkml:brushProperty name="height" value="0.025" units="cm"/>
      <inkml:brushProperty name="color" value="#FF0000"/>
    </inkml:brush>
  </inkml:definitions>
  <inkml:trace contextRef="#ctx0" brushRef="#br0">40 1 14631,'0'0'4765,"23"6"-3866,78 25-408,-91-28-400,-1 1 1,0 0-1,0 1 1,0 0 0,0 1-1,-1 0 1,0 0 0,11 11-1,-10-8 66,-2-3-56,0 0 0,-1 1 0,1 0 0,-1 0 0,-1 1 0,0-1 0,0 1 0,0 0 0,-1 1 0,0-1 0,-1 1 0,0 0 0,0 0 0,-1 0 0,0 0 0,0 0 0,-1 1 0,0 11 0,-1-1 54,1-12-111,-1 1 0,0-1 0,0 0 0,-1 1 0,0-1 0,0 0 0,-1 0 0,0 0 1,-1 0-1,-6 14 0,-104 145 189,73-114-196,-50 90 0,72-102-109,12-28-555,0 0 0,-9 16 0,14-29 468,1 1 1,-1-1 0,0 0-1,1 0 1,-1 1 0,0-1-1,1 0 1,-1 0-1,0 0 1,1 0 0,-1 0-1,0 0 1,0 0 0,1 0-1,-1 0 1,0 0-1,1 0 1,-1 0 0,0 0-1,0-1 1,1 1 0,-1 0-1,0-1 1,0 1 0,-6-14-2742,-3-8-2516</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6:04.066"/>
    </inkml:context>
    <inkml:brush xml:id="br0">
      <inkml:brushProperty name="width" value="0.025" units="cm"/>
      <inkml:brushProperty name="height" value="0.025" units="cm"/>
      <inkml:brushProperty name="color" value="#FF0000"/>
    </inkml:brush>
  </inkml:definitions>
  <inkml:trace contextRef="#ctx0" brushRef="#br0">0 7 5987,'0'0'13286,"156"-7"-12630,-101 17-112,6 4 17,10 0-177,-5-2-368,-10-2-32,-14-3-240,-10-5-737</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6:34.778"/>
    </inkml:context>
    <inkml:brush xml:id="br0">
      <inkml:brushProperty name="width" value="0.025" units="cm"/>
      <inkml:brushProperty name="height" value="0.025" units="cm"/>
      <inkml:brushProperty name="color" value="#FFFFFF"/>
    </inkml:brush>
  </inkml:definitions>
  <inkml:trace contextRef="#ctx0" brushRef="#br0">1606 41 1729,'0'0'6480,"-6"0"-6419,-41 0 6484,51-10-5542,6 2-722,-8 7-178,-1 0-1,1 0 0,0-1 1,0 1-1,-1-1 0,1 1 0,-1-1 1,1 0-1,-1 1 0,0-1 1,0 0-1,2-3 5077,-6 7-5085,-45 44 425,12-12-66,-39 29-1,28-29-138,-147 117 442,182-140-688,-279 266 1812,171-153-1481,-206 163-1,119-146-65,9-7-60,195-133-289,1 1-1,0-1 1,0 1-1,0-1 1,0 1 0,0 0-1,1 0 1,-1 0-1,0 0 1,1 0-1,0 0 1,-1 1 0,1-1-1,0 0 1,0 1-1,0-1 1,1 1 0,-1-1-1,0 1 1,1-1-1,0 1 1,-1-1-1,1 1 1,0-1 0,1 4-1,-1-4 22,0 1-1,0-1 0,1 1 1,-1-1-1,1 1 0,0-1 1,0 1-1,0-1 1,0 1-1,0-1 0,0 0 1,1 0-1,1 3 0,26 24 96,-13-14-74,277 240 303,-127-118-103,285 290 99,-170-146-167,-147-170-149,-81-70-14,79 79 1,-67-45-32,60 58 42,-113-122 29,23 18-83,-33-27 48,1 0-1,0-1 1,0 1 0,0-1 0,0 1 0,0-1-1,0 0 1,0 0 0,0-1 0,0 1 0,6 0-1,-8-1 6,0-1-1,-1 1 0,1 0 0,0 0 0,0 0 0,0-1 1,0 1-1,-1 0 0,1-1 0,0 1 0,0-1 0,-1 1 1,1-1-1,0 1 0,-1-1 0,1 0 0,0 1 1,-1-1-1,1 0 0,-1 1 0,1-1 0,-1 0 0,0 0 1,1 1-1,0-3 0,6-24 63,-7 23-69,6-42 55,-2-1-1,-4-73 1,-1 51-72,0 21-8,0 15-15,1-1 1,2 1-1,1 0 0,8-34 1,32-66-154,2-9-96,-35 94 181,-2-1 0,2-63-1,-8-100-542,-2 125 319,-2-105-304,5-214-1880,16 218 1680,-10 114 426,1-78 0,-10 138 338,-3-93-454,1 90 442,0 1-1,-1-1 0,-1 1 1,-9-23-1,-14-21 19,-3 2 1,-52-78-1,81 133 1,0 1 1,-1-1-1,1 1 0,-1 0 1,1 0-1,-1 0 0,0 0 1,0 0-1,0 0 0,0 0 0,-1 0 1,1 1-1,0-1 0,-1 1 1,1 0-1,-1 0 0,1 0 1,-1 0-1,0 0 0,-3 0 0,3-1 123,1 0 0,-1 0 0,1 0-1,-1 0 1,1 0 0,0 0-1,0-1 1,0 1 0,0-1-1,0 1 1,1-1 0,-1 0-1,1 0 1,-2-6 0,3 8-30,-2-39 102,2 38-54,-1-1-1,1 1 0,0-1 0,-1 1 0,0 0 0,0-1 0,0 1 0,0 0 0,0-1 0,0 1 0,0 0 0,-4-4 0,5 6 421,-5 5-350,0 17-131,1 0 1,1 0-1,0 39 1,3-40-4,-1-3-10,-1 30 33,7 88 0,-3-121-6,0-1 0,1 1 1,1-1-1,0 0 0,1 0 0,0 0 0,1 0 1,1-1-1,0 0 0,13 16 0,-1-12-85,-19-16-135,-9-5-394,-107-91 83,36 27 296,73 63 211,5 4 5,0 0 0,1 0 0,-1 0 1,1 0-1,-1 0 0,1 0 0,-1 0 0,1-1 1,0 1-1,0 0 0,0-1 0,0 1 0,-1-2 1,20 3 33,31 2 383,99 19-1,-69-8 88,769 91 993,-381-52-1089,180 13 351,0-42-681,-605-25-94,1-2 0,-1-1 0,0-3-1,-1-1 1,0-2 0,0-1 0,-1-3-1,-1-1 1,65-38 0,-100 52-82,17-13 82,-20 14-83,0 0 1,0 0-1,-1 0 0,1 0 0,0 0 1,-1 0-1,1-1 0,-1 1 0,1 0 1,-1 0-1,0 0 0,1-1 0,-1 1 0,0 0 1,0-1-1,0 1 0,0 0 0,0 0 1,0-2-1,0 2 45,0 1 0,-1-1 0,1 1 0,0 0 0,0-1 0,0 1 0,0-1 1,-1 1-1,1 0 0,0-1 0,0 1 0,-1 0 0,1-1 0,0 1 0,0 0 0,-1 0 0,1-1 0,0 1 0,-1 0 0,1 0 1,-1-1-1,1 1 0,0 0 0,-1 0 0,1 0 0,-1 0 0,1 0 0,0-1 0,-1 1 0,1 0 0,-1 0 0,0 0 1,-21-2-2815,-39 1 1,60 1 2649,-52 0-5776</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6:35.412"/>
    </inkml:context>
    <inkml:brush xml:id="br0">
      <inkml:brushProperty name="width" value="0.025" units="cm"/>
      <inkml:brushProperty name="height" value="0.025" units="cm"/>
      <inkml:brushProperty name="color" value="#FFFFFF"/>
    </inkml:brush>
  </inkml:definitions>
  <inkml:trace contextRef="#ctx0" brushRef="#br0">82 202 7363,'0'0'10458,"-13"1"-9444,-42 4-141,41-4 1498,15-1-2301,23 1 81,-1 1 1,0 2 0,24 5 0,7 2 332,540 45 2131,3-48-1839,-491-8-659,782-24 272,-9 0 57,-754 24-350,410-7 518,-521 7-619,-3-1 32,0 1 0,-1-1 0,21-5 0,-29 6-63,1-1 1,0 0-1,-1 0 0,1 0 0,-1-1 0,0 1 1,1-1-1,-1 1 0,0-1 0,0 0 1,0 1-1,0-1 0,0 0 0,0 0 0,0-1 1,-1 1-1,1 0 0,-1-1 0,0 1 0,2-4 1,0-10-877,0 0 1,-1 0-1,0 0 1,-2 0 0,0 0-1,0-1 1,-4-18-1,3 33 395,1-1 0,-1 0 0,1 1 0,-1-1 0,0 1 0,0-1 0,-1 1 0,-1-4 1,-14-18-9326</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6:36.281"/>
    </inkml:context>
    <inkml:brush xml:id="br0">
      <inkml:brushProperty name="width" value="0.025" units="cm"/>
      <inkml:brushProperty name="height" value="0.025" units="cm"/>
      <inkml:brushProperty name="color" value="#FFFFFF"/>
    </inkml:brush>
  </inkml:definitions>
  <inkml:trace contextRef="#ctx0" brushRef="#br0">1 79 10069,'0'0'3300,"23"-6"-2057,-1 1-867,13-4 317,0 2 1,51-4 0,637-7 2049,-322 16-1831,-242-8-270,31-1 1379,-190 146-1706,9 396-145,-5-474-145,3-1 0,3 0 1,1 0-1,25 67 0,-19-72-66,197 538 818,-211-581-786,0 0 0,-1 1 0,0-1 0,1 10 0,-3-15 9,1-1-1,-1 1 0,0 0 1,0-1-1,0 1 0,0 0 1,0-1-1,-1 1 1,1 0-1,-1-1 0,0 1 1,0-1-1,0 1 0,0-1 1,0 1-1,0-1 1,-3 3-1,-1 0 36,0-1 0,-1 0-1,0 0 1,0 0 0,0-1 0,0 1-1,-1-1 1,1-1 0,-13 4 0,-5-1 218,-35 5 1,52-10-218,-64 6 239,-92-4 0,115-2-241,-29-4 17,-128-21 0,-78-33-487,138 26-353,-53-11-1137,98 20-1228,30 4-1333</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6:40.917"/>
    </inkml:context>
    <inkml:brush xml:id="br0">
      <inkml:brushProperty name="width" value="0.025" units="cm"/>
      <inkml:brushProperty name="height" value="0.025" units="cm"/>
      <inkml:brushProperty name="color" value="#FFFFFF"/>
    </inkml:brush>
  </inkml:definitions>
  <inkml:trace contextRef="#ctx0" brushRef="#br0">350 94 17368,'0'0'4818,"1"-2"-4634,0 0-74,0-1-1,-1 1 1,1-1-1,-1 1 0,0-1 1,1 0-1,-1 1 1,0-1-1,-1 1 1,1-1-1,0 1 0,-1-1 1,1 0-1,-1 1 1,0-1-1,0 1 1,0 0-1,0-1 0,-3-3 1,2 3-111,1 1-1,-1-1 1,-1 1 0,1-1-1,0 1 1,-1 0 0,1 0-1,-1 0 1,1 0 0,-1 0-1,0 0 1,0 1 0,0-1-1,0 1 1,0 0 0,0 0 0,0 0-1,-5 0 1,1 0 6,-1 0 1,1 1-1,-1 0 0,1 0 1,-1 1-1,1-1 0,-1 2 1,1-1-1,-1 1 0,1 0 1,0 1-1,0 0 0,0 0 1,0 0-1,1 1 0,-1 0 1,1 1-1,0-1 0,0 1 1,1 0-1,-1 0 0,-6 10 1,-3 2 49,1 0 0,1 2 0,1 0 1,0 0-1,1 1 0,-13 34 0,19-37-23,0-1-1,0 1 0,2 0 0,0 0 1,1 1-1,1-1 0,0 1 0,2-1 0,2 21 1,-2-31-26,1-1 0,-1 0 1,1 0-1,1 0 1,-1 0-1,1-1 0,0 1 1,0 0-1,1-1 1,0 0-1,-1 0 1,2 0-1,-1-1 0,1 1 1,-1-1-1,1 0 1,0 0-1,1-1 0,-1 1 1,1-1-1,-1 0 1,8 2-1,-6-3 0,-1 1 0,1-1 0,0 0 0,0-1 0,0 0 0,-1 0 0,1 0 0,0-1 0,0 0-1,0-1 1,0 1 0,0-1 0,0-1 0,0 1 0,0-1 0,-1 0 0,1-1 0,-1 1 0,1-1 0,7-5 0,2-5-46,0 0 0,-1 0 1,-1-2-1,23-28 0,42-72-434,-4-7 77,-69 114 424,-4 9 106,-1 13 123,-1-7-280,-2 19 231,-4 29 0,2-28-86,0 33 0,4 6-131,0-64 6,0 0 0,0 0 1,1 0-1,-1 0 0,1 0 1,0 0-1,-1 0 0,1 0 1,0 0-1,0-1 0,0 1 1,0 0-1,0-1 0,1 1 1,-1 0-1,0-1 0,1 1 1,-1-1-1,1 0 0,0 0 1,-1 0-1,1 1 0,0-1 1,0-1-1,-1 1 0,1 0 1,0 0-1,0-1 0,0 1 1,3 0-1,-1 0-21,1-1 0,-1 1 1,0-1-1,1 0 0,-1 0 0,0 0 0,0-1 1,1 1-1,-1-1 0,0 0 0,0 0 1,0-1-1,0 1 0,7-4 0,-6 1-12,0 0 0,0-1 0,0 1 0,0-1 0,-1 0 0,0 0-1,0-1 1,0 1 0,3-10 0,4-6-131,10-30 0,18-80-561,-24 75 583,-15 54 181,0 9-38,0 3 54,-1 1 0,-1-1 0,0 0 0,0 0 0,-6 15 0,-25 56 356,20-52-254,-15 45 0,25-60-156,0-1 0,0 1-1,1-1 1,1 1 0,0-1 0,1 1-1,0 0 1,3 15 0,-2-28-1,-1 0 0,0 0 0,1 0 0,-1 0 0,1 0-1,-1 0 1,1 0 0,-1 0 0,1 0 0,0 0 0,0 0 0,-1-1 0,1 1 0,0 0 0,0-1 0,0 1 0,0 0 0,0-1 0,0 1 0,0-1-1,0 1 1,0-1 0,0 0 0,0 0 0,1 1 0,31 1-156,-24-3 79,-3 1 65,0-1 0,0 0 0,-1 0 0,1 0 0,0-1 1,0 0-1,-1 0 0,0-1 0,1 1 0,-1-1 0,0 0 0,0-1 0,0 1 0,-1-1 0,1 0 0,-1 0 0,5-7 0,8-9-6,-2-1-1,23-38 1,-21 31-11,-7 12 14,-2 2-19,0 1 1,2-1-1,-1 2 0,18-18 0,-25 29-63,0 0 1,1 0-1,-1 0 0,1 0 0,-1 0 0,6 0 1,10-4-174,-6 0 319,0 1 1,1 0-1,-1 1 0,1 0 1,-1 1-1,1 1 0,21 0 1,-33 1-22,0 0-1,0 1 1,-1-1 0,1 0-1,0 1 1,0-1-1,0 1 1,0-1 0,-1 1-1,1 0 1,0-1 0,-1 1-1,1 0 1,0-1 0,-1 1-1,1 0 1,-1 0 0,1 0-1,-1 0 1,1-1 0,-1 1-1,0 0 1,1 0 0,-1 0-1,0 1 1,7 28 417,-7-27-371,4 45 744,-3 87 0,-2-83 191,-10-248-1082,8-55-489,3 249 556,0 0 0,1 0 1,-1-1-1,0 1 0,1 0 0,-1 0 0,1 0 1,0 0-1,-1 0 0,1 0 0,0 0 1,0 0-1,0 1 0,1-1 0,-1 0 0,0 0 1,2-1-1,0 1-14,0 0 0,0 0 0,0 0 0,0 0 0,0 0 0,0 1-1,0-1 1,1 1 0,4-1 0,7-1-53,0 1 0,0 0 1,29 1-1,-33 1 86,-10 0-8,1 0 0,0 1-1,-1-1 1,1 0 0,0 1 0,-1-1 0,1 1-1,-1-1 1,1 1 0,-1-1 0,1 1 0,-1 0-1,1 0 1,-1 0 0,0 0 0,1 0 0,1 2-1,-1 0 9,0 0 0,0 0 0,0 0-1,0 0 1,-1 0 0,1 0-1,-1 1 1,1 3 0,1 5 94,0 1 0,-1 0-1,0 21 1,-1-19-37,-1-2 3,1 0 0,-1 0 0,-4 19 0,4-27-62,-2-1-1,1 0 1,0 0-1,-1 0 1,0 0-1,1 0 1,-2 0 0,1-1-1,0 1 1,-1 0-1,1-1 1,-1 0-1,0 0 1,-6 5-1,2-3 6,0 0-1,-1-1 1,0 1-1,0-2 0,0 1 1,0-1-1,0 0 0,-1-1 1,-16 3-1,-3-1-268,-49-2 0,76-2 36,1 1-117,1-1 293,-1 1 1,0 0-1,1-1 1,-1 1-1,0-1 1,1 1 0,-1-1-1,1 1 1,-1-1-1,0 0 1,1 1-1,-1-1 1,1 0-1,0 1 1,-1-1-1,1 0 1,-1 1-1,1-1 1,-1 0-1,2 0 1,1 2-50,191 81 58,-165-74 50,0 0-1,0-2 1,1-1-1,-1-1 1,33 0-1,12-4-144,-72-1 92,0 0-1,0 0 1,0-1-1,0 1 0,0 0 1,0-1-1,-1 1 0,1-1 1,0 0-1,0 1 0,0-1 1,-1 0-1,1 0 0,0 0 1,-1-1-1,1 1 0,-1 0 1,1 0-1,-1-1 1,0 1-1,3-4 0,-3 2-291,1 0 0,0-1-1,-1 1 1,0 0 0,0-1 0,0 0-1,0 1 1,0-1 0,-1 1-1,0-1 1,0-4 0,0-11-4087</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6:42.294"/>
    </inkml:context>
    <inkml:brush xml:id="br0">
      <inkml:brushProperty name="width" value="0.025" units="cm"/>
      <inkml:brushProperty name="height" value="0.025" units="cm"/>
      <inkml:brushProperty name="color" value="#FFFFFF"/>
    </inkml:brush>
  </inkml:definitions>
  <inkml:trace contextRef="#ctx0" brushRef="#br0">4 501 10805,'0'0'8462,"0"27"-7410,2 172 562,-7 42 2700,4-334-3823,4-144-794,0 194 38,2 1 0,2 0 0,18-61-1,-24 100 253,1-5-2,1-1-1,0 1 1,1-1-1,5-8 1,-8 15 3,0 1 0,0-1 1,0 0-1,1 1 0,-1-1 0,1 1 1,-1-1-1,1 1 0,0 0 1,0 0-1,-1 0 0,1 0 0,0 0 1,0 0-1,0 0 0,0 0 0,0 1 1,0-1-1,0 1 0,0-1 1,0 1-1,3 0 0,-2 0-6,0 0 8,1-1 1,0 1 0,-1 0-1,1 0 1,0 1-1,0-1 1,-1 1-1,1 0 1,0 0 0,-1 0-1,1 0 1,-1 0-1,0 1 1,1 0-1,-1 0 1,0 0 0,0 0-1,5 4 1,3 5 42,-1 0-1,0 1 1,-1 0 0,0 1 0,-1 0 0,0 0 0,-1 1-1,0 0 1,-2 0 0,1 1 0,-2-1 0,0 1 0,0 0 0,-2 1-1,2 22 1,-4-25 9,1-10-21,-1-1 0,0 1 0,0-1-1,0 1 1,0 0 0,0-1 0,0 1 0,-1 0 0,1-1 0,-1 1 0,0-1 0,1 1-1,-1-1 1,0 1 0,-1-1 0,1 0 0,0 1 0,-1-1 0,1 0 0,-4 3-1,-5 2 71,0-1-1,-1 0 0,0-1 0,0 0 0,0-1 0,-21 5 0,-19 8-22,50-17-71,0 1-1,0-1 0,0 1 0,0 0 0,0-1 0,0 1 1,0 0-1,0 0 0,0-1 0,0 1 0,0 0 0,0 0 0,0 0 1,1 0-1,-1 0 0,0 0 0,1 0 0,-2 3 0,0 21-432,3-14 313,-1-8 116,1 0 0,-1-1 0,1 1 0,0 0 0,0 0 0,0-1 0,1 1 0,-1-1 0,0 1 0,1-1 0,0 1 0,0-1 0,0 0 0,0 0 0,0 0 0,0 0 0,0 0 0,0 0 0,1-1 0,-1 1 0,5 1 0,7 5 19,0-1 0,25 7 1,-18-7 0,1-2 0,0 0 1,0-2-1,39 2 0,91-9 97,-135 3-111,1-2 0,-1 0 0,0-1 0,0 0 0,0-2 1,0 0-1,-1-1 0,22-12 0,-26 12-44,0-1 0,0 0 0,-1-1 0,0 0 1,0 0-1,-1-1 0,0-1 0,-1 0 0,0 0 0,12-22 0,-17 24-63,0 0 0,-1 0 1,0 0-1,-1 0 0,0-1 0,-1 1 0,0-1 0,0 1 0,-1-1 0,-1-9 0,2 17 97,-1 1 0,0-1 0,-1 1 0,1-1 0,0 1 1,0-1-1,-1 1 0,1-1 0,0 1 0,-1 0 0,0-1 0,1 1 0,-1 0 0,0-1 0,0 1 0,0 0 0,1 0 0,-1 0 0,0-1 0,-1 1 1,1 0-1,0 1 0,0-1 0,0 0 0,-1 0 0,1 0 0,0 1 0,-1-1 0,1 1 0,-2-1 0,-4-1-7,0 1 0,0 0 1,0 0-1,0 1 0,-9 1 0,2-1 13,8 0 1,-1 0 0,1 0 0,0 0 0,-1 1 0,1 0 0,0 0 0,0 1 0,-1 0 0,1 0 0,0 0 0,1 1-1,-1 0 1,0 0 0,1 0 0,0 1 0,-1 0 0,2 0 0,-1 0 0,0 1 0,-6 8 0,3-2 29,0 1 0,1 0 0,0 0 0,1 1 0,1-1 0,0 1 0,0 1 0,-4 22 0,5-13 97,2 0 0,0 0 0,1 0 0,3 34 0,-2-54-113,1-1-1,-1 1 1,1-1-1,-1 1 1,1-1 0,0 1-1,0-1 1,0 1 0,0-1-1,1 0 1,-1 1-1,1-1 1,-1 0 0,1 0-1,0 0 1,0 0 0,0 0-1,0-1 1,0 1 0,0-1-1,0 1 1,0-1-1,1 0 1,-1 1 0,0-1-1,1 0 1,5 1 0,4 0 81,1 0-1,-1 0 1,1-1 0,20-1 0,-22 0-26,-2 0-55,0-1 0,0 0 0,-1 0 0,1-1 0,0 0 1,-1 0-1,1-1 0,-1 0 0,0-1 0,0 0 0,0 0 0,0-1 0,-1 0 0,1 0 0,-1-1 1,12-12-1,3-6-185,-1-1 1,-2-1 0,0 0-1,-2-2 1,0 0 0,13-34-1,-30 62 177,3-5 34,-1 1 0,0-1 0,0 0 0,0 0 0,0 0-1,-1-1 1,0 1 0,0 0 0,0-9 0,-1 13 269,-7 16-136,0-5-134,0 1-1,1 0 1,0 0-1,1 1 1,0 0 0,1 0-1,1 0 1,0 0-1,0 1 1,1-1-1,-1 26 1,9-38 182,-2-1-207,0-1-1,0 1 1,-1 0 0,1-1 0,0 0-1,-1 0 1,1 0 0,-1 0-1,1 0 1,4-5 0,-4 3-42,0 1-1,0 0 1,1 0 0,-1 0 0,1 1 0,7-3 0,-11 4-12,0 2-61,0 0 102,0 0-1,1 0 1,-1 0 0,-1 0-1,1 0 1,0 0 0,0 0-1,0 0 1,0 0 0,-1 0-1,2 3 1,1 2 92,-1-4-77,0 1 0,1-1-1,-1 0 1,0 0-1,1 0 1,-1 0 0,1-1-1,-1 1 1,1-1-1,0 1 1,0-1 0,0 0-1,-1 0 1,7 1-1,0 0 0,1-1 0,0-1 0,13 0 0,-4-1-46,-11 1-4,1 0-1,-1-1 1,0 0 0,0-1-1,0 0 1,0 0 0,0-1-1,0 0 1,0 0 0,-1-1-1,8-5 1,-4 2-37,-1 0-1,-1-1 1,1-1 0,-1 0-1,-1 0 1,13-18 0,-2-1-102,-2-1 1,-2-1-1,-1-1 0,18-54 1,1-20-1061,36-198-1,-66 286 1416,1-32 1,-5 47-61,-1 7-54,-31 66 121,-15 39 269,35-71-328,2 2 0,2-1-1,-7 66 1,10-35-25,6 88 1,0-149-154,0 0 0,1 0 0,0 0 0,1 0 0,0 0 0,0 0 0,1 0 0,1-1 0,0 1 0,0-1 0,10 17 0,-12-23-98,-1-3 88,-1 1 0,1 0 0,-1 0 0,0-1 0,1 1 0,-1 0 0,1-1 1,-1 1-1,1-1 0,0 1 0,-1-1 0,1 1 0,-1-1 0,1 1 0,0-1 0,0 1 0,-1-1 0,1 0 0,0 0 0,0 1 0,0-1 1,0-3-1058,0-25-1597,0 18 1146,-1 0 0,0 0 0,0 0 0,-4-19 0,-10-6-4906</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6:42.744"/>
    </inkml:context>
    <inkml:brush xml:id="br0">
      <inkml:brushProperty name="width" value="0.025" units="cm"/>
      <inkml:brushProperty name="height" value="0.025" units="cm"/>
      <inkml:brushProperty name="color" value="#FFFFFF"/>
    </inkml:brush>
  </inkml:definitions>
  <inkml:trace contextRef="#ctx0" brushRef="#br0">0 1 7235,'0'0'12694,"174"114"-12070,-97-95-496,2-5-128,3-9-32,0-5-832,-58 0-1185,2 0-3313</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6:44.309"/>
    </inkml:context>
    <inkml:brush xml:id="br0">
      <inkml:brushProperty name="width" value="0.025" units="cm"/>
      <inkml:brushProperty name="height" value="0.025" units="cm"/>
      <inkml:brushProperty name="color" value="#FFFFFF"/>
    </inkml:brush>
  </inkml:definitions>
  <inkml:trace contextRef="#ctx0" brushRef="#br0">496 0 11957,'0'0'3431,"-30"15"-1326,-99 54-146,115-60-1735,1 0 0,0 1 0,0 1 0,1 0 0,1 0 0,0 1 0,1 1 0,0 0 0,-15 26 0,19-29-133,-15 26 222,1 1 0,2 1-1,2 1 1,2 0-1,-15 61 1,13-19 453,-13 152-1,24 58 162,5-205-731,0-49-157,2-1 0,2 0-1,1 0 1,1 0 0,2-1-1,2 0 1,20 49 0,-21-66-50,-12-37-64,-57-134-349,50 119 174,1 0-1,1-1 0,2 0 0,2 0 0,1-1 1,1 1-1,7-70 0,-2 93 166,-1-1 1,2 1-1,0 0 0,1 0 1,0 0-1,0 1 0,1 0 0,1 0 1,0 0-1,0 1 0,1 0 1,1 0-1,-1 1 0,1 0 1,1 0-1,20-13 0,-15 12 68,1 0-1,1 1 1,-1 1 0,1 0-1,0 1 1,1 1-1,0 1 1,0 1-1,0 0 1,1 1 0,18 0-1,-21 2 74,-3 0 129,0 1-1,-1 0 1,23 4-1,-31-3-131,0 0-1,0 0 0,0 1 1,0-1-1,0 1 1,0 0-1,0 0 0,-1 1 1,1-1-1,-1 1 0,1-1 1,-1 1-1,0 0 0,5 7 1,3 5 45,-1 1 1,-1 1-1,0-1 1,-2 1-1,0 1 1,0-1-1,-2 1 1,0 0-1,4 30 1,-3 13 496,-1 96 0,-5-145-455,-1-23-76,0 0 0,-1 1 0,-5-19 0,-2-14-106,4-2-262,3-61 0,2 74 95,0 19 68,1-1 0,0 1 0,1-1 0,0 1 0,1 0 0,4-13 0,-5 20 76,1 0 1,-1 1-1,1-1 1,0 1-1,1-1 1,-1 1-1,1 0 1,0 0-1,0 1 1,1-1-1,0 1 1,-1 0-1,1 0 1,0 1-1,7-4 1,-10 6 36,0 0-1,1 1 1,-1-1-1,0 0 1,1 1 0,-1-1-1,1 1 1,-1 0 0,1 0-1,-1 0 1,1 0 0,-1 0-1,0 1 1,1-1 0,2 2-1,1-1 18,-1 1-1,1 0 0,-1 1 0,10 5 1,17 12-90,57 27 1,-75-41 108,0-1 0,0 0-1,0-1 1,0-1 0,1 0-1,-1-1 1,21 1 0,44-3 67,-78 0-71,1 0 1,-1-1 0,1 1 0,-1 0 0,1 0 0,-1 0 0,0-1 0,1 1-1,-1-1 1,1 1 0,-1-1 0,0 0 0,1 0 0,-1 1 0,0-1-1,0 0 1,1 0 0,-1 0 0,0 0 0,0 0 0,0 0 0,0-1 0,-1 1-1,1 0 1,0-1 0,1-1 0,-1 0 25,-1 0 0,1 1 0,0-1-1,-1 0 1,0 1 0,0-1 0,0 0 0,0 1 0,0-1-1,0 0 1,-1 0 0,1 1 0,-1-1 0,-1-4 0,1 5-28,0 0 1,-1-1 0,1 1 0,-1 0-1,0 0 1,1 0 0,-1 0-1,0 0 1,0 1 0,0-1 0,0 0-1,0 1 1,-1 0 0,1-1 0,0 1-1,-1 0 1,1 0 0,-1 0 0,1 1-1,-1-1 1,-4 0 0,-7-1-32,1 0 0,-28 2 0,28 0 32,8 0-5,0 0 0,0 1 0,-1 0 0,1 0 0,0 0 0,0 1 1,0-1-1,0 1 0,1 0 0,-1 1 0,0-1 0,1 1 0,0 0 1,-1 0-1,1 0 0,1 1 0,-1-1 0,-6 9 0,5-6-12,1 0 0,0 1 0,0-1 1,1 1-1,-1 0 0,2 0 0,-1 1 0,1-1 0,0 1 0,0-1 0,1 1 0,0 10 0,0-14 7,1 5-19,0 0 1,0-1-1,0 1 1,3 13-1,-2-19 23,0-1 1,0 0-1,-1 1 0,2-1 0,-1 0 0,0 0 0,0 1 1,1-1-1,-1 0 0,1 0 0,-1-1 0,1 1 0,0 0 0,0 0 1,0-1-1,0 1 0,0-1 0,0 0 0,0 0 0,3 2 1,8 1 29,0-1 0,0 0 1,0-1-1,0 0 1,0-1-1,1 0 1,-1-1-1,0-1 0,0 0 1,14-3-1,-18 1-18,0 1 0,0-2 1,0 1-1,-1-2 0,1 1 0,-1-1 0,0 0 1,-1 0-1,1-1 0,-1 0 0,0-1 0,0 0 0,8-11 1,3-5 3,-2 0 1,-1-1 0,15-30 0,-30 53-8,2-1 45,-1-1 0,1 0 0,-1 0 0,0 0 1,0 0-1,0 0 0,0 0 0,0 0 0,-1 0 0,1-5 0,-1 8 315,-2 10-286,-2 10-102,-1-1 36,0 0-1,2 1 1,-2 35-1,5 27 30,0-82-37,0 1 1,0 0-1,0 0 0,0 0 1,0-1-1,1 1 1,-1 0-1,0 0 1,0-1-1,1 1 0,-1 0 1,0 0-1,1-1 1,-1 1-1,1 0 1,-1-1-1,1 1 0,-1-1 1,1 1-1,0-1 1,-1 1-1,2 0 1,0 0 5,0 0 0,0 0 1,0 0-1,0-1 0,0 1 1,1-1-1,-1 1 0,3-1 1,5 0 39,0 0 1,19-4-1,-23 3-41,-1-1 0,0 0 0,0 0 0,1 0 0,-1-1 0,-1 1 0,1-1-1,0 0 1,-1-1 0,1 1 0,-1-1 0,5-6 0,7-7 1,21-33 0,-22 31 25,-6 4-21,-7 11-14,1 0 1,-1 1-1,0-1 0,1 1 1,0 0-1,-1 0 0,6-4 0,-7 7 2,-1 0 0,0 1-1,1-1 1,-1 1-1,0-1 1,1 1 0,-1-1-1,0 1 1,0-1-1,1 1 1,-1-1 0,0 1-1,0-1 1,0 1 0,0-1-1,0 1 1,0-1-1,0 1 1,0-1 0,0 1-1,0-1 1,0 1-1,0-1 1,0 1 0,-1 0-1,1 2 7,-1 32 14,0-21-9,0 1 0,1 0 0,1 0 0,3 16 0,-3-29-24,-1 0 0,1 0-1,1 0 1,-1 0 0,0 0-1,0 0 1,1 0 0,-1-1 0,1 1-1,-1 0 1,1-1 0,0 1-1,0-1 1,0 0 0,0 1 0,0-1-1,0 0 1,0 0 0,0 0-1,0 0 1,0-1 0,1 1 0,-1-1-1,4 1 1,-3 0-11,1-1 1,-1 1-1,1-1 1,-1 0-1,1 0 1,-1-1-1,1 1 1,-1-1-1,1 1 1,-1-1-1,0 0 1,1 0-1,-1-1 1,0 1-1,6-4 1,-4 0-39,1-1 1,-1 0 0,-1 0-1,1-1 1,-1 1 0,0-1-1,5-14 1,7-9-367,-14 26 355,-2 3 63,0 1 0,0-1 0,0 0 0,1 0 0,-1 1-1,0-1 1,1 0 0,-1 1 0,0-1 0,1 1 0,-1-1 0,1 0 0,-1 1 0,1-1-1,-1 1 1,1 0 0,-1-1 0,1 1 0,0-1 0,-1 1 0,1 0 0,0-1 0,-1 1-1,2 0 1,-2 18-7,-3 125 293,4-142-280,-1 1 0,0-1 0,0 0 0,1 1 0,-1-1 0,0 0 0,1 0 0,0 1 0,-1-1 0,1 0 0,0 0 0,-1 0 0,1 0 0,0 0 0,0 0 0,0 0 0,0 0 0,0 0 1,0-1-1,0 1 0,0 0 0,0 0 0,0-1 0,1 1 0,-1-1 0,0 1 0,0-1 0,1 0 0,-1 1 0,0-1 0,2 0 0,7 2-1,0-1 1,-1-1-1,14 0 1,-13 0-2,17 0-39,-14 1 16,0 0 0,0-2 0,0 0 0,0 0 0,0-1 0,22-6 0,-17 2 56,11-5-3036,-36 7-4300,-2-2 99</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6:44.725"/>
    </inkml:context>
    <inkml:brush xml:id="br0">
      <inkml:brushProperty name="width" value="0.025" units="cm"/>
      <inkml:brushProperty name="height" value="0.025" units="cm"/>
      <inkml:brushProperty name="color" value="#FFFFFF"/>
    </inkml:brush>
  </inkml:definitions>
  <inkml:trace contextRef="#ctx0" brushRef="#br0">1 1 8724,'0'0'10213,"137"64"-9429,-81-45-384,-1-5-384,-7-2 16,-9-5-32,-10 0-368,-13-4-1345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1:33.547"/>
    </inkml:context>
    <inkml:brush xml:id="br0">
      <inkml:brushProperty name="width" value="0.025" units="cm"/>
      <inkml:brushProperty name="height" value="0.025" units="cm"/>
      <inkml:brushProperty name="color" value="#FFFFFF"/>
    </inkml:brush>
  </inkml:definitions>
  <inkml:trace contextRef="#ctx0" brushRef="#br0">0 15 12726,'0'0'8436,"27"-15"-7908,55 39 176,18 2-95,8-2-465,3 0 0,-8 0-144,-2-3 0,-17 5-144,-10 3-1025,-8 6-640,-61-20-2257,3-1-3377</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6:45.189"/>
    </inkml:context>
    <inkml:brush xml:id="br0">
      <inkml:brushProperty name="width" value="0.025" units="cm"/>
      <inkml:brushProperty name="height" value="0.025" units="cm"/>
      <inkml:brushProperty name="color" value="#FFFFFF"/>
    </inkml:brush>
  </inkml:definitions>
  <inkml:trace contextRef="#ctx0" brushRef="#br0">204 1 2865,'0'0'15874,"-24"11"-14665,-77 39-644,97-48-512,0 0 0,0 0-1,1 0 1,-1 1 0,1 0-1,-1 0 1,1 0 0,0 0-1,0 0 1,0 0 0,1 1-1,-1 0 1,1-1 0,0 1-1,0 0 1,0 0 0,0 0-1,0 5 1,-3 2 182,1 2-129,0 0-1,1 0 1,1 1 0,0-1 0,0 0 0,1 1 0,1-1 0,0 1 0,4 25 0,-3-36-101,0 0 0,0 0 0,0 0 0,0 0 0,1 0 0,-1 0 0,1 0 0,-1 0 0,1-1 0,0 1 0,0 0 0,0-1 0,4 3 0,-2-1 4,1 0-1,0-1 0,1 0 0,-1 0 1,1 0-1,8 3 0,4 0-20,0-1 0,0-1 0,32 2 0,-1-1-221,54-3 0,-81-3 145,-1-1 0,1 0-1,-1-2 1,42-12 0,-9-6-130,54-31 1,-8 4 236,-100 49 0,0-1-16,1 1-1,-1 0 1,0 0 0,0 0-1,0 0 1,0 0-1,0 0 1,0 0 0,1 0-1,-1 0 1,0 0-1,0 0 1,0 0 0,0-1-1,0 1 1,1 0 0,-1 0-1,0 0 1,0 0-1,0 0 1,0 0 0,1 1-1,-1-1 1,0 0-1,0 0 1,0 0 0,0 0-1,0 0 1,1 0-1,-1 0 1,0 0 0,0 0-1,0 0 1,0 0-1,0 0 1,0 1 0,1-1-1,-1 0 1,0 0-1,0 0 1,0 0 0,0 0-1,0 0 1,0 1-1,0-1 1,0 0 0,0 0-1,0 0 1,0 0-1,0 1 1,0-1 0,0 0-1,0 0 1,0 0 0,0 0-1,0 0 1,0 1-1,0-1 1,3 41 315,-3-23-269,1-1 0,1 0 0,1 0 0,9 34 0,-11-48-32,0 1 0,1 0 1,0-1-1,0 1 0,0 0 1,0-1-1,0 0 0,1 0 1,-1 0-1,1 0 1,0 0-1,0 0 0,0-1 1,0 1-1,1-1 0,-1 0 1,1 0-1,-1 0 0,1 0 1,0-1-1,0 1 0,-1-1 1,1 0-1,0 0 0,0-1 1,0 1-1,5-1 0,6 1 113,-2 0-51,0-1-1,0 0 1,0 0-1,13-3 1,-23 2-78,0 0 1,0 1 0,0-1 0,0-1 0,0 1 0,0 0 0,0-1-1,0 1 1,-1-1 0,1 0 0,0 0 0,-1 0 0,0 0 0,1 0-1,-1 0 1,0-1 0,0 1 0,0-1 0,-1 1 0,1-1 0,2-5-1,-2 1-9,0 0-1,0 0 0,-1 0 1,0 0-1,0 0 0,-1-1 1,1 1-1,-2 0 0,1 0 1,-1 0-1,0-1 0,0 1 1,-1 0-1,0 0 0,-5-10 1,2 10 3,0 0 1,-1 1-1,0 0 1,0 0-1,0 1 1,-1-1-1,1 1 1,-1 1-1,-1-1 1,-13-5-1,-4-1-27,-1 1-1,-29-8 1,2 5-448,0 2-1,-85-6 1,31 14-7937</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6:45.858"/>
    </inkml:context>
    <inkml:brush xml:id="br0">
      <inkml:brushProperty name="width" value="0.025" units="cm"/>
      <inkml:brushProperty name="height" value="0.025" units="cm"/>
      <inkml:brushProperty name="color" value="#FFFFFF"/>
    </inkml:brush>
  </inkml:definitions>
  <inkml:trace contextRef="#ctx0" brushRef="#br0">0 9 11637,'0'0'6270,"7"31"-4621,19 106-596,-22-111-742,-2 0-1,-1 47 0,-1-39-117,0 158 1229,0-190-1419,-1-1 0,1 1 1,0-1-1,1 1 0,-1 0 1,0-1-1,0 1 1,1-1-1,-1 1 0,1-1 1,-1 1-1,1-1 0,0 1 1,-1-1-1,1 0 1,0 1-1,0-1 0,1 2 1,0-2-3,0 0 0,0 0-1,0 0 1,0-1 0,-1 1 0,1 0 0,0-1 0,1 1 0,-1-1 0,0 0 0,0 0 0,0 0 0,3 0 0,2 0-43,-1 0-1,1 0 1,-1-1-1,1 0 1,-1 0-1,11-4 1,-13 4-20,0-2 1,0 1-1,0 0 1,0-1-1,-1 0 1,1 1-1,-1-1 1,0-1-1,0 1 1,4-6-1,9-13-266,-1-1-1,0 0 0,13-33 0,27-79-900,-43 105 809,-10 24 367,82-220-1848,-84 226 1956,0 0 0,0 0 0,0 0 0,0 0 0,0 0 0,0 0 0,0 0 0,1 0 0,-1 0 0,0 0 0,0 0 0,0 0 0,0 0 0,0 0 0,0 0 0,0 0 0,0 0 0,0 0 0,0 0 0,0 0 825,0 0-825,0 0 0,0 0 0,1 0 0,-1-1 0,0 1 0,1 8 486,-1 14-541,-1 1 362,-1-1 0,-1 1 0,-8 29 0,-3 12 156,6-2-7,2 1 1,4 85-1,3-138-479,-1-1 1,2 0-1,-1 1 0,1-1 1,0 0-1,1 0 0,0 0 1,1 0-1,0-1 0,0 1 1,8 11-1,-8-14 18,0-1 1,1 0-1,-1 0 0,1-1 0,0 1 1,0-1-1,1 0 0,-1 0 1,1-1-1,0 0 0,0 0 1,0 0-1,0-1 0,0 1 1,1-2-1,-1 1 0,8 1 1,9 0-15,-1-1-1,1-1 1,0 0 0,0-2 0,30-5 0,-43 4-96,0 0 1,-1-1 0,1 0-1,-1 0 1,0-1 0,0 0-1,0-1 1,0 0 0,-1 0-1,0-1 1,0 0 0,0-1-1,-1 0 1,12-13 0,-11 9-137,-1-1 1,0 1 0,0-1-1,-2 0 1,1 0-1,-1-1 1,-1 0-1,0 0 1,-1 0 0,-1 0-1,0 0 1,0-1-1,-1 1 1,-1-1-1,-2-20 1,2 33 186,0-1 0,-1 1 1,1-1-1,0 1 0,-1-1 0,1 1 1,-1 0-1,1-1 0,-1 1 0,0 0 0,0 0 1,1-1-1,-1 1 0,0 0 0,0 0 0,0 0 1,0 0-1,0 0 0,-1 0 0,-1-1 1,0 1 7,1 0 0,-1 0-1,0 0 1,0 0 0,1 0 0,-1 1 0,0-1 0,0 1 0,0 0 0,-4 0 0,2 0 26,0 1-1,0-1 0,0 1 0,0 0 1,-1 1-1,2-1 0,-1 1 1,0 0-1,0 0 0,0 1 0,1-1 1,-6 5-1,2 1 50,0 1 1,0 0-1,1 0 1,1 0-1,0 1 0,0 0 1,0 1-1,2-1 0,-1 1 1,1 0-1,1 0 1,-3 12-1,0 9 91,2 0 0,1-1 0,1 40 1,2-68-175,0 1 0,0 0 0,0 0 0,0 0 1,1 0-1,0-1 0,0 1 0,0 0 1,0-1-1,0 1 0,1-1 0,0 1 1,0-1-1,0 1 0,0-1 0,0 0 0,0 0 1,1 0-1,0 0 0,-1-1 0,1 1 1,0-1-1,0 0 0,1 0 0,-1 0 1,0 0-1,7 3 0,0-2-176,0 0-1,0 0 1,0-1-1,1 0 1,-1-1-1,1 0 1,-1-1-1,19-1 1,-1 0-606,-26 1 699,12 0-724,0 0 1,23-5-1,-6-5-1825,-27 8 1648,0-1 0,0 1 0,0-1 0,-1 0 0,7-5 0,8-11-7742</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6:47.086"/>
    </inkml:context>
    <inkml:brush xml:id="br0">
      <inkml:brushProperty name="width" value="0.025" units="cm"/>
      <inkml:brushProperty name="height" value="0.025" units="cm"/>
      <inkml:brushProperty name="color" value="#FFFFFF"/>
    </inkml:brush>
  </inkml:definitions>
  <inkml:trace contextRef="#ctx0" brushRef="#br0">96 484 3938,'0'0'13555,"-13"-2"-12581,2 0-688,0 0-1,-20 0 1,30 2-249,-1 0 0,1 0 0,0 1 0,0-1 0,-1 0 0,1 1 0,0-1 0,0 1 0,0 0 0,0-1 0,0 1 0,0 0 0,0-1 0,0 1 0,0 0 0,0 0 0,0 0 1,0 0-1,0 0 0,1 0 0,-1 0 0,0 0 0,1 1 0,-1-1 0,1 0 0,-1 0 0,1 0 0,-1 3 0,0 2 85,0 0 1,1 0-1,-1 1 0,2 8 1,-1-8 31,0 1-80,0-2 25,0-1 0,0 1 0,0 0 1,3 9-1,-2-13-79,-1 0 0,1 0-1,0 0 1,0 0 0,0 0 0,0-1 0,1 1 0,-1 0 0,0-1-1,1 1 1,-1-1 0,1 1 0,0-1 0,-1 0 0,1 0 0,2 2-1,4 0 1,-1 0 0,1-1 0,-1 1 0,1-2 0,0 1 0,0-1 0,0 0 0,0-1 0,0 0 0,9 0-1,-7 0-16,-3-1-11,-1 1 0,0-1 0,1 0 0,-1-1 0,0 1 0,0-1 0,0 0 1,0-1-1,0 0 0,0 0 0,-1 0 0,1 0 0,-1-1 0,0 0 0,5-5 0,5-5-34,-1-2 1,0 0-1,15-25 0,1-4-211,-3-2 0,-3-1 0,-1-1 0,-2-1 0,-3-1 0,-1-1 0,15-89-1,-29 124 266,-1 7 319,-6 24-108,-29 71 171,-4 11-65,28-59-232,1 0 0,1 1 0,0 38-1,3 114 155,4-151-190,-1-26-3,2 0-1,3 22 1,-4-32-42,1 0 1,0 0-1,0 0 0,0 0 1,0 0-1,0-1 0,0 1 1,1 0-1,-1-1 0,1 1 1,0-1-1,0 1 0,0-1 1,0 0-1,0 0 0,0 0 1,3 2-1,-4-5 25,-1 1 1,1-1-1,-1 0 1,1 1-1,-1-1 1,0 0-1,0 0 1,1 0-1,-1 1 1,0-1-1,0 0 1,0 0-1,0 1 1,0-1-1,0 0 1,0 0-1,0 0 1,0 1-1,0-2 1,0 0 27,-1-26-122,-1 0-1,-8-42 1,7 49-281,1 1 1,1-32 0,1 39-44,0 12 348,0 0 0,0 0 0,0 1-1,1-1 1,-1 0 0,0 0 0,0 0-1,1 1 1,-1-1 0,0 0 0,1 0 0,-1 1-1,1-1 1,-1 0 0,1 1 0,-1-1-1,1 0 1,-1 1 0,1-1 0,0 1-1,-1-1 1,1 1 0,0-1 0,-1 1 0,1 0-1,0-1 1,0 1 0,0 0 0,-1-1-1,1 1 1,0 0 0,1 0 0,31-2-456,-24 3 368,-5-1 119,0 0 1,-1 1-1,1-1 0,-1 1 0,1 0 0,-1 0 1,1 0-1,-1 0 0,1 1 0,-1-1 0,4 4 1,2 1 115,0 1 1,10 11-1,13 10 135,-22-22-183,1 1-1,-1-1 1,1-1-1,1 0 1,-1 0 0,1-1-1,-1-1 1,1 0-1,0-1 1,0 0-1,0 0 1,0-2-1,13 0 1,-24 0-56,-1 0 0,1 0 0,-1-1 0,0 1 0,1 0 0,-1-1 0,0 1 0,1 0-1,-1-1 1,0 1 0,1-1 0,-1 1 0,0-1 0,0 1 0,1-1 0,-1 1 0,0 0 0,0-1 0,0 1 0,0-1 0,0 1 0,1-1 0,-1 1 0,0-1-1,0 1 1,0-1 0,-1-1 0,1-19 16,0 15-23,0 4-9,0 0 1,-1 0-1,1 0 1,0 1-1,-1-1 0,1 0 1,-1 0-1,0 0 1,0 0-1,1 0 1,-1 1-1,-1-1 0,1 0 1,0 1-1,0-1 1,-2-1-1,0 0 3,-1 0-1,0 0 0,1 1 1,-1-1-1,0 1 1,-8-4-1,0 2 13,0 0 1,0 0-1,0 1 0,-18-1 1,-36 1-36,65 3 13,1 0 1,-1 0-1,0 0 0,0 1 0,1-1 1,-1 0-1,0 0 0,1 1 0,-1-1 1,0 1-1,1-1 0,-1 0 0,0 1 0,1-1 1,-1 1-1,1 0 0,-1-1 0,1 1 1,-1-1-1,1 1 0,-1 0 0,1-1 1,0 1-1,-1 0 0,1-1 0,0 1 1,0 0-1,0-1 0,-1 1 0,1 0 0,0 0 1,0-1-1,0 1 0,0 0 0,0 0 1,0 0-1,1 1 0,-1-1-19,0 1 0,0 0 0,0-1 0,1 1 0,-1 0 0,1-1 0,-1 1 0,1-1 0,0 1 0,-1 0 1,1-1-1,0 0 0,0 1 0,0-1 0,0 0 0,0 1 0,1-1 0,1 2 0,6 1-36,-1 0-1,1 0 1,0-1 0,0 0 0,16 3 0,53 6-316,-62-10 339,20 2-31,-17-3 107,0 1 1,0 1 0,-1 0-1,1 2 1,29 11 0,-45-15 45,0 1 1,0 0 0,0 0 0,0 0 0,-1 0 0,1 0 0,0 1-1,-1-1 1,0 1 0,0-1 0,0 1 0,0 0 0,0 0 0,0 0 0,2 6-1,-4-8 2,0-17 160,0 1-214,0-4-32,0 1 1,5-29-1,-4 41-11,1-1 0,-1 1 1,1 0-1,1 0 0,-1 0 0,1 0 1,0 1-1,0-1 0,1 1 0,0 0 1,7-8-1,-6 8-19,0 0 0,0 1 0,1 0 1,-1 0-1,1 0 0,0 0 0,1 1 0,-1 0 1,0 1-1,1-1 0,0 1 0,-1 0 0,1 1 0,0 0 1,0 0-1,0 0 0,0 1 0,0 0 0,12 1 1,-16 0 50,-1 0 0,1 0 0,0 0 0,-1 0 0,0 0 0,1 0 0,-1 1 0,0-1 0,1 1 0,-1-1 0,0 1 0,0 0 0,0 0 0,-1 0 0,1 0 0,0 0 0,-1 1 0,0-1 0,2 3 0,4 7 165,-2 1 0,7 18 0,-10-27-153,2 7 81,-1-1 1,0 1 0,0 0 0,-1 0-1,0 0 1,-1 0 0,-1 0 0,0 22-1,-1-32-98,1 0-1,0 0 1,0-1-1,-1 1 0,1 0 1,0 0-1,-1 0 0,1 0 1,-1 0-1,1 0 0,-1-1 1,1 1-1,-1 0 0,0 0 1,1-1-1,-1 1 0,0-1 1,0 1-1,1 0 1,-1-1-1,0 1 0,-1-1 1,-20 6 66,17-6-58,-23 3 62,-52-2 1,47-1-67,32 0-41,0 0-1,1 0 1,-1 0 0,0 0 0,1 0 0,-1 0 0,0 0 0,0 0 0,1 0-1,-1 1 1,0-1 0,1 0 0,-1 0 0,0 1 0,1-1 0,-1 1 0,1-1 5,0 1 0,0-1 0,1 1 0,-1-1 1,0 1-1,0-1 0,1 0 0,-1 1 0,0-1 1,1 0-1,-1 1 0,1-1 0,-1 0 0,0 0 1,1 1-1,-1-1 0,1 0 0,-1 0 0,1 0 1,-1 1-1,1-1 0,-1 0 0,1 0 0,-1 0 1,1 0-1,-1 0 0,1 0 0,262 64-71,-170-43 128,173 35 382,-244-53-356,41 0 0,-63-3-98,1 0-1,-1 0 0,0-1 1,1 1-1,-1 0 0,0 0 1,0 0-1,1-1 0,-1 1 1,0 0-1,0 0 0,1-1 1,-1 1-1,0 0 0,0 0 1,0-1-1,1 1 0,-1 0 0,0-1 1,0 1-1,0 0 0,0-1 1,0 1-1,0 0 0,0-1 1,0 1-1,0 0 0,0-1 1,0 1-1,0 0 0,0-1 1,0 1-1,0 0 0,0-1 1,0 1-1,0-1 0,-3-11-917,3 11 709,-1 0 0,0 0 0,0 0 0,0-1 0,0 1 0,0 0 0,0 0 0,0 0 0,0 1 0,0-1 0,-2-1 0,-21-12-6229</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6:48.688"/>
    </inkml:context>
    <inkml:brush xml:id="br0">
      <inkml:brushProperty name="width" value="0.025" units="cm"/>
      <inkml:brushProperty name="height" value="0.025" units="cm"/>
      <inkml:brushProperty name="color" value="#FFFFFF"/>
    </inkml:brush>
  </inkml:definitions>
  <inkml:trace contextRef="#ctx0" brushRef="#br0">277 1 15431,'0'0'9060,"-8"9"-8697,-32 38-4,3 1 0,2 2 0,2 1-1,2 2 1,-24 57 0,47-90-263,1 1 0,1 0-1,1 0 1,1 1 0,1-1 0,0 1 0,2 0-1,0 0 1,2-1 0,3 25 0,-2-37-81,0-1 1,0 1-1,1-1 1,0 0-1,1 0 0,0 0 1,0 0-1,1 0 1,0-1-1,0 0 1,0 0-1,1-1 0,0 1 1,1-1-1,-1 0 1,9 5-1,-6-4-94,1-1 1,1 0-1,-1 0 0,1-1 0,0 0 1,0-1-1,0 0 0,0-1 0,1 0 0,0-1 1,17 1-1,-18-2-189,24-2-891,-33 1 1060,-1 0 0,1 0 0,-1-1 0,1 1-1,0-1 1,-1 0 0,1 1 0,-1-1 0,1 0-1,-1 0 1,0 0 0,1 0 0,-1 0 0,0 0-1,0 0 1,1-1 0,0-1 0,1-2-165,-1 1 0,-1 0 0,1 0 0,-1-1 0,1 1 0,-1-1 1,0 1-1,0-8 0,0-37-2969,-1 35 1800,0 12 717,0-1-1,0 1 0,0-1 1,0 0-1,-1 1 0,1-1 1,-2-2-1,-11-14-9010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6:49.107"/>
    </inkml:context>
    <inkml:brush xml:id="br0">
      <inkml:brushProperty name="width" value="0.025" units="cm"/>
      <inkml:brushProperty name="height" value="0.025" units="cm"/>
      <inkml:brushProperty name="color" value="#FFFFFF"/>
    </inkml:brush>
  </inkml:definitions>
  <inkml:trace contextRef="#ctx0" brushRef="#br0">16 10 9396,'0'0'10096,"-4"-2"-9083,-7-6-237,25 15 452,41 17 712,-27-17-1691,0-2 1,1 0-1,35 0 0,91-4-1495,-79-2-2257</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6:53.390"/>
    </inkml:context>
    <inkml:brush xml:id="br0">
      <inkml:brushProperty name="width" value="0.025" units="cm"/>
      <inkml:brushProperty name="height" value="0.025" units="cm"/>
      <inkml:brushProperty name="color" value="#FFFFFF"/>
    </inkml:brush>
  </inkml:definitions>
  <inkml:trace contextRef="#ctx0" brushRef="#br0">4716 369 3249,'0'0'8903,"3"-8"-8375,5-22 78,-8 29-558,0 0-1,0 0 1,-1 0 0,1 0 0,-1 0-1,1 0 1,-1 0 0,1 1-1,-1-1 1,0 0 0,1 0 0,-1 1-1,0-1 1,1 0 0,-1 1-1,0-1 1,0 1 0,0-1 0,0 1-1,0-1 1,0 1 0,1 0-1,-1-1 1,0 1 0,0 0 0,0 0-1,0 0 1,-2-1 0,-2 0 195,-9-3 369,-1 0-1,1 1 0,0 1 1,-19 0-1,-61 2 965,39 1-1465,-420 3 1218,323 8-446,2 0-742,-379-12-170,377-9 43,-4-1-52,-176 10-50,273-3 112,0-3 0,-69-15 0,45 6-3,-22 0 60,-182-3 1,253 18-42,-385-9 45,376 5 179,0 3 0,-83 7 1,85-2-196,-71-4 1,50-1 39,-411-1 1305,289 16-1023,-1 0-9,185-14-371,3 0-296,340-11-26,-27-1 96,581 11 402,-469 1-142,-95 14-106,-3-1 5,-233-13 61,36 1-576,188-21 0,-187-1 254,187-21-438,-312 41 747,1-1 33,0 2 0,0-1 0,0 1 0,19 3 0,-29-3-37,0 0-1,1 1 1,-1-1 0,1 0-1,-1 1 1,0-1 0,1 0 0,-1 1-1,0-1 1,1 1 0,-1-1-1,0 1 1,0-1 0,1 1-1,-1-1 1,0 0 0,0 1-1,0 0 1,0-1 0,1 1-1,-1-1 1,0 1 0,0-1-1,0 1 1,0-1 0,0 1-1,0-1 1,-1 1 0,1-1 0,0 1-1,0-1 1,0 1 0,0-1-1,-1 1 1,1-1 0,0 1-1,0-1 1,-1 0 0,1 1-1,0-1 1,-1 1 0,1-1-1,-1 0 1,1 1 0,0-1-1,-1 1 1,-9 2 11,0 0 1,0-1-1,0 0 0,0-1 0,-16 0 0,7 1 49,-333 4 547,221-7-558,-727-23 803,-115-7 724,898 31-1502,-1 3 0,-99 17 1,-64 39-38,31-6-347,257-50-171,369-25 401,-234 8 131,567-19 185,1 18-182,-248 5 1,203-26-679,-153 5-441,-495 30 821,-506 34 183,306-18 138,-1421 101 474,934-110-41,162-3-134,337 0-306,-210 32 1,367-34-24,56-5-67,87-14 0,-103 9 29,138-16 33,280-37-41,-222 21 56,399-56-598,6 53 220,-565 43 320,135 6 40,-236-5-27,6 0-3,-1 1 0,1 0 1,0 1-1,-1-1 0,1 1 1,-1 1-1,13 5 0,-21-8-1,1 0-1,-1 0 1,1 1-1,0-1 0,-1 0 1,1 0-1,-1 1 0,1-1 1,-1 0-1,1 1 0,-1-1 1,1 0-1,-1 1 1,0-1-1,1 1 0,-1-1 1,1 1-1,-1-1 0,0 1 1,1-1-1,-1 1 0,0 0 1,0-1-1,0 1 1,1-1-1,-1 1 0,0 0 1,0-1-1,0 1 0,0-1 1,0 1-1,0 0 0,0-1 1,0 1-1,0-1 1,0 1-1,0 0 0,-1-1 1,1 1-1,0-1 0,0 1 1,-1 0-1,1-1 1,0 1-1,-1-1 0,1 1 1,0-1-1,-1 1 0,0 0 1,-2 1-11,0 1 1,0-1 0,-1 0-1,1 0 1,0 0-1,-1 0 1,-5 1 0,-16 6 33,-1-2 0,1-1 0,-47 5 0,-86-3 94,120-7-110,-594 4 296,344-5-161,156 0 15,-1453-14 1063,718 2-1707,984 12 80,2578 0 160,-2000-24-554,-694 24 804,426-42-847,-422 41 851,8-1-34,-27-1-5,-187-7-7,94 6 20,-831-20 17,2 20 316,266 21 70,1 51 843,647-65-1089,13-2-67,0 0-1,1 1 1,-1 0-1,-15 6 1,30-8-72,139 0-321,14 0 230,62 0-13,56 0 77,828-5-826,1-25-1030,-884 17 1862,137-3-374,-503 16 218,-286 14 185,95-2-3,-944-2 904,1177-10-792,-412-17 1066,3-23-848,-180 9 153,1024 47-944,-179-6 452,1513 44-1240,-737-53-1165,-722 6 2214,-146-1 304,-59-5-56,-12-1-53,-593-9 90,-558-2 1449,784 36-853,2 19-494,-116 10-385,131-43-80,364-11 246,-1-1 0,1 1 0,-1-1 0,1 0 0,-1 0 0,0 0 0,1 0 0,-1-1 0,4-2 0,18-6-136,41-10-120,132-21-1,77 11 316,221 4 65,-107 8 227,-363 16-257,-7 1 4,0 0 1,36-9 0,-47 6 72,-10 2 20,-7 1 151,-392-3 20,240 5-324,-244 5-104,10 0-1122,233-6-1859,150 0-970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6:54.659"/>
    </inkml:context>
    <inkml:brush xml:id="br0">
      <inkml:brushProperty name="width" value="0.025" units="cm"/>
      <inkml:brushProperty name="height" value="0.025" units="cm"/>
      <inkml:brushProperty name="color" value="#FFFFFF"/>
    </inkml:brush>
  </inkml:definitions>
  <inkml:trace contextRef="#ctx0" brushRef="#br0">960 29 11637,'0'0'7380,"2"0"-7047,5-2 500,-16 1 763,-21 3-442,17 0-1028,0 0-1,1 1 0,0 0 1,-1 1-1,-15 7 0,-57 33 470,59-30-378,-246 164 1109,28-17-897,219-147-390,0 0 0,-1-2 0,-1 0 0,-34 9 0,59-22-22,4-1-21,9-8-58,-11 10 60,83-67-768,120-73 0,110-41 491,-104 66 116,-195 109 176,-12 6 347,-6 0-10,-4 0-298,1 1 0,0 0 0,-1 1 1,1-1-1,0 1 0,-1 1 0,-6 3 1,0-1-10,-353 150 528,272-107-432,-157 107 0,252-155-139,-5 3-14,0 0 0,1 1-1,-1-1 1,1 1 0,-5 6 0,7-7 7,1-1 0,0 1 1,0-1-1,0 1 0,0 0 0,0-1 0,0 1 0,1 0 1,-1 0-1,1-1 0,0 1 0,0 5 0,0-5 8,1-1 1,-1 1-1,0 0 0,1 0 0,0-1 0,0 1 0,0 0 0,0-1 1,0 1-1,0 0 0,1-1 0,-1 0 0,1 1 0,-1-1 0,4 3 1,3 3 16,0-1 0,17 12 0,-12-10 5,102 73 217,2-5-1,152 73 0,-84-60 76,-180-87-428,6 1 640,-11-4-506,0 0-1,1 0 1,-1 0-1,0 0 1,1-1-1,-1 1 1,0 0-1,0 0 0,1-1 1,-1 1-1,0 0 1,0 0-1,0-1 1,1 1-1,-1 0 1,0-1-1,0 1 1,0 0-1,0-1 0,0 1 1,1 0-1,-1-1 1,0 1-1,0 0 1,0-1-1,0 1 1,0 0-1,0-1 0,0 1 1,0 0-1,0-1 1,-1 1-1,1-1 1,0-15 20,-1-1-1,-1 1 1,0-1 0,-1 1 0,-1 0-1,-8-24 1,-8-14-56,-151-463-2670,169 510 2614,-1-5-128,0 0 0,0 0 1,2-1-1,-2-12 1,3 24 147,0 21-112,0 49 471,3-1 0,14 87-1,16-4 144,-25-124-365,1 0 0,1 0 0,18 35 0,-28-62-78,1 0-1,-1 1 0,0-1 1,0 1-1,1-1 0,-1 1 1,0-1-1,1 0 0,-1 1 1,0-1-1,1 0 0,-1 1 1,1-1-1,-1 0 0,0 1 0,1-1 1,-1 0-1,1 0 0,-1 0 1,2 1-1,-2-1 4,1 0 0,-1-1 0,1 1 0,-1 0 0,1 0 0,-1-1 0,0 1 0,1 0-1,-1-1 1,1 1 0,-1 0 0,0-1 0,1 1 0,-1-1 0,0 1 0,1 0 0,-1-1 0,0 1 0,0-1 0,1 1 0,-1-1 0,0 1-1,0-1 1,0 0 0,24-63 200,37-87-552,-37 101-35,3 1 0,1 1 0,3 1 1,1 2-1,75-81 0,-101 119 532,-8 4 378,-14 3 483,6 1-1198,-79 0 188,0 4 0,1 4 0,-115 27 0,154-24-37,0 2 0,0 3 0,1 1 0,2 2-1,0 3 1,1 2 0,-53 38 0,78-49-34,1 1 1,-32 35-1,47-46-61,0 0 0,0 0 0,1 0 0,0 1 0,0 0 0,0 0 0,1 0 0,-1 0 0,1 0 0,0 0 0,1 0 0,-1 1 0,1-1-1,0 1 1,1-1 0,-1 1 0,1-1 0,0 1 0,1 6 0,-1-12 77,0 1 0,0-1 0,0 1 0,1-1 0,-1 1 0,0-1 0,0 1 0,0-1 0,1 1 0,-1-1 0,0 0 0,1 1 0,-1-1 0,0 1 0,1-1 0,-1 0 0,1 1 0,-1-1 0,1 0 0,-1 0 0,0 1-1,1-1 1,-1 0 0,1 0 0,-1 0 0,1 0 0,0 1 0,30 3-1996,-4-3-3056,-1-1-5833</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6:55.470"/>
    </inkml:context>
    <inkml:brush xml:id="br0">
      <inkml:brushProperty name="width" value="0.025" units="cm"/>
      <inkml:brushProperty name="height" value="0.025" units="cm"/>
      <inkml:brushProperty name="color" value="#FFFFFF"/>
    </inkml:brush>
  </inkml:definitions>
  <inkml:trace contextRef="#ctx0" brushRef="#br0">1 50 1457,'0'0'16180,"0"-7"-14763,0-35 4711,0 47-5845,-1 16-84,2 0 0,1 1-1,1-1 1,0 0 0,2 0 0,0-1-1,15 35 1,-6-26-100,1 0 0,1-1 0,1-1 0,2-1 0,1 0 0,34 34 0,-25-33-47,1-1 0,1-1 0,1-2 0,67 37 0,-54-38-32,1-2 0,1-2 0,1-2 0,0-2 0,1-2 1,0-2-1,1-3 0,97 3 0,-126-9-7,0-2-1,0 0 1,0-1-1,0-2 1,24-5-1,-41 7-18,1 1-1,-1-1 1,1 0-1,-1 0 0,0 0 1,0 0-1,0-1 1,0 1-1,0-1 0,-1 0 1,1 0-1,-1-1 1,0 1-1,0-1 0,0 0 1,0 0-1,-1 0 1,1 0-1,-1 0 0,0 0 1,-1 0-1,1-1 0,-1 1 1,1-1-1,-1 0 1,-1 1-1,1-1 0,-1 0 1,1-6-1,-1-2-315,0-11-737,0 9-3584,0 14 4446,0 1 1,0 0-1,0 0 0,0-1 0,1 1 0,-1 0 1,0 0-1,0-1 0,0 1 0,1 0 1,-1 0-1,0-1 0,1 1 0,-1 0 1,0 0-1,0 0 0,1 0 0,-1 0 0,0 0 1,1-1-1,-1 1 0,0 0 0,1 0 1,-1 0-1,0 0 0,1 0 0,-1 0 0,0 0 1,1 0-1,-1 0 0,1 0-357,16 0-7102</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6:55.937"/>
    </inkml:context>
    <inkml:brush xml:id="br0">
      <inkml:brushProperty name="width" value="0.025" units="cm"/>
      <inkml:brushProperty name="height" value="0.025" units="cm"/>
      <inkml:brushProperty name="color" value="#FFFFFF"/>
    </inkml:brush>
  </inkml:definitions>
  <inkml:trace contextRef="#ctx0" brushRef="#br0">257 1 2225,'0'0'18371,"-27"10"-17624,-88 39-59,109-46-613,0-1-1,0 1 0,1 1 1,-1-1-1,1 1 0,0 0 0,0 0 1,0 0-1,1 1 0,-1 0 0,1 0 1,0 0-1,1 0 0,-1 1 0,1-1 1,-4 9-1,4-8 8,-1 4 30,-1 2-1,1-1 0,1 0 1,0 1-1,0 0 1,-1 16-1,2 72 418,2-65-275,0-25-219,1-1 0,0 1 0,0-1 0,0 0 0,2 1 0,-1-1 0,1 0 0,0 0 0,1-1 0,0 1 0,0-1 0,1 1-1,0-1 1,0-1 0,1 1 0,0-1 0,1 0 0,-1 0 0,1-1 0,1 0 0,8 6 0,-6-6-40,0 0 0,0-1 0,1 0 0,-1 0 0,1-2 0,0 1 0,18 2 0,-2-2-50,-1-2 0,29-1-1,-52 0 50,0-2-1,1 1 1,-1 0-1,0-1 1,0 1-1,0-1 1,-1 0-1,1 0 0,0 0 1,0 0-1,0 0 1,-1-1-1,1 1 1,0-1-1,-1 0 1,0 0-1,1 0 1,-1 0-1,0 0 1,0 0-1,0-1 0,0 1 1,-1-1-1,1 1 1,2-6-1,-1-1-10,0 1-1,-1-1 0,1 1 0,-2-1 0,1 0 1,-1 0-1,-1-15 0,0 19 24,-1 1-1,0 0 1,1 0 0,-1 0-1,-1 0 1,1 0 0,-1 0-1,0 0 1,1 1-1,-2-1 1,1 1 0,0-1-1,-1 1 1,1 0 0,-1 0-1,0 0 1,0 0-1,0 0 1,-1 1 0,1-1-1,-1 1 1,-6-4 0,-6-1 18,1 0 0,-1 0 0,0 2 1,-23-5-1,13 5-49,0 1 0,0 1 0,0 1 0,-34 3 0,57-1 0,1 0-1,0 0 1,0 0 0,0 0 0,0 0 0,0 1 0,0-1 0,0 1 0,0-1 0,0 1 0,0 0 0,0 0 0,0 0 0,1 0 0,-1 0 0,0 0-1,-2 3 1,2-2-78,1 1 0,0-1 0,0 0 0,0 1 0,0-1 0,0 1 0,1-1 0,-1 1 0,1-1 0,-1 1 0,1 0 0,0-1-1,0 5 1,1-4-3,-1-1-1,0 1 1,1-1 0,-1 1-1,1-1 1,0 1-1,0-1 1,0 1-1,0-1 1,0 0-1,0 1 1,1-1-1,-1 0 1,1 0-1,-1 0 1,1 0 0,0-1-1,0 1 1,0 0-1,0-1 1,0 1-1,4 1 1,2 1-358,0 0 0,0 0 0,1-1 1,14 4-1,15-2-3098,-6-5-1910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6:56.401"/>
    </inkml:context>
    <inkml:brush xml:id="br0">
      <inkml:brushProperty name="width" value="0.025" units="cm"/>
      <inkml:brushProperty name="height" value="0.025" units="cm"/>
      <inkml:brushProperty name="color" value="#FFFFFF"/>
    </inkml:brush>
  </inkml:definitions>
  <inkml:trace contextRef="#ctx0" brushRef="#br0">516 132 64,'0'0'15540,"-7"-21"-14230,0 2-969,0 0 0,-14-25-1,20 42-302,-1 0-1,1 0 0,-1 0 1,0 0-1,0 1 1,1-1-1,-1 0 0,0 1 1,-1-1-1,1 1 1,0 0-1,0-1 0,0 1 1,-1 0-1,1 1 1,-3-2-1,-1 1 54,0 0 0,0 1 0,0-1 0,-11 2 0,2-1 93,-6 0 41,-137 2 1394,147-1-1511,1 0 1,0 1-1,0 1 1,0 0-1,0 0 0,0 1 1,0 0-1,1 1 1,0 0-1,0 1 0,0-1 1,-14 14-1,17-14-98,1 1-1,-1 0 1,1 0 0,0 0-1,1 0 1,0 1-1,0 0 1,0 0 0,0 0-1,1 0 1,1 1-1,-1-1 1,1 1 0,0 0-1,1-1 1,0 1-1,0 9 1,1-16-26,0 1 0,0-1 1,0 1-1,0-1 0,1 1 0,-1-1 0,1 1 0,-1-1 1,1 0-1,-1 1 0,1-1 0,0 0 0,0 0 0,-1 1 1,1-1-1,0 0 0,0 0 0,0 0 0,0 0 0,0 0 1,1 0-1,-1 0 0,0-1 0,0 1 0,1 0 1,-1-1-1,0 1 0,1 0 0,-1-1 0,1 0 0,1 1 1,6 0-30,-1 1 0,1-2 0,0 1 0,11-2 0,-7 1-54,-6 0 63,9 0-109,1-1 1,17-2-1,-28 2 102,0 0 1,-1-1 0,1 0-1,0 0 1,-1 0 0,1-1-1,-1 0 1,0 0 0,6-4 0,10-12-168,0 0 1,-2-1 0,26-33 0,1-1-67,-46 54 299,0 0-1,0 0 1,0 0-1,0 1 1,0-1 0,0 0-1,0 0 1,0 1-1,0-1 1,0 0-1,0 0 1,0 1 0,0-1-1,0 0 1,0 0-1,0 0 1,0 1 0,0-1-1,1 0 1,-1 0-1,0 0 1,0 1-1,0-1 1,0 0 0,1 0-1,-1 0 1,0 0-1,0 1 1,0-1 0,0 0-1,1 0 1,-1 0-1,0 0 1,0 0-1,1 0 1,-1 0 0,0 0-1,0 0 1,0 0-1,1 0 1,-1 0-1,0 0 1,0 0 0,1 0-1,-1 0 1,0 0-1,0 0 1,1 0 0,-1 0-1,0 0 1,0 0-1,0 0 1,1 0-1,-1 0 1,0 0 0,0 0-1,0-1 1,1 1-1,-1 0 1,0 0 0,0 0-1,0 0 1,0-1-1,1 1 1,-1 0-1,0 0 1,0-1 0,0 28 492,-1-19-168,-5 72 1217,-1 1-3285,14-80-3121,5-1 192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1:34.012"/>
    </inkml:context>
    <inkml:brush xml:id="br0">
      <inkml:brushProperty name="width" value="0.025" units="cm"/>
      <inkml:brushProperty name="height" value="0.025" units="cm"/>
      <inkml:brushProperty name="color" value="#FFFFFF"/>
    </inkml:brush>
  </inkml:definitions>
  <inkml:trace contextRef="#ctx0" brushRef="#br0">122 438 7940,'0'0'9671,"0"7"-8039,0 12-467,0-32-404,0-53-83,-2 3-421,1 18-222,5-59 0,-3 92-50,1-1-1,0 1 1,1 0 0,1-1-1,0 1 1,0 1 0,1-1-1,1 0 1,9-13 0,-13 22-8,1-1 1,0 1 0,0 0-1,0 1 1,0-1 0,0 1-1,1-1 1,-1 1 0,1 0-1,0 0 1,0 0 0,-1 1-1,1-1 1,0 1 0,0 0 0,0 0-1,1 1 1,-1-1 0,0 1-1,6 0 1,-2 0 8,-1 1 1,1 0-1,0 0 0,-1 0 1,1 1-1,-1 0 0,0 1 0,0 0 1,14 7-1,-8-3 15,-1 2 1,1 0-1,-1 0 0,-1 1 1,0 1-1,0 0 0,-1 0 1,-1 1-1,0 0 0,0 1 1,8 17-1,-15-25 5,0 1-1,-1 0 0,0-1 1,0 1-1,0 0 0,-1 0 1,0 10-1,0-15-5,0 0 8,0 1 0,0 0 0,0-1 0,-1 1 0,1 0 0,-1-1 0,1 1 0,-1-1 0,0 1 0,1-1 0,-1 1 0,0-1 0,0 0 0,0 1 0,0-1 0,0 0 0,-3 2 0,1 0 26,-1 0 0,0-1 1,0 1-1,0-1 0,0 0 1,-6 2-1,-4 0 80,0 0 0,0 0 0,-18 1 0,-30 0 25,-72-4 0,72-1-275,61 0 80,7 0-542,1 0 543,0 1 0,1 0 0,-1 1 0,0 0-1,0 0 1,11 5 0,44 24 184,-54-27-131,14 8 17,-1 1 1,-1 1-1,0 0 0,19 20 0,-27-22-9,0 0 0,-1 1 0,0 0 0,-1 1 0,0 0 0,12 26 0,-20-37 23,-1 1 0,1 0 0,-1 0 0,0 0 0,0 0 0,-1 1 0,1-1 0,0 7 0,-1-11-21,0 1 0,0-1 0,0 1 0,0-1 0,0 1 0,0-1 0,0 1 0,-1-1 0,1 1 0,0-1 0,0 1 0,0-1 0,0 1 0,-1-1 0,1 1 0,0-1 0,0 0 0,-1 1 0,1-1 0,0 1 0,-1-1 0,1 0 0,0 1 0,-1-1 0,1 0 0,0 1 0,-1-1 0,0 0 0,-10 4 128,0-1 0,0-1 0,0 0 0,0 0 0,0-1 0,-18-1 0,27 0-114,-235 1 626,230-1-948,-5 0 220,0-1 1,0 0-1,0 0 0,-13-4 0,23 4-111,-1 0 0,0 0-1,1 0 1,-1 0 0,1 0-1,0-1 1,-1 1 0,1-1 0,0 1-1,-3-3 1,4 2-143,0 1-1,0 0 0,0-1 1,0 1-1,1-1 1,-1 0-1,0 1 1,0-1-1,1 1 0,-1-1 1,1 0-1,0 1 1,0-1-1,-1 0 1,1 0-1,0 1 0,0-4 1,3-15-10071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6:57.053"/>
    </inkml:context>
    <inkml:brush xml:id="br0">
      <inkml:brushProperty name="width" value="0.025" units="cm"/>
      <inkml:brushProperty name="height" value="0.025" units="cm"/>
      <inkml:brushProperty name="color" value="#FFFFFF"/>
    </inkml:brush>
  </inkml:definitions>
  <inkml:trace contextRef="#ctx0" brushRef="#br0">159 0 13574,'0'0'6814,"-23"11"-6291,-69 35-134,89-44-376,0-1 0,0 1 0,0 0 0,0 1 0,1-1 0,-1 0 0,1 1 0,0-1 0,-1 1 0,1 0 0,0 0 0,1 0 0,-1 0 0,0 0 0,1 0 0,0 0 0,0 0 0,0 1 0,0-1 0,0 0 0,1 1 0,-1-1 0,1 1 0,0-1 0,0 1 0,0-1 0,1 6-1,0 5-1,-1-7 0,0-1 1,0 1-1,1-1 0,0 0 1,0 1-1,1-1 1,0 0-1,0 0 0,0 1 1,1-2-1,0 1 1,0 0-1,0-1 0,6 8 1,35 49 225,3-2 1,3-2-1,60 55 0,-87-87 478,-23-26-432,-6 0-182,1-1 0,-1 0-1,0 0 1,0 0 0,1-1-1,-1 0 1,1 0 0,-1-1-1,-7-4 1,-6-5-185,-20-15 0,25 16 104,8 7-35,-1-2-35,-1 1-1,1-1 1,-10-11 0,15 15 15,0 0 1,1-1-1,-1 1 0,1-1 1,-1 0-1,1 1 0,0-1 1,0 0-1,0 0 0,0 0 1,0 0-1,1 0 0,0 0 1,-1-5-1,1 7 7,0-1 1,1 1-1,-1 0 1,0-1-1,1 1 1,-1 0-1,1 0 1,-1-1-1,1 1 0,-1 0 1,1 0-1,0 0 1,0 0-1,-1 0 1,1 0-1,0 0 1,0 0-1,0 0 0,0 0 1,0 0-1,0 1 1,1-1-1,0 0 1,32-12-183,-29 12 182,49-12-142,85-9 1,-4 1 60,-109 16 49,0-2 1,-1 0 0,27-13-1,-44 16 58,0 0-1,0 0 0,-1 0 1,1-1-1,7-7 1,-13 10-4,0 0 1,1-1 0,-1 1-1,0-1 1,0 1 0,0-1-1,-1 0 1,1 0-1,-1 0 1,1 0 0,-1 0-1,0 0 1,0-1 0,-1 1-1,1 0 1,0-5 0,-1 2-28,1 1 0,-1 0 0,0 0 0,-1-1 0,-1-7 0,1 11 26,1 0 0,-1 1 0,0-1 0,0 0 0,0 1 0,0-1 0,0 0 0,0 1 0,-1-1 0,1 1 0,0 0 0,-1-1 0,1 1 0,-1 0 0,0 0 0,1 0 0,-1 0 0,-2-1 0,-6-2 15,-1 1 0,1 0 0,-1 1 0,0 0 0,0 0 0,0 1 0,1 0 0,-1 1 0,0 1 0,0 0 0,-11 2 0,17-2 7,1 1 0,0 0 0,0 0 1,-1 0-1,1 0 0,1 1 0,-1 0 0,0 0 0,1 0 1,-1 0-1,1 0 0,0 1 0,0-1 0,0 1 1,1 0-1,-4 6 0,0 1 93,0 0-1,1 0 1,1 0 0,0 0-1,-4 17 1,5-7-47,0 0-1,1 0 1,1 0-1,1 0 1,5 34-1,-4-50-61,0 1 0,1-1 0,-1 1 0,1-1 0,0 0 0,1 0 0,-1 0 1,1 0-1,0 0 0,0-1 0,8 8 0,-5-5-61,1-1-1,0 0 1,1-1 0,-1 1 0,1-1 0,12 5 0,0-1-465,0-2 1,0-1 0,0 0-1,1-1 1,21 1 0,-2-3-3578,-8-3-2240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6:58.067"/>
    </inkml:context>
    <inkml:brush xml:id="br0">
      <inkml:brushProperty name="width" value="0.025" units="cm"/>
      <inkml:brushProperty name="height" value="0.025" units="cm"/>
      <inkml:brushProperty name="color" value="#FFFFFF"/>
    </inkml:brush>
  </inkml:definitions>
  <inkml:trace contextRef="#ctx0" brushRef="#br0">132 24 11845,'0'0'8676,"-19"18"-7971,-62 61-198,78-76-462,0 0 0,1 0 1,-1 0-1,1 1 1,-1-1-1,1 1 0,0-1 1,0 1-1,1 0 1,-1 0-1,1 0 0,0 0 1,0 0-1,0 0 1,0 0-1,1 0 0,0 6 1,-1 1 76,0 72 948,1-82-1067,1-1 1,-1 1 0,0-1 0,0 1 0,0-1 0,0 1 0,1-1-1,-1 1 1,0-1 0,0 1 0,1-1 0,-1 1 0,0-1 0,1 1 0,-1-1-1,0 0 1,1 1 0,-1-1 0,1 0 0,-1 1 0,1-1 0,-1 0-1,1 1 1,-1-1 0,1 0 0,-1 0 0,1 0 0,-1 0 0,1 1-1,-1-1 1,2 0 0,21 1 44,-17-1-1,2 0 40,1 0-56,0 1 0,0-2 0,0 1 0,0-1 0,0-1 1,0 1-1,-1-2 0,1 1 0,15-7 0,-7-1-80,-1 0 0,0-1 1,-1-1-1,16-15 0,51-59-451,-42 43 265,-36 40 271,-3 4 94,-3 8 45,2-8-193,-5 14 153,-1-1 1,-10 19-1,10-22-81,1-1 0,0 1-1,1 0 1,0 0-1,0 1 1,-2 18-1,5 39 78,1-69-130,0 1 1,0-1-1,0 1 0,0-1 1,0 1-1,0-1 1,1 1-1,-1-1 0,0 1 1,0-1-1,1 1 1,-1-1-1,0 1 0,0-1 1,1 1-1,-1-1 0,0 1 1,1-1-1,-1 0 1,1 1-1,-1-1 0,1 0 1,-1 1-1,0-1 1,1 0-1,-1 0 0,1 1 1,0-1-1,1 1 3,1-1 1,-1 1-1,0-1 0,0 0 1,0 0-1,1 0 0,3 0 1,0-1-6,-1 0 1,0 0 0,0-1-1,0 1 1,1-1-1,6-4 1,-2-1-38,0 0-1,0-1 1,-1-1 0,14-15-1,29-43-564,-47 61 496,-2 2 59,0 0 1,0 0 0,-1 0 0,1 0 0,-1 0 0,0 0 0,0 0-1,0-1 1,-1 1 0,1-1 0,-1 0 0,1-5 0,-2 10 103,-1 13-72,-2 0-3,2-8 6,-1 0-1,1 0 1,0 0 0,1-1-1,-1 1 1,1 0 0,0 0-1,0 0 1,1 0 0,1 10-1,-1-15 17,-1 1 0,1 0-1,0 0 1,-1-1 0,1 1-1,0-1 1,-1 1 0,1 0 0,0-1-1,0 1 1,0-1 0,0 0-1,-1 1 1,1-1 0,0 0 0,0 1-1,0-1 1,0 0 0,0 0-1,1 0 1,24 1 40,-17-2-31,4 2 20,1-1-13,0 0 0,0-1 0,1 0 0,-1-1 1,0 0-1,16-6 0,-16 3-42,0 1 0,1 1 0,-1 0 0,0 1 0,1 0 0,15 1 1,-30 1 22,1 0 1,0 1 0,-1-1 0,1 0-1,-1 0 1,1 0 0,-1 1 0,1-1 0,-1 0-1,1 1 1,-1-1 0,1 0 0,-1 1-1,0-1 1,1 1 0,-1-1 0,1 1-1,-1-1 1,0 1 0,0-1 0,1 1 0,-1-1-1,0 1 1,0-1 0,1 1 0,-1-1-1,0 1 1,0 0 0,0-1 0,0 1 0,0-1-1,0 2 1,0 25 195,0-18-143,0 57 374,0-39-139,0-21-3,0-9 140,1-30-481,3 1 0,0 0 0,2 0 0,11-35 0,-13 56 6,-1 0 0,2 1 0,-1-1 0,1 1-1,1 1 1,0-1 0,0 1 0,9-9 0,-12 13 10,1 1 0,1 0 0,-1 0 0,1 1 0,-1-1 0,1 1 0,0 0 0,0 1 0,0-1 0,1 1 0,-1 0 0,0 0 0,1 1 0,0-1 0,-1 1 0,1 0 0,9 0 0,68 1-134,-80 1 144,0-1 0,-1 1 0,1 0 0,-1 0-1,1 0 1,-1 0 0,0 1 0,1-1 0,-1 0-1,0 1 1,0 0 0,0-1 0,0 1 0,0 0 0,0 0-1,0 0 1,-1 0 0,3 4 0,3 6-510,0-1 0,7 16 0,-10-18-321,6 10-480,-8-7-5789</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6:58.640"/>
    </inkml:context>
    <inkml:brush xml:id="br0">
      <inkml:brushProperty name="width" value="0.025" units="cm"/>
      <inkml:brushProperty name="height" value="0.025" units="cm"/>
      <inkml:brushProperty name="color" value="#FFFFFF"/>
    </inkml:brush>
  </inkml:definitions>
  <inkml:trace contextRef="#ctx0" brushRef="#br0">0 167 10773,'0'0'9241,"4"14"-8499,0 2-435,10 27 0,-13-42-281,0 1 0,0-1-1,0 1 1,0-1 0,0 1 0,0-1 0,0 0 0,1 0 0,-1 0 0,1 1 0,-1-1 0,1 0-1,-1-1 1,1 1 0,-1 0 0,1 0 0,0-1 0,0 1 0,-1-1 0,1 1 0,0-1-1,0 0 1,-1 0 0,1 0 0,0 0 0,0 0 0,3 0 0,2 0 4,9 1 47,0-1 0,30-3 0,-41 2-104,1-1 0,-1 1 0,1-1 0,-1 0 0,0-1 0,0 1 0,0-1 0,0 0 0,0 0 0,0 0-1,5-6 1,-6 5-96,0 0 0,0 0-1,0-1 1,0 0-1,3-5 1,-6 8 96,-1 1 1,1-1-1,0 0 0,0 1 0,0-1 1,-1 0-1,1 1 0,-1-1 0,0 0 1,1 0-1,-1 1 0,0-1 0,0 0 1,0 0-1,0 0 0,0 1 1,0-1-1,-1 0 0,1 0 0,-1 1 1,0-3-1,1 3 29,-1 1 0,1-1 0,-1 1 0,1 0 1,0-1-1,-1 1 0,1 0 0,-1-1 0,1 1 0,0 0 1,-1 0-1,1 0 0,-1-1 0,1 1 0,-1 0 0,1 0 1,-1 0-1,1 0 0,-1 0 0,0 0 0,-10-2 66,0 2-1,-1-1 1,-17 2 0,25 0-38,0-1 0,1 1 0,-1 0 0,0 0 0,1 0 1,-1 0-1,1 1 0,-1-1 0,1 1 0,-1 0 0,1 0 1,0 0-1,0 0 0,-4 5 0,1 0 34,1 0-1,0 0 0,1 1 1,0-1-1,0 1 1,1 0-1,0 0 1,0 0-1,1 1 1,-3 12-1,3-4 33,0 0-1,2 0 1,-1 0 0,4 23 0,-3-38-85,1 0-1,-1 0 1,0 0 0,1 0 0,-1 0 0,1-1 0,0 1 0,0 0 0,0 0 0,0-1 0,0 1-1,0 0 1,0-1 0,0 1 0,1-1 0,-1 0 0,0 1 0,1-1 0,-1 0 0,1 0-1,0 0 1,-1 0 0,1 0 0,0 0 0,0 0 0,-1-1 0,4 1 0,3 1 51,1 0 1,0-1-1,0-1 1,16 0 0,-11 0-1,-6-1-63,0 1 1,1-2-1,-1 1 1,0-1-1,0 0 1,0-1-1,0 0 0,-1 0 1,1 0-1,-1-1 1,0 0-1,11-9 1,5-5-138,-1-1 0,24-28 0,-33 33 12,41-41-269,89-101-699,-142 155 1098,2-3 24,1 0 0,-1 0 0,0 0 0,0 0 0,-1-1 1,1 1-1,-1-1 0,0 0 0,0 0 0,0 1 0,-1-1 1,0 0-1,1-8 0,-15 12 391,9 1-392,0 0 0,-1 1-1,1-1 1,0 1 0,0 0 0,-1 0 0,1 1 0,0-1 0,0 1 0,0 0-1,1 0 1,-6 4 0,3-2 39,0 1-1,1 1 1,-1-1 0,1 1-1,0 0 1,-6 9-1,1 2 34,1 0 0,1 0-1,0 1 1,-9 34 0,11-24-363,1 0 1,1 0 0,1 0 0,2 0 0,3 38-1,-2-64 162,0 0 1,0-1-1,1 1 0,-1 0 0,0 0 0,1 0 0,-1-1 0,1 1 0,0 0 0,0-1 0,-1 1 0,1 0 0,0-1 1,0 1-1,0-1 0,1 0 0,-1 1 0,0-1 0,1 0 0,-1 0 0,0 1 0,4 0 0,-3-1-610,1 0-1,-1 0 0,1 0 1,0 0-1,-1 0 0,1-1 0,0 1 1,0-1-1,3 0 0,0 0-4588</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6:59.054"/>
    </inkml:context>
    <inkml:brush xml:id="br0">
      <inkml:brushProperty name="width" value="0.025" units="cm"/>
      <inkml:brushProperty name="height" value="0.025" units="cm"/>
      <inkml:brushProperty name="color" value="#FFFFFF"/>
    </inkml:brush>
  </inkml:definitions>
  <inkml:trace contextRef="#ctx0" brushRef="#br0">0 1 8308,'0'0'11365,"61"24"-10276,-14-1-129,-2-1 48,0-6-671,-8-1-209,-11-8-128,-10-3-433</inkml:trace>
</inkml:ink>
</file>

<file path=ppt/ink/ink134.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8:13:53.343"/>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79 0,'0'0,"0"0,-26 0,26 0,0 0,0 26,0-26,0 0,-27 0,27 27,0-27,0 0,0 0,-26 0,26 0,0 0,0 0,26 0,-26 0,0 0,0 0,0 0,0 0,0 0,0 0,0 0,0 0,-26 0,26 0,0 0,0 0,0 0,0 0,0 0,0 0,0 0,0 0,0 0,0 0,0 0,0 0,0 0,0 0,0 0,0 0,0 0,0 0,0 0,0 0,0 0,0 0,0 0,0 0,0 0,0 0,0 0,0 0,0 0,0 0,0 0,0 0,0 0,0 0</inkml:trace>
</inkml:ink>
</file>

<file path=ppt/ink/ink135.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3:59:32.703"/>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829 359,'0'0,"0"0,0 0,0 0,0 0,0 0,0 0,0 0,0 0,0 0,0 0,0 0,0 0,0 0,0 0,0 0,0 0,0 0,0 0,0 0,0 0,0 0,0 0,0 0,0 0,0 0,0 0,0 0,0 0,0 0,0 0,0 0,0 0,0 0,0 0,0 0,0 0,0 0,0 0,0 0,0 0,0 0,0 0,0 0,0 0,0 0,0 0,0 0,0 0,0 0,0 0,0 0,0 0,0 0,0 0,0 0,0 0,0 0,0 0,0 0,0 0,0 0,0 0,0 0,0 0,0 0,0 0,0 0,0 0,0 0,0 0,0 0,0 0,0 0,0 0,0 0,0 0,0 0,0 0,0 0,0 0,0 0,0-17,0 17,0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23515">0 3809,'0'0,"0"0,0 0,0 0,0 0,0 0,0 0,0 0,0 0,0 0,0 0,0 0,0 0,0 0,0 0,0 0,0 0,0 0,0 0,0 0,0 0,0 0,0 0,0 0,0 0,0 0,0 0,0 0,0 0,0 0,0-17,0 17,0-17,0-18,0-15,0 32,9-33,-4-17,-1 34,5-1,-4-16,4 0,-5 17,1 17,-1-18,-4 19,0-1,5 17,-5-18,0 18,0 0,0 0,0 0,0 0,0 18,0-18,0 0,0 0,0 0,0 0,0 0,0 0,0 0,0 0,0-18,0 1</inkml:trace>
  <inkml:trace contextRef="#ctx0" brushRef="#br0" timeOffset="24203">104 2989,'0'0,"0"0,0 0,0 0,0 0,0 0,0 0,0 0,0 0,0 0,0 0,0 0,0 0,0 0,0 0,0 0,0 0,0-17,0 17,0-34,5 0,-1-1,5-15,-4 15,4-16,-5-1,6 2,-6 15,5 1,-9 0,5 0,4 17,-9 0,0-1,0 1,4 17,-4 0,0 0,0 0,0 0,0 0,0 0,0 0,0 0,0 0,0 0,5 0,-5-17,4 17,-4-16,5-2,4 1,-9 0</inkml:trace>
  <inkml:trace contextRef="#ctx0" brushRef="#br0" timeOffset="24781">245 2067,'0'0,"0"0,0 0,0 0,0 0,0 0,0 0,0 0,0 0,0 17,0-17,0 0,0 0,0 0,0 0,0 0,0 0,0 0,0 0,0 0,0 0,0 0,0 0,0 0,0 0,0 0,0-17,0 17,0 0,0-17,4-17,1-1,-1 1,5 0,-4 0,4 0,-5-1,5 19,-4-1,-5-1,4 1,1 0,-5 17,0 0,0 0,0 0,0 0,0 0,4 0,-4 0,0 0,0 0,0 0,0 0,0 0,0 0</inkml:trace>
  <inkml:trace contextRef="#ctx0" brushRef="#br0" timeOffset="25609">349 1537,'0'0,"0"0,0 0,0 0,0 0,0 0,0 0,0 0,0 0,0-17,4 0,-4 0,5 0,-1-17,5 0,0-1,-4 2,4-2,0 1,-4 17,4-17,-5 16,1 2,-5-1,4 17,-4 0,0 0,0 0,0 0,0 0,0 0,0 0,-4 0,4 17,0-17,0 0,0 0,0 0,4 0</inkml:trace>
  <inkml:trace contextRef="#ctx0" brushRef="#br0" timeOffset="26187">489 906,'0'0,"0"0,0 0,0 0,0 0,0 0,0 0,0 0,0 0,0 0,0 0,0 0,0 0,5-35,-1 18,1 0,8-17,-8 17,4-1,0-15,0 16,0-1,-4 1,-1 17,1-17,-1 0,1 17,-5 0,0-17,0 17,0 0,0 0,0 0,0 17,0-17,0 0,0 0,0 0,0 0,0 0,4-17,-4 17</inkml:trace>
  <inkml:trace contextRef="#ctx0" brushRef="#br0" timeOffset="26765">638 461,'0'0,"0"0,0 0,0-17,0 17,0-17,10 17,-6-17,5 0,-4 0,8-17,-8 16,4 1,0 1,-5-2,5 1,-4 0,0 17,-1-17,-4 17,5 0,-5 0,0 0,0 0,0 0,0 0,0 0,0 0,0 0,0 0,0 0,0 0,0 0,0 0,0-17,0 17</inkml:trace>
  <inkml:trace contextRef="#ctx0" brushRef="#br0" timeOffset="27234">801 85,'0'0,"0"0,0 0,0 0,0 0,0 0,0 0,0 0,0 0,0 0,0-17,5 17,4-17,-9 17,9 0,-4 0,4-17,-5 17,1-17,-1 17,1-17,-5 17,0 0,4 0,-4 0,0 0,0 0,5 0,-5 0,0 0,0 0,0 0,0 0,0 0,0 0</inkml:trace>
</inkml:ink>
</file>

<file path=ppt/ink/ink136.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3:59:34.343"/>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14 52,'0'0,"0"0,0-26,0 26,0 0,0 0,0 0,0 0,0-26,0 26,0 0,0 0,0 0,0 0,0 0,-26 0,26 0,0 0,0 0,0 0,0 0,0 0,0 0,0 0,0 0,0 0,0 0,0 0,0 0,0 0,0 0,0 0,0 0,0 0,0 0,0 0,0 0,0 0,0 0,0 0,0 0,0 0,0 0,0 0,0 0,0 0,0 0,0 0,0 0,0 0,0 0,0 0,0 0,0 0,0 0,0 0,0 0,0 0,0 0,0 0,0 0,0 0,0 0,0 0,0 0,0 0,0 0,0 0,26 0</inkml:trace>
</inkml:ink>
</file>

<file path=ppt/ink/ink137.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3:59:35.140"/>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67 27,'0'0,"0"0,0 0,0 0,-26 0,26 0,0 0,0-26,-26 26,26 0,0 0,0 0,0 0,0 0,0 0,0 0,0 0,0 0,0 0,0 0,0 0,0 0,0 0,0 0,0 0,0 0,0 0,0 0,0 0,0 0,0 0,0 0,0 0,0 0,0 0,0 0,0 0,0 0,0 0,0 0,0 0,0 0,0 0,0 0,0 0,0 0,0 0,0 0,0 0,0 0,0 0,0 0,0 0,0 0,0 0,0 0,0 0,0 0,0 0,0 0,0 0,0 0,0 0,-26 0,26 0,0 0,0 0,0 0,0 0,0 0,0 0,0 0,0 0,0 0,0 0,0 0,0 0,0 0,0 0,0 0,0 0,0 0,0 0,0 0,0 0,0 0,0 0,0 0,0 0,0 0,0 0,26 0</inkml:trace>
</inkml:ink>
</file>

<file path=ppt/ink/ink138.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3:59:36"/>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53 26,'0'0,"-26"0,26 0,0 0,0 0,0 0,0 0,0 0,0 0,0 0,0 0,0 0,0 0,0 0,0 0,0 0,-27 0,27 0,0 0,0 0,0 0,0 0,0 0,0 0,0 0,0 0,0 0,0 0,0 0,0 0,0 0,0 0,0 0,0 0,0 0,0 0,0 0,0 0,0 0,0 0,0 0,0 0,0 0,0 0,0 0,0 0,0 0,0 0,0 0,0 0,0 0,0 0,0 0,0 0,0 0,0 0,0 0,0 0,0 0,0 0,0 0,0 0,0 0,0 0,0 0,0 0,0 0,0 0,0 0,0 0,0 0,0 0,0 0,0 0,0 0,0 0,0 0,0 0,0 0,0-26,0 26</inkml:trace>
</inkml:ink>
</file>

<file path=ppt/ink/ink139.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4:00:01.921"/>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183 79,'0'0,"27"0,-27 0,0 0,0 26,0-26,0 26,-27-26,27 0,-26 0,26 0,0 0,-52-26,25 0,-25 0,26-27</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1:34.372"/>
    </inkml:context>
    <inkml:brush xml:id="br0">
      <inkml:brushProperty name="width" value="0.025" units="cm"/>
      <inkml:brushProperty name="height" value="0.025" units="cm"/>
      <inkml:brushProperty name="color" value="#FFFFFF"/>
    </inkml:brush>
  </inkml:definitions>
  <inkml:trace contextRef="#ctx0" brushRef="#br0">1 15 13030,'0'0'6568,"29"-3"-5669,96-6-290,-94 7-306,0 2 0,54 6 0,-35-1-6,154 6-75,-162-10-4361,-4-1-4273,-58 0 270</inkml:trace>
</inkml:ink>
</file>

<file path=ppt/ink/ink140.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8:13:53.343"/>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79 0,'0'0,"0"0,-26 0,26 0,0 0,0 26,0-26,0 0,-27 0,27 27,0-27,0 0,0 0,-26 0,26 0,0 0,0 0,26 0,-26 0,0 0,0 0,0 0,0 0,0 0,0 0,0 0,0 0,-26 0,26 0,0 0,0 0,0 0,0 0,0 0,0 0,0 0,0 0,0 0,0 0,0 0,0 0,0 0,0 0,0 0,0 0,0 0,0 0,0 0,0 0,0 0,0 0,0 0,0 0,0 0,0 0,0 0,0 0,0 0,0 0,0 0,0 0,0 0,0 0</inkml:trace>
</inkml:ink>
</file>

<file path=ppt/ink/ink141.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8:34:57.453"/>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0 0,'0'0,"0"0,0 0,0 0,0 0,0 0,0 27,0-27,0 0,0 0,0 0,0 26,0-26,0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ink>
</file>

<file path=ppt/ink/ink142.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8:34:58.718"/>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52 0,'0'0,"0"0,0 0,0 0,0 0,0 0,0 0,-26 0,26 0,0 0,0 0,0 0,0 0,0 0,0 0,0 0,0 0,0 0,0 0,0 0,0 0,0 0,0 0,0 0,0 0,0 0,0 0,0 0,0 0,0 0,0 0,0 0,0 0,0 0,0 0,0 0,0 0,0 0,0 0,0 0,0 0,0 0,0 0,0 0,0 0,0 0,0 0,0 0,0 0,0 0,0 0,0 0,0 0,0 0,0 0,0 0,0 0,0 0,0 0,0 0,0 0,0 0,0 0,0 0,0 0,0 0,0 0,0 0,0 0,0 0,0 0,0 0,0 0,0 0,-26 0,26 0,0 0</inkml:trace>
</inkml:ink>
</file>

<file path=ppt/ink/ink143.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8:43:55.906"/>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79 30,'0'0,"0"0,0-26,-26 26,26 0,0 0,0 0,-27 0,27 0,0 0,0 0,0 0,0 0,0 0,-26 0,26 0,0 0,0 0,0 0,0 0,0 0,0 0,0 0,0 0,0 0,0 0,0 0,0 0,0 0,0 0,0 0,0 0,0 0,0 0,0 0,0 0,0 0,0 0,0 0,0 0,0 0,0 0,0 0,0 0,0 0,0 0,0 0,0 0,0 0,0 0,0 0,0 0,0 0,0 0,0 0,0 0,0 0,0 0,0 0,0 0,0 0,0 0,0 0,0 0,0 0,0 0,0 0,0 0,0 0,0 0,0 0,0 0,0 0,0 0,0 0,0 0,0 0,0 0,0 0,0 0,0 0,0 0,0 0,0 0,0 0,0 0,0 0,0 0,0 0,0 0,0 0,0 0,0 0</inkml:trace>
</inkml:ink>
</file>

<file path=ppt/ink/ink144.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3:32:24.484"/>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5702 52,'0'0,"0"0,0 0,0 0,0 0,0 0,0 0,0 0,0-26,0 26,0 0,27 0,-27 0,0 0,0 0,0 0,0 0,0 0,0 0,0 0,0 0,0 0,0 0,0 0,0 0,0 0,0 0,0 0,0 0,0 0,0 0,0 0,0 0,0 0,0 0,-27 0,27 0,0 0,0 0,0 0,0 0,0 0,0 0,0 0,-26 0,26 0,0 0,-26 0,26 0,0 0,-27 0,1 0,0 0,0 0,-1 0,1 0,0 0,-27 0,27 0,-53 0,27 0,-27 0,-26 0,26 0,0 0,0 26,27-26,-27 0,0 0,26 0,27 0,-26 0,25 26,-25-26,26 0,-1 0,-25 27,52-27,-53 0,27 0,0 0,-1 0,1 26,-27-26,27 0,-26 0,25 0,-25 0,26 26,-27-26,27 0,-1 0,1 0,0 0,0 26,-27-26,53 0,-26 0,-27 0,53 0,-52 0,25 0,1 0,-26 0,52 0,-53 0,27 0,26 0,0 0,-27 0,27 0,-26 0,26 27,0-27,-26 0,26 0,0 0,0 0,0 0,0 0,0 0,0 0,0 0,0 0,0 0,0 0,0 0,0 0,0 0,0 0,0 0,0 0,0 0,0 0,0 0,0 0,0 0,0 0,0 0,0 0,0 0,0 0</inkml:trace>
  <inkml:trace contextRef="#ctx0" brushRef="#br0" timeOffset="1656">3259 236,'0'0,"0"0,0 0,0 0,0-26,0 26,0 0,0 0,0 0,0 0,0 0,0 0,0 0,0 0,0 0,0 0,0 0,0 0,0 0,0 0,0 0,0 0,0 0,0 0,0 0,0 0,0 0,0 0,0 0,0 0,0 0,0 0,0 0,0 0,0 0,0 0,0 0,0 0,0 0,0 0,0 0,0 0,0 0,0 0,0 0,0 0,0 0,0 0,0 0,0 26,0-26,0 0,0 26,26 1,-26-1,0-26,0 26,0 0,0 1,0-27,0 26,0 0,0-26,0 26,0-26,0 27,26-27,-26 26,0 0,0-26,0 27,0-27,0 26,0-26,0 26,26 0,-26-26,0 0,0 27,0-27,0 26,0 0,0-26,0 27,0-1,27 0,-27-26,0 26,0-26,0 27,0-1,0-26,0 0,0 26,0-26,0 26,0 1,0-27,0 26,0-26,0 26,0 1,0-27,0 26,0-26,0 26,0 0,0-26,0 0,0 27,0-1,0-26,0 26,0-26,0 0,0 26,0 1,0-27,0 26,-27-26,27 0,0 26,0 1,0-27,0 0,0 0,-26 0,26 0,0 0,0 26,0-26,0 0,0 0,0 0,0 0,0 0,0 0,0 0,0 0,0 0,0 0,0 0,0 0,0 0,0 0,0 0,0 0,0 0,0 0,0 0,0 0,0 0,26-26</inkml:trace>
  <inkml:trace contextRef="#ctx0" brushRef="#br0" timeOffset="3844">1971 1497,'0'0,"0"0,0 0,0 0,26 0,-26 0,0 0,0 0,27 0,-27 0,0 0,0 0,0 0,0-26,0 26,0 0,0 0,0 0,0 0,0 0,26 0,-26 0,0 0,26 0,1 0,-27 0,26 0,0 0,0-26,1 26,-1 0,0 0,0 0,27 0,-27 0,27 0,-27 0,27 0,-27 0,26 0,-52 0,53 0,-27 0,1-27,-1 27,0 0,0 0,1 0,-1 0,-26 0,26 0,1 0,-1 0,0 0,0 0,1 0,-27 0,26 0,26 0,-52 0,53 0,-27 0,27 0,-27 0,27-26,-27 26,0 0,0 0,1 0,-27 0,26 0,0 0,1 0,-27 0,0 0,26 0,0-26,0 26,1 0,-1 0,0 0,-26 0,0 0,27 0,-1 0,-26 0,26 0,-26 0,26 0,1 0,-1 0,0 0,0 0,1 0,-27 0,26 0,0 0,1 0,-27 0,26 0,0 0,0 0,-26 0,0 0,27 0,-1 0,0 0,-26 0,0 0,26 0,-26 0,27 0,-27 0,26 0,-26-26,0 26,0 0,0 0,26 0,-26 0,27 0,-27 0,26 0,-26 0,0 0,26 0,-26 0,26 0,1 0,-27 0,26 0,0 0,-26 0,27 0,-27 0,26 0,-26 0,0 0,0 0,0 0,0 0,0 0,0 0</inkml:trace>
  <inkml:trace contextRef="#ctx0" brushRef="#br0" timeOffset="5047">3285 1655,'0'0,"0"0,-26 0,26 0,-27 0,27 0,-26 0,26 0,0 0,-26 0,26 0,0 0,0-26,0 26,0 0,0 0,26 0,-26 0,26 0,1 0,-1 0,53 0,-27 0,27 0,0 0,-26-27,-1 27,27 0,-79 0,52 0,-52 0,27-26,-27 26,-27 0,27 0,-26 0,0 0,0 0,-1 0,1 0,0 0,0 0,-1 0,27 0,-79 0,27 0,-27 0,-26 0,0 0,26 0,0 0,27 0,25 0,1 0,0 0,26 0,26 0,-26 26,26-26,1 0,-27 0,26 0,26 0,-25 0,-1 0,0 0,27 0,-27 0,0 0,27 0,-53 0,26 0,0 0,1 0,-27 0,0 0,0 0,26 0,-26 0,-26 0,26 0,0 0,0 0,0 0,-27 0,1 0,0 0,26 0,-53 0,1 0,-1 0,1 0,25 27,1-27,0 0,26 0,-26 0,52 0,0 0,0 0,-26 0,53 0,-27 0,1 0,-1 0,0 0,0 0,27 0,26 0,0 0,-27 0,27 0,-53 0,27 0,-27 0,-26 0,-26 0,0 0,-1 0,27 0,-52 0,25 0,-51 0,-1 0,0 0,-26 0,26 0,26 0,-25 0,25 26,27-26,26 0,-26 0,26 26,0-26,26 0,-26 0,0 0,26 0,0 0,1 0,25 0,1 0,-1 0,27 0,26 0,-26-26,0 26,0 0,-27 0,1 0,-27 0,27 0,-27 0,-26 0,0 0,0 0,0 0,0 0,0 0,-26 0,-27 0,53 0,-52 0,25 0,-25 0,25 0,-51 0,-1 0,0 0,-26 0,26 0,26 0,1 0,26 0,26 0,0 0,0 0,0 0,0 0,26 0,26 0,-52 0,53 26,-27-26,27 0,-27 0,27 0,-1 0,1 0,26 0,-1 0,-25-26,-27 26,27 0,-27 0,-26-26,0 26,0 0,-26 0,0 0,-1 0,-25 0,-1 0,1 0,-1 0,0 0,1 0,-27 0,27 0,-1 0,0 0,-25 0,78 0,-27 0,27 0,0 0,0 0,27 0,-27 0,0 0,26 0,0 0,0 0,27 0,0 0,25 0,-25 0,26 0,-27 0,1 0,-27 0,0-27,-26 27,0 0,0 0,0 0,-26 0,0 0,0 0,-27 0,0 0,-25 0,-1 27,26-27,1 0,25 0,1 0,26 26,0-26</inkml:trace>
  <inkml:trace contextRef="#ctx0" brushRef="#br0" timeOffset="8828">3075 1629,'-27'0,"27"0,0 0,-26 0,26 0,-26 0,26 0,0 0,0 0,0 0,-26 0,26 0,0 0,0 0,0 0,0 0,0 0,0 0,0 0,0 0,0 0,0 0,0 0,0 0,0 0,0 0,0 0,0 0,0 0,0-27,0 27,0-26,0 26,0 0,0-26,0 26,0-26,0 26,0 0,0 0,0 0,0 0,0 0,-27 0,27 0,0 0,0 0,0 0,0 0,0 0,0 0,0 0,0 0,0 0,0 0,0 0,0 0,0 0,0 0,27 0,-27 0,0 0,0 0,0 0,0 0,26 0,0 0,0 0,-26 0,27 0,-1 0,0 0,-26 0,53 0,-27 0,27 0,-27 0,53 0,-53 0,27 0,-27 0,26 0,-52 0,27 0,25 0,-52 0,0 0,27 0,-27 0,26 0,-26 0,0 0,26 0,-26 0,0 0,0 0,0 0,0 0,0 0,0 0,26 0,-26 0,0 0,0 0,0 0,0 0,0 0,0 0,0 0,0 0,0 0,0 0,0 0,0 0,0 0,0 0,0 0,0 0,0 0,0 0,0 0,0 0,0 0,0 0,0 0,0 0,0 0,0 0,0 0,0 0,0 0,0 0,0 0,0 0,-26 0,26 0,0 0,0 0,0 0,0 0,0 0,-26 0,0 0,-1 0,1 0,-27 0,-25 0,51 0,-25 0,-27 0,53 0,-27 0,27 0,0 0,-1 0,27 0,-26 0,0 0,26 0,-27 0,27 0,0 0,0 0,0 0,0 0,-26 0,26 0,0 0,-26 0,26 0,0 0,0 0,0 0,0 0,0 0,0 0,0 0,0 0,0 0,0 0,0 0,0 0,0 0,0 0,0 0,0 0,0 0,0 0,0 0,0 0,0 0,0 0,26 0,0 0,1 0,25 0,27 0,0 0,0 0,-27 26,-25-26</inkml:trace>
  <inkml:trace contextRef="#ctx0" brushRef="#br0" timeOffset="10547">3810 1602,'0'-26,"0"26,0 0,0 0,0 0,0 0,0 0,0 0,0 0,0 0,0 0,0 0,0 0,0 0,0 0,0 0,0 0,0 0,0 0,0 0,0 0,0 0,0-26,0 26,0 0,0 0,0 0,0 0,0 0,0 0,0 0,0 0,0 0,0 0,0 0,-26 26,26-26,0 0,0 0,0 0,-26 0,26 26,0-26,0 0,0 0,0 27,0-27,0 0,-26 0,26 0,0 0,0 0,0-27,0 27,0 0,-27 0,27 0,0-26,-26 26,26 0,0 0,0-26,0 26,0 0,0 26,0-26,0 0,0 0,0 0,0 0,0 26,0-26,0 0,0 0,0 27,0-27,0 0,-26 0,26 0,0 0,0 0,0 0</inkml:trace>
  <inkml:trace contextRef="#ctx0" brushRef="#br0" timeOffset="12937">3443 1655,'0'-26,"0"26,0 0,0 0,0 0,0 0,0 0,0 0,0 0,0 0,0 0,0 0,0 0,0 0,0 0,0 0,0 0,0 0,0 0,0 0,0 0,0 0,0 0,0 0,0 0,0 0,0 0,0 0,0 0,0 26,0-26,0 0,0 26,-27-26,27 26,0-26,0 27,0-1,0 27,0-27,0 0,0 0,0 27,0-27,0 0,0 27,0-27,-26 27,26-27,-26 27,26-27,0 0,0 1,0 25,0-26,0 1,0-1,0 0,-27 0,27 1,0-1,0 0,0 27,-26-53,26 26,0 27,0-27,0 0,0 0,0 1,0-1,-26 0,26-26,0 27,0-1,0 0,0-26,0 26,0-26,0 53,0-53,0 53,0-53,0 26,0 0,0 0,0 1,0-1,0 0,0-26,0 26,0-26,0 0,0 0,0 0,0 0,0 0,0 0,0 0,0 0,0 0,0 0,0 0,0 0,0 0,0 0,0 0,0 0,0 0,0 0,0 0,0 0,0 0,0 0,0 0,0 0,0 0,0 0,0 0,0-26</inkml:trace>
  <inkml:trace contextRef="#ctx0" brushRef="#br0" timeOffset="14391">3679 3284,'0'0,"-26"0,26 0,-26 0,26 0,0 0,-27 0,27 0,0 26,-26-26,0 0,-1 0,27 0,-26 0,0 27,0-27,26 26,-27-26,27 0,-26 0,26 0,0 0,0 0,0 0,-26 0,26 0,0 0,0 0,0 0,0 0,0 0,0 0,0 0,0 0,0 0,0 0,0 0,0 0,0 0,0 0,0 0,0 0,0 0,0 0,0 0,0 0,0 0,0 0,0 0,0 0,0 0,0 0,0 0,0 0,26 0,-26 0,26 0,-26 0,27 0,-1 0,0 0,27 0,-1 0,27-26,26 26,-26 0,26 0,0-27,-26 27,-26 0,25 0,-25-26,0 26,-1-26,1-1,-1 27,1 0,-1 0,1 0,-1 0,1-26,-1 26,1 0,0 0,-1 0,-26 0,27 0,-27 0,27 0,-27 0,27 0,-1 0,-26 0,27 0,-27 0,1 0,25 0,-26 0,27 0,26 0,-27 0,27 0,-26 0,26 0,-27 0,1 0,-1 0,1 0,-1 0,1 0,-1 0,1 0,-1 0,1 0,-27 0,1 0,-1 0,0-26,27 26,-53 0,52 0,1 0,-1 0,1 0,-27 0,27-26,-27 26,0 0,-26 0,27 0,-1 0,-26 0,0 0,0 0,0 0,0-27,0 27,0 0,0 0,0 0,0 0,0 0,0 0,0 0,0 0,26 0,0 0,1-26</inkml:trace>
  <inkml:trace contextRef="#ctx0" brushRef="#br0" timeOffset="15937">7226 788,'0'0,"0"0,-26-26,26 26,0 0,0 0,-26 0,26 0,0 0,0 0,-27 0,27 0,0 0,0 0,0 0,0 0,0 0,0 0,0 0,0 0,0 0,0 0,0 0,0 0,0 0,0 0,0 0,0 0,0 0,0 0,0 0,0 0,-26 0,26 0,0 0,-26 0,26 26,0-26,-26 26,26-26,0 0,0 26,0 27,0-53,0 52,0-25,0-1,0 27,0-27,0 26,0-25,0 25,0-26,0 1,0-1,0 27,0-27,0 26,0-25,0 25,0-25,0 25,0 1,0-27,-27 0,27 27,0-27,0 0,-26 27,26-27,0 0,0 1,0-1,-26 0,26 0,0 27,0-27,0 1,0-1,-26 0,26 0,0 1,0-1,0 0,0 1,26-27,-26 26,0 0,0 0,0-26,0 27,0-1,0 0,0 0,0-26,0 27,0-1,0 0,0 27,0-53,0 26,0-26,0 53,0-53,0 26,0-26,0 26,0 0,0-26,0 0,0 27,0-27,0 26,0-26,26 26,-26-26,0 0,0 0,0 0,0 27,0-27,0 0,0 26,0 0,0-26,0 0,0 0,0 0,0 0,0 0,0 26,0-26,0 0,0 0,0 0,0 0,0 0,0 0,0 0,0 0,0 0,0 0,0 0,0 0,0 0,0 0,0 0,0 0,0 0,0 0,0 0,0 0,0 0,0 0,0 0,0 0,0 0,0 0,0 0,0 0,0 0,0 0,0 0,0 0,0 0,0 0,0 0,0 0,0 27,0-27,0 26,0-26,0 0,0 0,0 0,0 26,0-26,0 0,0 0,0 0,0 0,0 0,0 0,0 0,0 0,0 0,0-26,0 26,0 0,0 0,0 0,0-53,0 53,0-26,0 26,0 0,0 0,0 0,0 0,0 0,0 26,-26-26,26 27,0-1,0-26,-26 53,-1-53,1 26,26-26,0 0,0 0,0 0,26 0,1 0,-1 0,-26-26,0 26,26-27,-26 1,26 26,1-26,-27-1,0 1,0 26,0 0,-27 0,27 0,-26 0,0 0,26 0,-26 26,26-26,-27 27,27-1,-26-26,26 53,0-53,0 26,0-26,0 0,26 0,1 0,-1 0,-26-26,26 26,0-53,1 53,-27 0,26-53,0 53,-26-26,0 26,0 0,-26-26,0 26,-1-26,1 26,0 26,-27-26,27 26,26-26,-53 0,27 26,26 27,-26-53,26 53,-26-27,52-26,0 0,-26 26,53-26,-27-26,27 26,-27 0,0-26,27 26,-53-53,26 53,0 0,-26-53,26 53,-26-26,-26 26,26-26,-26 26,0-26,-1 26,1 0,0 0,26 0,-26 0,26 26,-27 0,27-26,-26 0,26 0,0 26,0-26,0 27,0-1,26-26,-26 0,27 0,-27 0,26 0</inkml:trace>
  <inkml:trace contextRef="#ctx0" brushRef="#br0" timeOffset="19828">3390 3048,'0'0,"0"0,0 0,0 0,0 0,0 0,0 0,-26 0,26 0,0 0,0 0,0 0,0 0,0 0,0 0,0 0,0 0,0 0,0 0,0 0,0 0,0 0,0 26,0-26,0 0,0 0,0 26,0 0,0 1,0-27,0 0,0 26,0 0,0-26,0 26,0-26,0 0,0 0,0 27,0-27,0 26,0-26,0 0,0 26,0-26,0 0,26 0,-26 0,0 0,0 0,0 0,0 0,0 0,0 0,0 0,0 0,0 0,0 0,0 0,0 0,0 0,0 0,0 0,0 0,0 0,0 0,0 0,0 0,26 0,-26 0,0 0,27 0,-27 0,26 0,0 0,0 0,27 0,-27 0,1 0,-1 0,0 0,0 0,1 0,-1 0,-26 0,26 0,-26 0,26 0,1 0,-27 0</inkml:trace>
  <inkml:trace contextRef="#ctx0" brushRef="#br0" timeOffset="56812">2392 735,'0'0,"-27"0,27 0,0 0,0 0,0 0,0 0,0 0,0 0,0 0,0 27,0-1,0 0,0 0,0 27,0-27,0 27,0-27,0 27,0-53,0 26,0-26,27 26,-27-26,0 0,0 0,0-26,0 26,26 0,-26 0</inkml:trace>
  <inkml:trace contextRef="#ctx0" brushRef="#br0" timeOffset="57141">2076 972,'0'-27,"-26"27,26 0,0 0,-26 0,26 0,0 0,26 0,-26 0,26 0,1 0,-27 0,26 0,26 0,-25-26,25 26,1 0,-27 0,53 0,-53 0,27 0,-27 0,0 0,0 0,-26 0,0 0,0 0,27 0,-27-26,0 26,0 0,0 0,0 26</inkml:trace>
  <inkml:trace contextRef="#ctx0" brushRef="#br0" timeOffset="67141">184 78,'0'0,"0"0,0 0,27 0,-27 0,0 27,0-27,0 0,0 26,0 0,0 27,26-1,0 1,0-1,-26 1,27-1,-1-25,-26 25,26-25,-26-1,27 26,-1-52,0 0,-26 27,0-27,0 0,0 0,0 0,0-27,26 27,-26 0,27-52,-1 26,-26-27,26 27,27-27,-27 1,27-1,-1 1,-26-1,1 0,-1 27,0-26,-26 25,0 1,27 26,-27-26,0 26,0 0,0 0,0 0,26 0,-26 0,0 0,26 26,-26-26,0 0,26 26,1 1,-1-1</inkml:trace>
  <inkml:trace contextRef="#ctx0" brushRef="#br0" timeOffset="67766">999 472,'0'0,"0"0,0 0,0 0,-26 27,26-27,0 0,0 26,0 0,0 1,0 25,0-26,-27 1,27-1,0 0,0-26,0 0,0 0,0 0,0 0,0-26,0 0,0-1,0 1,0-26,0 25,27-25,-27 25,0-25,0 26,26-1,-26 1,0 0,26 26,0 0,1-26,-27 26,26 0,0 0,1 0,-27 26,0-26,0 26,0-26,0 26,0 1,0-27,-27 26,1 0,0 0,26 1,-27-27,1 26,26-26,0 0,0 26,0-26,26 0,-26 0,27 0,-27 0,52 0,-25 27,-27-27,52 0,-26 0,1 0,-1 0,0 0,-26 26,0-26,27 26,-27 0,-27-26,27 27,-26-27,0 26,-1 0,-25-26,26 27,-1-27,1 26,0-26,26 0,0 0,0-26,0 26,26-27,0 27,1-52</inkml:trace>
  <inkml:trace contextRef="#ctx0" brushRef="#br0" timeOffset="68469">1787 315,'-26'0,"0"0,26 26,-27-26,27 26,0-26,-26 27,26-1,-26 0,26 0,0 1,-26-1,26 0,0 1,26-1,-26 0,0 0,26-26,-26 0,26 27,-26-27,27 0,25 0,-52 0,53 0,-27 0,0 0,27-27,-53 27,26 0,0 0,1-26,-27 0</inkml:trace>
  <inkml:trace contextRef="#ctx0" brushRef="#br0" timeOffset="68797">1630 578,'0'0,"0"0,0 0,0 0,0 0,26 0,0 0,0 0,1 0,25 0,1 0,-27 0,53-27,-79 27,52-26,-25 0,-27 26,0-27,0 27,0-26</inkml:trace>
  <inkml:trace contextRef="#ctx0" brushRef="#br0" timeOffset="69062">1630 394,'0'0,"0"0,0 0,26 0,0-27,0 27,1 0,25 0,-26 0,1 0,-1 0,0 0,-26-26,27 26,-27 0,0 0,26 0,-26 0,0 0,0 0,0 0</inkml:trace>
  <inkml:trace contextRef="#ctx0" brushRef="#br0" timeOffset="89875">920 26,'0'0,"0"0,0 0,0 0,0 0,0 0,0 0,0 0,0 0,0 0,0 0,0 0,0 0,-26-26,26 26,0 0,0 0,0 0,0 0,-26 0,26 0,0 0,0 0,0 0,0 0,0 0,0 0,0 0,0 0,0 0,0 0,0 0,-27 0,27 0,0 0,0 0,0 0,0 0,0 0,0 0,0 0,27 0,-27 0,26 0,0 0,-26 0,26 0,27 0,-53 0,26 0,0 0,-26 0,0 0,0 0,0 0,0 0,0 0,-26 0,26 0,-26 0,26 0,-26 0,-1 0,1 0,0 0,0 0,-1 0,27 0,-26 0,26 0,-26 0,26 0,-27 0,27 0,0 0,0 0,0 0,0 0,0 0,0 0,0 0,0 0,27 0,-27 0,0 0,26 0,-26 0,26 0,1 0,-1 0,0 0,0 0,1 0,-27 0,26 0,-26 0,0 0,0 0</inkml:trace>
  <inkml:trace contextRef="#ctx0" brushRef="#br0" timeOffset="90766">342 105,'0'0,"0"0,0 0,0 0,0 0,0 0,0 0,0 0,0 0,0 0,0 0,-26 0,26 0,0 0,0 0,0-27,0 27,0 0,-27 0,27 0,0 0,0 0,0 0,0 0,-26 0,26 0,0 0,0 0,0 0,0 0,0 0,-26 0,26 0,0 0,0 0,0 0,0 0,0 0,0 0,0 0,0 0,0 0,26 0,0 0,-26 0,27 0,-1 0,0-26,-26 26,27 0,-27 0,0 0,0 0,0 0,-27 0,27 0,0 0,-26 0,26 0,-53 0,27 0,-26 0,25 0,-25 0,-1 0,27 0,0 0,-1 0,27 0,0 0,0 0,0 0,0 0,0 0,27 0,-27 0,26 0,-26 0,0 0,53 0,-27 0,0 0,27 0,-27 0,0 0,0 0,-26 0,27 0,-27 0,0 0,0 0,0 0,0 0,0 0,0 0,-27 0,27 0,0 0,0 0,0 0,0 0,-26 0,26 0,-26 0,26 0,-26 0</inkml:trace>
</inkml:ink>
</file>

<file path=ppt/ink/ink145.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3:32:16.671"/>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158 1130,'0'0,"0"0,0 0,0 0,0-26,0 26,-27 0,27 0,0 0,0 0,0 0,0 0,0 0,0 0,0 0,0 0,0 0,0 0,0 0,0 0,0 0,0 0,0 0,0 0,0 0,0 0,0 0,0 0,0 0,0 0,0 0,0 0,0 0,0 0,0 0,0 0,0 0,0 0,0 0,0 0,0 0,0 0,0 0,0 0,0 0,0 0,0 0,0 0,0 0,0 0,0 0,0 0,0 0,0 0,0 0,0 0,0 0,0 0,0 0,0 0,0 0,0 0,0 0,0 0,0 0,0 0,0 0,0 26,0-26,0 0,0 0,0 0,0 0,0 27,0-1,0-26,0 0,0 26,0-26,0 0,0 0,0 27,0-1,0-26,0 26,0-26,0 0,0 26,0 1,0-27,0 0,0 26,0-26,27 0,-27 0,0 26,0-26,0 0,0 0,0 26,0-26,0 0,0 27,0-27,0 0,0 26,0 0,0-26,0 27,0-1,0-26,0 26,0-26,0 26,0-26,0 27,0-27,0 26,0-26,0 26,0-26,0 0,0 27,0-1,0-26,0 26,0-26,0 26,0-26,0 0,0 27,0-27,0 0,0 0,0 26,0-26,0 0,0 26,0-26,0 26,0-26,0 27,0-27,0 26,0-26,0 26,0-26,0 27,0-27,0 0,0 26,0-26,0 26,0-26,0 26,0-26,0 27,0-27,0 26,0-26,0 26,0-26,0 26,0-26,0 0,0 27,0-27,0 26,0-26,0 26,0-26,0 0,0 27,0-27,0 0,0 0,-27 26,27-26,0 0,0 0,0 0,0 0,0 0,0 0,0 0,0 0,0 0,0 0,0 0,0 0,0 0,0 0,0 0,0 0,0 0,0 0,0 0,0 0,0 0,0 0,0 0,0 0,0 0,0-26,0-1</inkml:trace>
  <inkml:trace contextRef="#ctx0" brushRef="#br0" timeOffset="1985">158 1577,'0'0,"0"0,0 0,0 0,0 0,0 0,0 0,0 0,0 0,0 0,0 0,0 0,0 0,-27 0,27 0,0 0,0 0,0 0,0-26,0 26,0 0,0 0,0 0,0 0,0 0,0 0,0 0,0 0,0 0,0 0,0 0,0 0,27 0,-27-26,0 26,26-27,0 27,-26-26,53 26,-27-26,-26-1,26 27,27-26,-53 26,26-26,0 0,1 26,-1-27,26 1,-52 26,27-26,-1 26,0-26,0-1,27 27,-53-26,53 26,-27-26,-26-1,52 27,-25 0,-27-26,52 26,-25-52,-27 52,26 0,0 0,0-27,-26 27,27 0,-1-26,0 0,-26 26,26 0,1 0,-27-26,26 26,-26 0,26-27,1 27,-1-26,-26 26,26 0,0-26,1-1,-27 27,26 0,0-26,0 26,-26 0,27 0,-1 0,-26-26,26 26,-26-26,0 26,0 0,27 0,-27 0,0 0,0 0,0 0,0 0,0 0,0 0,0 0,0 0,0 0,0 0,0 0,0 0,0 0,0 0,0 0,0 0,0 0,0 0,0 0,0 26,-27-26</inkml:trace>
  <inkml:trace contextRef="#ctx0" brushRef="#br0" timeOffset="3344">158 2129,'0'-26,"0"26,0 0,0 0,-27 0,27-27,0 27,0 0,0 0,0 0,0 0,0 0,0 0,0-26,0 26,0 0,0 0,0 0,0 0,0 0,0 0,0 0,0 0,0 0,0 0,0 0,0 0,0 0,0 0,0 0,0 0,0 0,0 0,0 0,0 0,27 0,-27 0,0 0,0 0,26 0,0 0,-26 26,26-26,27 27,-27-27,27 26,-27-26,0 26,1-26,-1 26,0-26,0 0,-26 27,53-27,-27 0,-26 26,26-26,1 0,-1 26,-26-26,53 0,-27 27,-26-27,26 0,0 26,1-26,-27 0,0 26,26 0,0-26,1 0,-27 0,0 0,26 0,0 27,-26-27,26 0,-26 0,27 26,-1-26,-26 26,26-26,-26 0,0 0,0 0,0 0,26 0,-26 0,27 0,-27 27,0-27,26 0,-26 0,0 0,0 0,0 0,0 0,26 0,-26 0,0 26,0-26,0 0,0 0,0 0,0 0,0 0,27 0,-27 0,0 0,0 0,0 0,0 0,0 0,0 0,0 0,-27 0,27 0,0 0,0 0,0 0,0-26,0 26,0 0,0 0,0 0,-26-27,26 27,0 0,0-26,-26 0,26 26,-27-27,27 27,-26-26,26 0,0 26,-26-26,26 26,-26-27,26 1,0 26,-27 0,27-26,0 26,0 0,0 0,0-27,0 27,0 0,0 0,0 0,0 0,0 0,0 0,0 0,0 0,0 0,0 0,0 0,0 0,0 0,0 0,0 0,0 27,0-27,0 0,0 0,0 0,0 26,0-26,0 0,27 26,-27-26,0 27,26-1,-26-26,26 26,-26 0,0-26,26 27,-26-1,27 0,-27-26,26 0,-26 0,0 27,0-27,0 0,26 0,-26 0,0 26,0-26,0 0,0 0,27 0,-27 0,0 26,0-26,0 0,26 0,-26 0,0 0,0 0,0 0,0 0,0 0,0 0,0 0,0 0,0 0,0 0,0 0,0 0,0 0,0 0,0 0,0 0,0 0,0 0,0 0,0 0,0 0,0 0,-26 0,26 0,-27 0,27-26,-26 26,26 0,-26-26,-1 26,1 0,0 0,0-27,-1 27,27 0,-52 0,26 0,26 0,-53 0,27 0,26 0,-53 0,27 0,26 0,-26 0,26 0,-27 0,27 0,0 0,0 0,0 0,0 0,0 0,0 0,0 0,0 0,0 0,0 0,0 0,0 0,0 0,0 0,0 0,0 0,0 0,0 0,27 0,-27 0,0 0,0 0,0 0,26 0,-26 0,0 0,0 0,26 0,-26 0,26 0,-26 0,0 0,27 0,-27 0,26 0,27 0,-27 0,0 0,0 0,1 0,-1 0,-26 0,26 0,-26 0,0 0,0 0,0 0,0 0,0 0,0 0,0 0,-26 0,26 0</inkml:trace>
  <inkml:trace contextRef="#ctx0" brushRef="#br0" timeOffset="56172">630 3075,'-26'0,"26"0,0-26,-26 26,0 0,-1 0,27 0,-26 0,0 0,0 0,26 0,-53 0,27 26,-27-26,1 26,-1 0,1 1,-1 25,27-25,-1-1,27 0,-26 0,26 1,0-1,0 0,0 0,26 1,-26-27,27 26,25-26,-52 26,53-26,-27 27,0-27,27 0,-27 0,27-27,-27 27,27 0,-53-26,52 26,-26 0,-26-26,0 26,0-27,0 27</inkml:trace>
  <inkml:trace contextRef="#ctx0" brushRef="#br0" timeOffset="56594">0 3338,'0'0,"0"0,0 0,0 0,0 0,0 0,0-27,26 27,-26 0,26 0,-26 0,0 0,27 0,-1 0,0 0,-26 0,27 0,-1 0,0 0,0 0,27 0,-53 0,52 0,-25 0,25 0,-25 0,-1-26,0 26,0 0,-26 0,0 0</inkml:trace>
  <inkml:trace contextRef="#ctx0" brushRef="#br0" timeOffset="57422">2181 106,'0'0,"0"0,0 0,26 0,-26 0,0-27,26 27,-26 0,0-26,0 26,0 0,-26-26,26 26,-26-26,26 26,-27 0,1 0,0 0,26 0,-26 0,-27 0,53 0,-26 0,0 0,-1 26,27-26,-52 26,25 0,1 1,0 25,0-25,26-1,26 0,0 0,0 1,27-1,-27 0,53-26,-26 0,-27 26,53-26,-53 0,27-26,-27 26,0 0,0 0,-26 0,0 0,0 0,0 26,-26-26,26 27,-26-27</inkml:trace>
  <inkml:trace contextRef="#ctx0" brushRef="#br0" timeOffset="58438">1156 2234,'0'0,"0"0,0 0,0 0,0 0,0 0,-26 0,26 0,0 0,0 0,0 0,0 0,0 0,0 0,0 0,0 0,0 0,0 0,0 0,0 0,0 0,0 0,0 0,0 0,0 0,0 0,0 0,0 0,0 0,0 0,0 0,0 0,0 0,0 0,0 0,0 0,0 0,0 0,0 0,0 0,0 0,0 0,0 0,0 0,0 0,0 0,0 0,0 0,0 0,0 0,0 0,0 0,0 0,0 0,0 0,0 0</inkml:trace>
  <inkml:trace contextRef="#ctx0" brushRef="#br0" timeOffset="59891">1077 2365,'0'0,"-26"-52,26 52,-26-26,26-1,-27 27,27-26,0 26,0-26,-26-1,26 27,-26-26,26 26,0 0,0-26,-26 26,26 0,0-26,0 26,0 0,0 0,0 26,0-26,0 0,0 0,0 0,26 26,-26 0,0-26,26 27,0 25,-26-25,27-1,-1 26,0-25,-26 25,26-52,27 27,-53 25,26-52,1 26,-27-26,26 27,-26-1,0-26,26 0,-26 0,0 0,26 26,-26-26,0 0,0 0,0 0,0 0,0 0,0 0,0 0,0 0,0 0,0 0,0 0,0 0,0 0,0 0,-26 0,26 0,0 0,0 0,-26-26,26 26,-53 0,27 0,-27 0,27-26,-53-1,27 27,26-26,-53 26,52 0,-25 0,26 0,-1 0,1 0,26 0,-26 0,26 0,0 0,0 0,0 0,0 0,0 0,0 0,26 0,-26 0,0 0,0 0,26 0,1 0,-1 0,26 0,-25 0,25 0,-25 0,25 0,-26 0,1 0,-1 0,0 0,0 0,1 0,-27 0,0 0,26 0,-26 0,-26 0,26 0,0-26,-27 26,1-26,26-1,-26 27,0-52,-1 25,27 1,0-26,-26 25,0-25,26 25,0 1,-26 0,26 26,0-26,0 26,0 0,0 0,0 0,0 0,0 0,0 26,0-26,0 26,0-26,0 26,0 1,0-1,0 27,0-27,-27 26,1-52,0 27,26 25,-27-52,1 27,0-27,26 26,-26 0,26-26,0 0,0 0,0 0,0-26,26 0,-26 26,0-27,0 27,26-52,0 25,1 1,-27-26,52 25,-25-25,-27 25,26 1,-26 0,26 26,-26 0,0-26,0 26,-26 26,26-26,0 0,0 0,0 26,-26-26,26 26,0 1,0-1,0 0,-27 27,1-27,0 0,-1 1,1-1,0 0,26-26,-26 0,-1 0,1 0,26 27,-26-27,-1-27,27 27,-26 0,26 0,0 0,0 0,0 0,0 0,0 0,0 0,0 0,0 0,0 0,0 0,0 0,26 0,-26 0,27 0,-1 0,0 0,27 0,-1 0,27 0,-26 0,-1 0,27 27,-53-27,27 0,-53 0,26 26,-26-26,0 26,0-26,0 0,0 0,-26 0,26 0,0 0,0 0,0 0,-26 0,-1 0,1 0,0-26,-27 0,27 26,-26-27,25 27,-25 0,52-26,-27 26,27 0,-26-26,26 26,0 0,26 26,-26-26,27 0,-27 0,0 0,26 26,27-26,-53 0,52 0,-26 0,1 27,-1-27,0 0,-26 0,0 0,0 26,0-26,-26 26,0-26,-1 0,27 0</inkml:trace>
</inkml:ink>
</file>

<file path=ppt/ink/ink146.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3:32:52.468"/>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3232 52,'0'0,"0"0,0-26,0 26,0 0,0 0,0 0,0 0,0 0,0 0,-27 0,27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0,-26 0,26 0,0 0,0 0,0 0,0 0,0 0,0 0,0 0,0 0,0 0,0 0,0 0,0 0,0 0,0 0,0 0,0 0,0 0,0 0,0 0,0 0,0 0,0 0,0 0,0 0,0 0,0 0,0 0,26 0,-26 0,0 0,0 0,0 0,0 0,0 0,0 0,0 0,0 0,0 0,0 0,0 0,0 0,0-26,0 26,0 0,0 0,0 0,0 0,0 0,0 0,0 0,0 0,0 0,0 0,0 0,0 0,0 0,0 0,0 0,-26 0,26 0,0 26,0-26,0 0,0 0,0 0,0 0,0 0,-26 0,26 0,0 0,0 0,0 26,0-26,0 0,0 0,0 0,0 0,-27 0,27 0,-26 0,26 0,-26 0,26 0,0 0,0 0,0 0,0 0,0 0,0 0,0 0,0 0,0 0,-26 0,26 0,0 0,0 0,0 0,0 0,0 0,0 0,0 0,0 0,0 0,0 0,0 0,0 0,0 0,0 0,0 0,0 0,0 0,0 0,0 0,0 0,0 0,0 0,0 0,0 0,0 0,0 0,0 0,0 0,26 0,-26 0,0 0,0 0,0 0,0 0,0 0,0 0,26 0,-26 0,0 0,26 0,-26 0,0 0,0 0,0 0,0 0,0 0,0 0,0 0,0 0,0 0,0 0,0 0,27 0,-27 0,0 0,0 0,0 0,0 0,0 0,0 0,0 0,0 0,0 0,0 0,0 0,0 0,0 27,0-1,0 0,0 1,0-1,0 26,0-25,0 25,0-26,0 27,0 0,0-27,0 26,0-25,0-1,0 27,0-1,0-26,0 27,0-27,0 27,0-1,-27 1,27-27,0 27,0 25,-26-25,26 0,-26-1,26 27,0-26,0-1,0 1,0-1,-26 1,26-1,0 1,0-27,0 27,0-1,0-26,0 27,0-27,0 27,0-27,0 0,-27 27,27-27,0 1,0-1,0 0,-26 0,26 1,0-1,0 0,0 0,0-26,0 0,0 27,0-27,0 0,0 0,0 0,0 0,0 0,0 0,0 0,0 0,0 0,0 0,0 0,0 0,0 0,0 0,0 0,0-27,0 27,0 0,0 0,0 0,0 0,0 27,0-27,-26 0,26 26,-26-26,-1 26,1 1</inkml:trace>
  <inkml:trace contextRef="#ctx0" brushRef="#br0" timeOffset="3485">1892 2627,'0'0,"-27"0,27 0,-26 0,0 0,26 0,0 0,0 0,-27 0,27 0,0 0,0-26,0 26,0 0,0 0,0 0,0 0,0 0,0 0,0 0,0 0,27 0,-27 0,0 0,0 0,0 0,0 0,26 0,27 0,25 0,27 0,27 0,-27 0,26 0,27 0,-27-26,-26 26,1-26,25 26,-52-27,52 27,-26-26,-26 0,0 26,26-26,-26 26,-27 0,27-27,-26 27,-27 0,0-26,1 26,-1 0,-26 0,0 0,0 0,26 0,-26 0,0 0,0 0,0 0,0 0,0 0,0 0,0 0,0 0,-26 26,26-26,-26 0,-1 27</inkml:trace>
  <inkml:trace contextRef="#ctx0" brushRef="#br0" timeOffset="4203">2601 2890,'-26'0,"-1"0,27 0,-26 0,26 0,0 0,0 0,0 0,0 0,0 0,0 0,0 0,0 0,26 0,-26 0,53 0,-53 0,53 0,-1 0,27 0,0 0,26 0,-26 0,-1 0,-25 0,0 0,-27 0,0 0,0 0,-26 0,0 0,0 0,-26 0,0 0,0 0,26 0,-53 0,0 0,-25 0,-1 0,0 0,-26 0,26 0,27 0,-1 0,27 0,26 0,-27 0,27 0,0 0,27 0,-1 0,0 0,27 0,-27 0,27 0,-27 0,26 0,1 0,0 0,-1 0,27 0,-53-26,27 26,-27 0,0 0,1-26,-27 26,0 0,0 0,-27 0,-25-27,25 27,-25 0,-27 0,27 0,-27 0,26 0,1 0,-1 0,27 0,0 0,-1 0,1 0,26 0,0 0,26 0,1 0,-1 0,-26 0,52 0,-25 0,25 0,27 0,-26 0,-1 0,27 0,-27 0,-25 0,-1 0,0 0,-26 0,0 0,0 0,-26 0,26 0,-26 0,26 0,-53 0,1 0,-1 0,-26 0,0 0,1 0,-1 0,53 0,-27 0,53 0,0 0,-26 0,26 0,26 0,-26 0,26 0,1 0,-1 0,0 0,27 0,-27 0,26 0,27 0,0 0,0 0,0 0,0 0,-53-26,0 26,0-26,-26 26,0 0,0 0,0 0,0 0,-26-26,0 26,0 0,-27 0,0-27,1 27,-27 0,27 0,-1 0,0 0,1 27,26-27,-27 0,27 0,0 0,26 0,0 0,0 26,0-26,26 0,-26 0,0 0,52 0,-25 0,25 0,1-26,-1 26,27 0,-53 0,27 0,-27 0,0 0,1 0,-27 0,0 0,0 0,0-27,0 27,0 0,0 0,-27 0,1 0,0 0,-53 0,27 0,-27 27,0-27,26 0,1 0,-1 0,27 0,0 0,-1 0,27 0,0 26,0-26,0 0,0 0,0 0,0 0,0 0,0 0,0 0,0 0,0 0,0 0,0 0,0 0,0 0,0 0,0 0,0 0,0 0,0 0,0 0,0 0,0 0,0 0,0 0,0 0,0 0,0 0,0 0,0 0,0 0,0 0,0 0,0 26,0-26,0 26,0-26,0 27,0-27,0 0,0 26,0-26,0 26,0-26,0 0,0 0,0 0,0 0,0 0,0 0,0 0,0 0,0 0,0 0,0 0,0 0,0 0,0 0,0 0,0 0,0 0,0 0,0 0,0 0,27 0,-27 0,26 0,-26 0,53 0,-27 0,26 0,1 0,-1 0,27 0,0 0,-26 0,-27 0,26 0,-25-26,25 26,-25 0,-27 0,26-26,0 26,0 0,-26 0,0 0,27 0,-27 0,26 0,-26 0,0 0,26 0,-26 0,0 0,0 0,0 0,0 0,0 0,0 0,0 0,-26 0,26 0,0-27,0 27,-26 0,26 0,0 0,-27-52,27 52,0-26,0 26,0-27,0 27,-26 0,26 0,0 0,0 0,0 0,0 0,0 0,0 0,0 0,0 0,0 0,-26 0,26 0,0 0,0 0,0 0,0 0,0 0,0 0,0 0,0 0,-26 0,26 0,-79 0,52 0,-51 0,25 0,-26 0,0 0,1 0,51 0,-25 27,26-27,-1 0,1 0,26 0,26 26</inkml:trace>
  <inkml:trace contextRef="#ctx0" brushRef="#br0" timeOffset="8235">3048 2338,'0'0,"0"0,0 0,0 0,-27 0,27 0,0 0,0 0,0 0,0 0,0 0,0 0,0 0,0 0,0 0,0 0,0 0,0 0,0 0,0 0,0 0,0 0,0 0,0 0,0 0,0 0,-26 27,26-27,0 0,0 26,0-26,0 26,0-26,0 27,0-27,0 0,0 0,0 0,0 26,0-26,-26 0,26 0,0 0,0 0,0 0,0 0,0 0,0 0,0 0,0 0,0 0,0 0,0 0,0 0,0 0,0 26,0-26,0 0,0 0,0 0</inkml:trace>
  <inkml:trace contextRef="#ctx0" brushRef="#br0" timeOffset="9188">2969 2838,'0'0,"0"-27,-26 27,26 0,0 0,-27 0,27 0,0 0,0 0,-26 0,26 0,0 0,-26 0,26 0,0 0,0 0,0 0,0 0,-27 0,27 0,0 0,0 0,0 0,0 0,0 0,0 0,0 0,0 0,0 0,0 0,0 0,0 0,0 0,0 0,0 0,0 0,0 0,0 0,0 27,0-27,0 0,0 26,0 0,0-26,0 27,0-1,0 0,27 0,-27 27,0-53,0 26,0 27,0-27,0 0,0 1,0-1,0 0,0 0,0 27,0-27,26 27,-26-27,0 27,0-27,0 26,0-25,0 25,0-25,0 25,0-26,0 27,-26-27,26 27,26-27,-26 0,0 27,0-27,0 27,0-27,26 0,-26 27,0-27,0 0,27 27,-27-27,0 0,0 27,26-27,-26 27,0-27,0 0,26 1,-26-1,0 0,0 0,0-26,0 27,0-1,0 0,0 1,0-1,0 0,0 0,0 1,-26-27,26 26,0 0,-26 0,26-26,0 0,0 27,0-27,0 0,0 0,0 0,0 0,0 26,0-26,0 0,0 0,0 0,0 0,0 0,0 0,0 0,0 0,0 0,0 0,0-26,0 26,0 0,0 0,-27-27,27 27</inkml:trace>
  <inkml:trace contextRef="#ctx0" brushRef="#br0" timeOffset="10485">78 5255,'-26'0,"26"0,-26 0,26-26,0 26,-26 0,26 0,0 0,0 0,0 0,0 0,0 0,0 0,0 0,0 0,0 0,0 0,0 0,0 0,0 0,0 0,26 0,-26 0,0 0,0 0,26 0,-26 0,26 0,-26 0,0 0,27 0,-1 0,0 26,1-26,25 0,-26 0,27 0,0 0,-1 0,1 26,-1-26,1 0,-1 0,1 0,-27 0,53 0,-53 0,27 0,-27 0,27 0,-27 0,26-26,-25 26,25 0,-52 0,53 0,-27 0,-26 0,26 0,27 0,-53 0,79 0,-53 0,27-26,25 26,1 0,-26 0,-27 0,53 0,-53 0,27 0,-53 0,52 0,-25 0,-1-26,0 26,0 0,-26 0,27 0,-1 0,0 0,-26 0,26 0,-26 0,27 0,-27 0,26 0,-26 0,53 0,-27 0,0 0,27-27,-1 27,-26 0,27 0,-27-26,1 26,25 0,-26 0,1 0,-1 0,0 0,27 0,-53 0,26 0,0 0,1 0,-27 0,26 0,0 0,0 0,-26 0,0 0,27 0,-27 0,26-26,0 26,-26 0,0 0,27 0,-27 0,26 0,-26 0,26 0,-26 0,0 0,0 0,0 0,0 0,26 0,-26 0,0 0,0 0,0 0,0 0,27 0,-27 0,0 0,0 0,0 0,0 0,0 0,0 0,0 0,0 0,0 0,0 0,0 0,0 0,0 0,0 0,0 0,0 0,0 0,0 0,0 0,0 0,0 0,0 0,0 0,0 0,0 0,0 0,0 0,0 0,0 0,0 0,0 0,0 0,0 0,0 0,0 0,0 0,26 0,-26 0,0-27,0 27,0 0,0-26,0 0,0 0,-26-1,26-25,-27 25,27 27,0-52,0 26,27 26</inkml:trace>
</inkml:ink>
</file>

<file path=ppt/ink/ink147.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3:32:47.171"/>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3 1235,'0'0,"0"0,0 0,0 0,0 0,0 0,0 0,0 0,0 0,0 0,0 26,0-26,0 0,0 0,0 0,0 0,0 0,0 0,0 0,0 0,0 0,0 0,0 0,0 0,0 0,0 0,0 0,0 0,0 0,0 27,0-27,0 0,0 0,0 0,0 0,0 0,0 0,0 0,0 0,0 0,0 0,0 0,0 0,0 0,0 0,0 0,0 0,0 0,0 0,0 0,0 0,0 0,0 0,0 0,0 0,0 0,0 0,0 0,0 0,0 0,0 0,0 0,0 0,0 0,0 0,0 0,0 0,0 0,0 0,0 0,0 0,0 0,0 0,0 0,0 0,0 0,0 0,0 0,0 0,0 0,0 0,0 0,0 0,0 0,0 0,0 0,26 0,-26-27,0 27,26 0,-26-26,0 26,0 0,0 0,0 0,27 0,-27 0,0 0,0 0,0 0,0 0,0 0,0 0,0 0,0 0,0 0,0 0,0 0,0 0,0 0,0 0,0 0,0 0,0 0,0 0,0 0,0 0,0 0,0 0,0 0,0 0,0 0,0 0,0 0,0 0,0 0,0 0,0 0,0 0,0 0,0 0,0 0,0 0,0 0,0 0,0 0,0 0,0 0,0 0,0 0,0 0,0 0,0 0,0 0,0 0,0-26,0 0,0-1,0 27,0-52,0 25,0 1,0-26,26 52,-26-53,0 53,0-26,0 0,0-1,0 1,0 0,0-1,0 1,0 0,0 0,0-1,0 1,0 26,0-26,-26 0,26 26,0-27,0 1,0 26,0-26,0-1,0 1,0 0,0 26,0-26,0 26,0-27,-27 27,27 0,0 0,0 0,0 0,0 0,0-26,0 26,0 0,0 0,0 0,0 0,0 0,0 0,0 0,0 0,0 0,0 0,0 0,0 0,0 0,0 0,0 0,0-26,0 26,0 0,0-27,0 27,0 0,0-26,0 26,0 0,0 0,0-26,-26 26,26 0,0 0,0 0,0 0,0 0,0 0,0 0,0 0,0 0,0 0,0 0,0 0,0 0,0 0,0 0,0 0,0 0,0 0,0 0,0 0,0 0,0 0,0 0,0 0,0 0,0 0,0 0,0 0,0 0,0 0,0 0,0 0,0 0,0 0,0 0,0 0,0 0,0 0,0 0,0 0,0 0,0 0,0 0,0 0,0 0,0-26,0 26,0 0,0 0,0-27,0 27,0 0,-26 0,26 0,0-26,0 26,0 0,0 0,0 0,0 0,0 0,0 0,0 0,0 0,0 0,0 0,0 0,0 0,0 0,0 0,0 0,0 0,0 0,0 0,0 0,0 0,0 0,0 0,0 0,0 0,0 0,0 0,0 0,0 0,0 0,0 0,0 0,0 0,0 0,0 0,0 0,0 0,0 0,0 0,0 0,0 0,0 0,0 0,0 0,0 0,0 0,0 0,0 0,0 0,0 0,0 0,0 0,0 0,0 0,0 0,0 0</inkml:trace>
  <inkml:trace contextRef="#ctx0" brushRef="#br0" timeOffset="3360">82 263,'0'0,"0"0,0 0,0 0,0-26,0 26,0 0,0-27,0 27,0 0,0-26,0 26,0 0,0-26,0 26,0 0,0-26,0 26,0 0,0-27,0 27,0-26,0 26,0 0,0 0,0 0,0 0,0 0,0 0,0 0,0 0,0 0,0 0,0 0,0 0,0 0,0 0,0 0,0 0,0 0,0 0,0 0,0 0,0 0,0 0,0 0,0 0,0 0,0 0,0 0,0 0,0 0,0 0,0 0,0 0,0 0,0 0,0 0,0 0,0 0,0 0,0 0,0 0,0 0,26 0,-26 0,26 0,-26 0,27 0,25 0,-26 0,27 0,-27 0,27 0,-27 0,27 0,-27 0,0 0,0 0,1 0,25 0,-25 0,-1 0,0 0,27 26,-27-26,0 0,27 0,-53 0,52 0,-25 0,51 0,-51 0,25 0,1 0,-27 27,27-27,-1 0,1 0,-1 0,-25 0,25 0,-26 0,53-27,-79 27,53 0,-27 0,27 0,-1 0,1 0,-27 0,27 0,-27 0,26 0,-52 0,53 0,-27 0,0 0,27 0,-27 0,27-26,-27 26,0 0,1 0,25 0,-26 0,27 0,-27 0,1-26,25 26,-26 0,1 0,-1 0,-26 0,26 0,1 0,-1 0,-26 0,0 0,26 0,27 0,-53 0,52-27,-26 27,1 0,-1 0,0 0,1 0,-1 0,0 0,-26 0,53 0,-27 0,-26 0,26 0,-26 0,26 0,1 0,-27 0,0 0,0 0,0 0,0 0,26 0,-26 0,0 0,0 0,0 0,0 0,0 0,0 0,26 0,-26-26,0 26,0 0,0 0,0 0,0 0,27 0,-27 0,0 0,0 0,0 0,0 0,0 0,0 0,0 0,0 0,0 0,0 0,0 0,0 0,0 0,0 0</inkml:trace>
</inkml:ink>
</file>

<file path=ppt/ink/ink148.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3:33:06.359"/>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998 53,'0'0,"0"0,0 0,0 0,0-27,0 27,0 0,0 0,0 0,0 0,0 0,0 0,0 0,0 0,0 0,0 0,0-26,0 26,0 0,0 0,0 0,0 0,0 0,0 0,0 0,0 0,0 0,0 0,0 0,0 0,0 0,0 0,0 0,0 26,0-26,0 0,0 53,0-27,0 1,0 25,-26 1,26-27,0 26,0-25,0 25,0 1,0-27,0 27,0-1,0 1,0-27,0 27,-26-27,26 0,0 0,0 1,-27-1,27-26,0 26,0-26,0 0,0 27,0-27,0 0,0 0,0 0,0 0,0 0,0 0,0 0,0-27,0 27,0-26,0 26,0-26,0-1</inkml:trace>
  <inkml:trace contextRef="#ctx0" brushRef="#br0" timeOffset="703">0 815,'0'0,"0"0,0 0,0 0,0 0,0 0,0 0,26 0,-26 0,0 0,0 0,26 0,-26 0,0 26,53-26,-27 0,0 0,27 26,26-26,0 0,26 0,26 0,-26 0,27 0,-54 0,27 0,1 0,-28 0,1-26,-26 26,-1 0,-25 0,-1 0,0 0,-26 0,26 0,1 0,-27 0,0 0,26 0,-26 0,0 0,0 0,0 0,-26 0,-1 0</inkml:trace>
  <inkml:trace contextRef="#ctx0" brushRef="#br0" timeOffset="1187">473 1104,'0'0,"-27"0,27 26,0-26,0 0,0 0,0 0,0 0,0 0,0 0,0 0,27 0,-27 0,26 0,0 0,-26 0,0 0,26 0,-26 0,27 0,-27 0,26 0,0 0,27 0,-1 0,54-26,-28 26,1 0,0 0,-26 0,-27 0,0 0,-26 0,0-27,0 27,0 0,-26 0,26 0,0 0,0 0,-26 0,-1 0</inkml:trace>
  <inkml:trace contextRef="#ctx0" brushRef="#br0" timeOffset="1594">630 1340,'0'0,"0"0,27 0,-27 0,26-26,-26 26,0 0,26 0,0 0,1 0,-27 0,52-26,-25 26,-1 0,26 0,-52 0,27 0,-27 0,26 0,-26 0,0 0,26 0,-26 0,0 0,0 0,0 26,0-26</inkml:trace>
</inkml:ink>
</file>

<file path=ppt/ink/ink149.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3:38:04.281"/>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1944 79,'0'0,"0"0,27 0,-27 0,0 0,0 0,0 0,0 0,0 0,-27 0,27 0,0 0,0 0,0 0,0 0,0 0,0 0,0 0,0 0,0 0,0 0,0 0,0 0,0 0,0 0,0 0,0 0,-26 0,26 0,0 0,0 0,0 0,-26 0,26 0,-27 0,1 0,0 0,0 0,-1 0,-25 0,-1 0,1 0,-27 0,26 0,-26 0,27 26,-1-26,-25 0,-1 0,0 26,0-26,0 26,0-26,1 0,-1 27,0-27,26 26,1-26,-1 0,-26 0,53 26,-26-26,25 0,1 0,0 0,26 0,0 27,-26-27,26 0,0 0,0 0,0 0,0 0,0 0,0 0,0 0,0 0,0 0,0 0,0 0,0 0,0 0,0 0,0 0,0 0,26 0,-26 0,0 0,0 0,0 0,0 0,0 0,0 0,0 0</inkml:trace>
  <inkml:trace contextRef="#ctx0" brushRef="#br0" timeOffset="812">657 26,'0'0,"0"0,0 0,0 0,26 0,-26-26,0 26,0 0,26 0,-26 0,0 0,0 0,0 0,0 0,0 0,0 0,0 0,0 0,0 0,0 0,0 0,0 0,-26 0,26 0,-26 0,26 26,-53-26,1 0,-1 26,-26 1,0-1,1 0,25 0,1 1,-1-27,53 26,-53 0,27-26,26 27,-26-27,26 0,0 0,0 0,0 26,0-26,0 0,26 0,-26 0,0 0,0 0,0 0,0 0,26 0,1 26,-27-26,26 0,-26 0,26 26,1-26,-1 0,0 27,27-27,-53 26,52-26,-26 26,1-26,25 26,-52-26,27 27,25-27,-52 0,0 26,26-26,1 0,-27 0,0 26,0-26,0 0,0 0,0 0,0 0,0 0,0-26,0 26,-27 0,27 0,0 0,0-26,-26 26,26-27,0 1,0 0,0 0,0-1,0 27,0-26,0 0,0 0,26-27,27 27,-53-1,52 1,-25 26,-27-26,26 0,0 26,-26 0,0 0,0-27,0 27,0 0,0 0,0 0,-26 0,26 0,0 0,0 27,-26-27,26 0,0 0,0 0,-27 26,1-26,0 26,-27-26,27 26,-26 1,-1-1,0-26,27 26,0 1,0-27,26 0,-27 26,27-26,0 0,0 0,0 0,0 0,0 0,0 0,0 0,0 0,27 0,-27 0,0 0,0 0,0 0,0 0,0 0,0 0,0 0,0 0,26 0,0 0,0 26,-26-26,27 0,-1 26,0-26,1 27,-1-27,0 26,-26-26,0 0,0 0,0 0,0 0,0 0,0 0,0 0,0 0,0 0,-26 0,0-26,-1 26,1-27,0 1,-1 26,-25-26,26 26,26-26,0 26,0-27,-27 27,27-26,0 26,0-26,0 26,0-27,0 27,0 0,27 0,-27-26,0 26,26 0,0-26,0 26,1-26,-1 26,0 0,1-27,-1 27,0 0,-26 0,0 0,26 0,-26 0,0 0,0 0,0 0,0 0,-26 0,26 0,0 0,-26 0,0 0,-1 27,-52-27,53 26,-26 0,25-26,27 26</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1:34.717"/>
    </inkml:context>
    <inkml:brush xml:id="br0">
      <inkml:brushProperty name="width" value="0.025" units="cm"/>
      <inkml:brushProperty name="height" value="0.025" units="cm"/>
      <inkml:brushProperty name="color" value="#FFFFFF"/>
    </inkml:brush>
  </inkml:definitions>
  <inkml:trace contextRef="#ctx0" brushRef="#br0">0 19 10053,'0'0'10484,"146"41"-10211,-43-41-193,10 0-80,3 0-225,6-24-1663,-80 10-962,-5-8-3761</inkml:trace>
</inkml:ink>
</file>

<file path=ppt/ink/ink150.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3:38:24.218"/>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401 26,'0'0,"0"0,0-26,0 26,0 0,0 0,0 0,-26 0,26 26,0-26,0 0,0 0,0 27,0-1,0 0,0 1,0-1,0 0,0 0,0 27,-26-53,26 26,0 1,0-27,0 26,0-26,0 0,0 26,0-26,26 0,-26 0,0 0,0 0,0 0,0 0,0 0,0 0,0 0,0 0,0 0,0 0,0 0,0 0</inkml:trace>
  <inkml:trace contextRef="#ctx0" brushRef="#br0" timeOffset="391">60 237,'-27'-27,"27"27,-26 0,26 0,0-26,0 26,0 0,0 0,0 0,0 0,0 26,0-26,0 0,0 0,26 0,-26 0,27 0,-27 0,52 0,-26 0,53 0,-26 0,26 0,-1 0,1 0,-26 0,-1-26,-25 26,25 0,-52 0,0 0,0 0,0 0,0 0,0 0,0 0,0 0,0 0,0 0,0 0,0 0,0 0,-26 26,0-26,26 0</inkml:trace>
</inkml:ink>
</file>

<file path=ppt/ink/ink151.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3:38:08.578"/>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657 79,'0'-26,"0"26,0 0,0-26,0 26,0 0,0 0,0 0,0 0,0 26,0-26,0 0,-27 26,27 27,0-27,-26 27,26-27,-26 26,26 1,0 0,0-1,0-26,0 27,0-53,0 53,0-27,0-26,0 26,0 0,0-26,0 0,0 0,0 0,0 0,0 0,0 0,-27 0,27 0,-26 0,26 0,-26 0,26 27</inkml:trace>
  <inkml:trace contextRef="#ctx0" brushRef="#br0" timeOffset="375">78 789,'0'0,"27"0,-27 0,0 0,26-27,27 27,-53 0,52 0,-26 0,1 0,25 0,1 0,-1 0,1 0,26-26,0 26,-27 0,1 0,-1-26,1 26,-27-26,0 26,1 0,-1 0,-26 0,0 0,0 0,0 0,0 0,-26 0,-1 0,1-27</inkml:trace>
  <inkml:trace contextRef="#ctx0" brushRef="#br0" timeOffset="703">26 158,'0'0,"-26"-26,26 26,0 0,26 0,-26 0,52-26,-25 26,52-27,-27 27,1 0,-1 0,27-26,-26 26,-1 0,1 0,26-26,-1 26,-25 0,-27 0,27 0,-27-27,0 27,-26 27,27-27,-1 0,0 26,0-26,1 26,-1 1</inkml:trace>
  <inkml:trace contextRef="#ctx0" brushRef="#br0" timeOffset="1078">1602 447,'0'0,"0"0,0 0,0 0,0 0,0 0,0 0,0 0,0 0,0 0,0 0,0 0,0 0,0 0,0 0,0 0,0-26,-26 26,26 0,0-26,-26 26,0 0,26 0,-27 0,1 0,0 0,0 0,-27 0,53 0,-26 0,-1 0,1 0,26 26,0 0,-26-26,26 26,0 27,0-27,26 1,-26-1,53 0,-27 0,27-26,-27 0,53 0,-53 0,26 0,27 0,-26-26,-27 26,53-26,-53 26,0 0</inkml:trace>
</inkml:ink>
</file>

<file path=ppt/ink/ink152.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3:38:18.812"/>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56 71,'0'0,"-26"-26,26 26,0-27,-26 27,26 0,0 0,0 0,0 0,0 0,0 0,0 27,0-27,0 26,0-26,0 26,0 27,26-27,-26 27,0-27,0 26,0 1,0-1,0 1,0 0,0-1,-26 1,26-27,0 27,0-53,0 26,0 0,0-26,0 0,0 0,0 0,0 0,26 0,-26 0,0-26,0 0,0 26,26-27,-26-25,27 25,-1-25,27 26,-1-27,1 0,26 1,-53-1,53 1,-53 26,26-27,1 27,-27-27,1 27,-1 0,-26-1,26 27,-26-26,0 26,0 0,0 0,0 0,0 0,0 0,0 26,0-26,0 27,26-1,1-26,-1 26,-26 0</inkml:trace>
  <inkml:trace contextRef="#ctx0" brushRef="#br0" timeOffset="703">1002 518,'0'0,"0"0,0 0,0 0,0 0,0 0,0 0,0 0,0-27,0 27,0 0,-26-26,26 26,-26 0,0 0,26 0,-53 0,27 0,-27 0,27 26,-27 1,27-27,0 26,-27 0,27 27,-27-27,27 27,0-1,26-26,-26 1,52-1,-26 0,26-26,0 0,27 0,-27 0,53 0,0 0,-27-26,1 26,26-26,-27-1,27 1,-26-26</inkml:trace>
  <inkml:trace contextRef="#ctx0" brushRef="#br0" timeOffset="1094">1423 465,'0'0,"-26"0,26 0,-27 26,1 1,0-1,26-26,-53 26,27 27,0-53,-1 52,1-25,26-27,-26 52,26-52,0 26,0 1,0-27,26 26,-26-26,53 26,-27-26,26 0,-25 0,25 0,1 0,-1 0,27 0,-53-26,27 26,-27-26,1 26,-1-27,-26 27</inkml:trace>
  <inkml:trace contextRef="#ctx0" brushRef="#br0" timeOffset="1453">1160 702,'0'0,"26"0,27 0,-53 0,52 0,-25 0,25 0,-25 0,51 0,-25 0,-27 0,53 0,-79-27,26 27,1-26,-27 26,0-26</inkml:trace>
  <inkml:trace contextRef="#ctx0" brushRef="#br0" timeOffset="1688">1291 491,'0'-26,"0"26,27 0,-27 0,26 0,27 0,-27 0,26 0,-25 0,25 0,1 0,-1 0,27 0,-26-26,26 26,-53 0,26 0,-52 0,27 0,-1 0,-26 0,0 0,0 0,0 0,0 0,-26 0,26 0,-27 0,27 26,-26-26</inkml:trace>
</inkml:ink>
</file>

<file path=ppt/ink/ink153.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3:40:17.375"/>
    </inkml:context>
    <inkml:brush xml:id="br0">
      <inkml:brushProperty name="width" value="0.15875" units="cm"/>
      <inkml:brushProperty name="height" value="0.05292" units="cm"/>
      <inkml:brushProperty name="color" value="#FFFFFF"/>
      <inkml:brushProperty name="fitToCurve" value="1"/>
    </inkml:brush>
  </inkml:definitions>
  <inkml:trace contextRef="#ctx0" brushRef="#br0">3386 0,'0'0,"0"0,0 0,0 0,0 0,0 0,0 0,0 0,0 0,0 0,0 0,0 0,0 0,0 0,0 0,0 0,0 0,0 0,0 0,0 0,0 0,0 0,0 0,0 0,0 0,0 0,0 0,-18 0,18 0,0 0,0 0,0 0,0 0,0 0,0 0,0 0,0 0,0 0,0 0,0 0,0 0,0 0,0 0,0 0,0 0,0 0,0 0,0 0,0 35,0-35,0 0,0 0,0 0,0 35,0-35,0 0,0 35,0-35,0 34,0-34,0 0,-18 36,18-36,0 35,0-35,-18 0,18 34,0-34,0 35,-18-35,18 36,0-36,0 0,0 0,0 0,0 34,0-34,0 0,0 35,0-35,0 34,0-34,-18 0,18 36,0-36,0 35,0-35,0 34,-18-34,18 36,0-36,0 35,-18-35,18 0,0 0,0 0,0 34,0-34,0 35,0 1,0-36,0 0,-18 34,18-34,0 35,-18-1,18-34,0 36,-18-36,18 35,0-35,0 34,0-34,0 0,0 0,0 0,0 0,-18 36,18-36,0 69,-18-69,18 0,-18 35,18-35,0 36,0-2,-18-34,18 0,0 0,-18 35,18-35,0 0,0 36,0-36,0 0,0 0,0 0,0 0,0 0,-18 34,18-34,0 0,0 35,-18-1,0 2,0-36,18 35,0-1,-18-34,0 35,18-35,-18 0,18 36,0-2,0-34,0 0,0 35,0-35,-18 0,18 0,0 36,-18-2,18-34,0 0,-18 35,18-35,0 0,-18 0,18 34,-18 2,0-36,18 35,-18-35,18 34,-19-34,19 0,-17 35,17-35,0 36,0-36,0 34,-18-34,18 0,-18 35,18-35,-19 35,19-35,0 0,-17 35,17-35,-18 0,18 35,-19-35,19 0,0 0,0 0,0 0,0 34,0-34,-17 0,-1 36,18-36,-18 35,18-35,-19 0,19 34,-17-34,-1 36,18-36,0 0,0 34,-18-34,-1 0,19 35,-17-35,17 0,0 35,-18-35,18 0,-19 35,1-35,18 0,0 35,0-35,-17 0,17 0,-18 34,-1-34,19 0,0 0,-18 35,18-35,-17 0,-1 36,18-36,0 0,0 0,-19 34,19-34,-18 0,18 0,-17 35,17-35,0 0,-19 0,1 36,0-36,18 0,0 0,0 34,-17-34,17 0,-19 0,1 35,18-35,0 0,-18 34,0-34,0 0,18 36,0-36,-18 0,18 0,-17 35,17-35,0 0,-19 0,19 0,0 0,0 0,0 34,-18-34,18 0,-18 0,18 0,-17 0,17 0,0 0,0 0,0 35,-19-35,19 0,0 0,-18 0,0 0,18 0,0 0,-18 36,18-36,-18 0,0 0,18 34,0-34,-18 0,0 0,18 0,-18 35,18-35,0 0,0 0,0 0,0 0,-18 0,18 36,-18-36,18 0,-18 0,18 34,-18-34,18 0,-18 0,0 35,18-35,0 34,-18-34,18 0,-18 0,0 0,18 0,0 36,-18-36,18 0,-18 0,18 0,-18 0,18 0,0 0,0 35,0-35,-18 0,18 0,-18 34,0-34,18 0,0 0,0 0,-18 0,18 0,0 0,-18 0,18 0,-18 0,18 36,0-36,-18 0,18 0,0 0,-18 0,18 0,0 0,-18 0,18 0,0 0,0 0,0 35,0-35,0 0,0 0,0 0,-18 0,18 0,-18 0,0 0,18 34,-36-34,18 0,18 0,0 0,-18 0,18 0,-18 0,18 0,0 0,-18 0,18 0,0 0,-18 0,0 0,18 35,-18-35,0 0,-1 0,2 0,17 0,-18 0,18 0,-18 0,-1 36,19-36,0 0,0 0,0 0,0 0,0 0,0 0,0 0,-17 0,17 0,-18 0,18 0,-19 0,19 0,-18 0,1 0,-1 34,18-34,-19 0,2 0,-1 0,18 0,-18 0,-1 0,2 0,17 0,0 0,-18 35,-1-35,1 0,18 34,-17-34,-1 36,18-36,-19 0,19 0,0 0,0 0,0 0,0 0,0 0,0 0,-18 35,18-35,0 0,0 0,0 0,0 0,-17 0,17 0,0 0,0 0,0 0,0 0,0 0,0 0,-18 0,18 0,0 0,0 0,0 34,-19-34,1 0,1 36,17-36,-19 0,-17 0,36 35,-17-35,-2 0,19 0,-18 34,18-34,0 0,0 0,0 0,0 0,0 0,0 0,0 0,0 0,0 0,0 0,0 0,0 0,0 0,0 0,0 0,0 0,0 0,0 0,0 0,0 0,0 0,0 0,0 0,0 0,0 0,0 0,0 0,0 0,0 0,0 0,0 0,-18 0,18 0,-18 0,18 0,-18 0,18 0,-18 0,0 0,0 0,0 0,18 0,-18 0,1 0,17 0,0 0,-19 35,1-35,18 0,-18 0,18 0,0 0,0 0,0 0,0 0,0 0,0 0,0 0,0 0,0 0,0 0,0 0,0 0,0 0,0 0,0 0,0 0,0 0,0 0,0 0,0 0,0 0,0 0,0 0,0 0,0 0,-18 0,18 0,0 0,0 0,0 0,0 0,0 0,0 0,0 0,0 0,0 0,0 0,0 0,0 0,-18 0,18 0,0 0,0 0,0 0,0 0,-18 0,18 0,0 0,0 0,-18 0,18 0,-18 0,0 0,18 0,0 0,-18 0,18 0,-18 0,0 0,18 0,0 0,0 0,-18 0,0 0,18 0,-18 0,18 0,0 0,0 0,0 0,-18 0,18 0,0 0,-18 0,18 0,-18 0,18 0,0 0,0 0,0 0,0 0,0 0,-18 0,18 0,-18 0,18 0,0 0,-18 0,18 0,0 0,0 0,0 0,0 0,-18 0,18 0,0 0,-18 0,18 0,0 0,0 0,0 0,0 0,0 0,0 0,0 0,0 0,0 0,0 0,0 0,0 0,-18 0,18 0,0 0,0 0,0 0,0 0,0 0,0 0,0 0,0 0,0 0,0 0,0 0,0 0,0 0,0 0,0 0,0 0,0 0,0 0,0 0,0 0,0 0,0 0,0 0,0 0,0 0,0 0,0 0,0 0,0 0,0 0,0 0,0 0,0 0,0 0,0 0,0 0,0 0,0 0,0 0,0 0,0 0,0 0,0 0,-18 0,18 0,0 0,0 0,0 0,0 0,0 0,0 0,0 0,0 0,0 0,0 0,0 0,0 0,0 0,0 0,0 0,0 0,0 0,0 0,0 0,0 0,0 0,0 0,0 0,0 0,0 0,0 0,0 0,0 0,0 0,0 0,0 0,0 0,0 0,0 0,0 0,0 0,0 0,0 0,0 0,0 0,0 36,0-36,-18 34,0-34,18 35,-18-35</inkml:trace>
</inkml:ink>
</file>

<file path=ppt/ink/ink154.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8:34:57.453"/>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0 0,'0'0,"0"0,0 0,0 0,0 0,0 0,0 27,0-27,0 0,0 0,0 0,0 26,0-26,0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ink>
</file>

<file path=ppt/ink/ink155.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8:34:58.718"/>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52 0,'0'0,"0"0,0 0,0 0,0 0,0 0,0 0,-26 0,26 0,0 0,0 0,0 0,0 0,0 0,0 0,0 0,0 0,0 0,0 0,0 0,0 0,0 0,0 0,0 0,0 0,0 0,0 0,0 0,0 0,0 0,0 0,0 0,0 0,0 0,0 0,0 0,0 0,0 0,0 0,0 0,0 0,0 0,0 0,0 0,0 0,0 0,0 0,0 0,0 0,0 0,0 0,0 0,0 0,0 0,0 0,0 0,0 0,0 0,0 0,0 0,0 0,0 0,0 0,0 0,0 0,0 0,0 0,0 0,0 0,0 0,0 0,0 0,0 0,0 0,-26 0,26 0,0 0</inkml:trace>
</inkml:ink>
</file>

<file path=ppt/ink/ink156.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8:43:55.906"/>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79 30,'0'0,"0"0,0-26,-26 26,26 0,0 0,0 0,-27 0,27 0,0 0,0 0,0 0,0 0,0 0,-26 0,26 0,0 0,0 0,0 0,0 0,0 0,0 0,0 0,0 0,0 0,0 0,0 0,0 0,0 0,0 0,0 0,0 0,0 0,0 0,0 0,0 0,0 0,0 0,0 0,0 0,0 0,0 0,0 0,0 0,0 0,0 0,0 0,0 0,0 0,0 0,0 0,0 0,0 0,0 0,0 0,0 0,0 0,0 0,0 0,0 0,0 0,0 0,0 0,0 0,0 0,0 0,0 0,0 0,0 0,0 0,0 0,0 0,0 0,0 0,0 0,0 0,0 0,0 0,0 0,0 0,0 0,0 0,0 0,0 0,0 0,0 0,0 0,0 0,0 0,0 0,0 0,0 0,0 0</inkml:trace>
</inkml:ink>
</file>

<file path=ppt/ink/ink157.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3:32:52.468"/>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3232 52,'0'0,"0"0,0-26,0 26,0 0,0 0,0 0,0 0,0 0,0 0,-27 0,27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0,-26 0,26 0,0 0,0 0,0 0,0 0,0 0,0 0,0 0,0 0,0 0,0 0,0 0,0 0,0 0,0 0,0 0,0 0,0 0,0 0,0 0,0 0,0 0,0 0,0 0,0 0,0 0,0 0,0 0,26 0,-26 0,0 0,0 0,0 0,0 0,0 0,0 0,0 0,0 0,0 0,0 0,0 0,0 0,0-26,0 26,0 0,0 0,0 0,0 0,0 0,0 0,0 0,0 0,0 0,0 0,0 0,0 0,0 0,0 0,0 0,-26 0,26 0,0 26,0-26,0 0,0 0,0 0,0 0,0 0,-26 0,26 0,0 0,0 0,0 26,0-26,0 0,0 0,0 0,0 0,-27 0,27 0,-26 0,26 0,-26 0,26 0,0 0,0 0,0 0,0 0,0 0,0 0,0 0,0 0,0 0,-26 0,26 0,0 0,0 0,0 0,0 0,0 0,0 0,0 0,0 0,0 0,0 0,0 0,0 0,0 0,0 0,0 0,0 0,0 0,0 0,0 0,0 0,0 0,0 0,0 0,0 0,0 0,0 0,0 0,0 0,26 0,-26 0,0 0,0 0,0 0,0 0,0 0,0 0,26 0,-26 0,0 0,26 0,-26 0,0 0,0 0,0 0,0 0,0 0,0 0,0 0,0 0,0 0,0 0,0 0,27 0,-27 0,0 0,0 0,0 0,0 0,0 0,0 0,0 0,0 0,0 0,0 0,0 0,0 0,0 27,0-1,0 0,0 1,0-1,0 26,0-25,0 25,0-26,0 27,0 0,0-27,0 26,0-25,0-1,0 27,0-1,0-26,0 27,0-27,0 27,0-1,-27 1,27-27,0 27,0 25,-26-25,26 0,-26-1,26 27,0-26,0-1,0 1,0-1,-26 1,26-1,0 1,0-27,0 27,0-1,0-26,0 27,0-27,0 27,0-27,0 0,-27 27,27-27,0 1,0-1,0 0,-26 0,26 1,0-1,0 0,0 0,0-26,0 0,0 27,0-27,0 0,0 0,0 0,0 0,0 0,0 0,0 0,0 0,0 0,0 0,0 0,0 0,0 0,0 0,0 0,0-27,0 27,0 0,0 0,0 0,0 0,0 27,0-27,-26 0,26 26,-26-26,-1 26,1 1</inkml:trace>
  <inkml:trace contextRef="#ctx0" brushRef="#br0" timeOffset="3485">1892 2627,'0'0,"-27"0,27 0,-26 0,0 0,26 0,0 0,0 0,-27 0,27 0,0 0,0-26,0 26,0 0,0 0,0 0,0 0,0 0,0 0,0 0,0 0,27 0,-27 0,0 0,0 0,0 0,0 0,26 0,27 0,25 0,27 0,27 0,-27 0,26 0,27 0,-27-26,-26 26,1-26,25 26,-52-27,52 27,-26-26,-26 0,0 26,26-26,-26 26,-27 0,27-27,-26 27,-27 0,0-26,1 26,-1 0,-26 0,0 0,0 0,26 0,-26 0,0 0,0 0,0 0,0 0,0 0,0 0,0 0,0 0,-26 26,26-26,-26 0,-1 27</inkml:trace>
  <inkml:trace contextRef="#ctx0" brushRef="#br0" timeOffset="4203">2601 2890,'-26'0,"-1"0,27 0,-26 0,26 0,0 0,0 0,0 0,0 0,0 0,0 0,0 0,0 0,26 0,-26 0,53 0,-53 0,53 0,-1 0,27 0,0 0,26 0,-26 0,-1 0,-25 0,0 0,-27 0,0 0,0 0,-26 0,0 0,0 0,-26 0,0 0,0 0,26 0,-53 0,0 0,-25 0,-1 0,0 0,-26 0,26 0,27 0,-1 0,27 0,26 0,-27 0,27 0,0 0,27 0,-1 0,0 0,27 0,-27 0,27 0,-27 0,26 0,1 0,0 0,-1 0,27 0,-53-26,27 26,-27 0,0 0,1-26,-27 26,0 0,0 0,-27 0,-25-27,25 27,-25 0,-27 0,27 0,-27 0,26 0,1 0,-1 0,27 0,0 0,-1 0,1 0,26 0,0 0,26 0,1 0,-1 0,-26 0,52 0,-25 0,25 0,27 0,-26 0,-1 0,27 0,-27 0,-25 0,-1 0,0 0,-26 0,0 0,0 0,-26 0,26 0,-26 0,26 0,-53 0,1 0,-1 0,-26 0,0 0,1 0,-1 0,53 0,-27 0,53 0,0 0,-26 0,26 0,26 0,-26 0,26 0,1 0,-1 0,0 0,27 0,-27 0,26 0,27 0,0 0,0 0,0 0,0 0,-53-26,0 26,0-26,-26 26,0 0,0 0,0 0,0 0,-26-26,0 26,0 0,-27 0,0-27,1 27,-27 0,27 0,-1 0,0 0,1 27,26-27,-27 0,27 0,0 0,26 0,0 0,0 26,0-26,26 0,-26 0,0 0,52 0,-25 0,25 0,1-26,-1 26,27 0,-53 0,27 0,-27 0,0 0,1 0,-27 0,0 0,0 0,0-27,0 27,0 0,0 0,-27 0,1 0,0 0,-53 0,27 0,-27 27,0-27,26 0,1 0,-1 0,27 0,0 0,-1 0,27 0,0 26,0-26,0 0,0 0,0 0,0 0,0 0,0 0,0 0,0 0,0 0,0 0,0 0,0 0,0 0,0 0,0 0,0 0,0 0,0 0,0 0,0 0,0 0,0 0,0 0,0 0,0 0,0 0,0 0,0 0,0 0,0 0,0 0,0 26,0-26,0 26,0-26,0 27,0-27,0 0,0 26,0-26,0 26,0-26,0 0,0 0,0 0,0 0,0 0,0 0,0 0,0 0,0 0,0 0,0 0,0 0,0 0,0 0,0 0,0 0,0 0,0 0,0 0,0 0,27 0,-27 0,26 0,-26 0,53 0,-27 0,26 0,1 0,-1 0,27 0,0 0,-26 0,-27 0,26 0,-25-26,25 26,-25 0,-27 0,26-26,0 26,0 0,-26 0,0 0,27 0,-27 0,26 0,-26 0,0 0,26 0,-26 0,0 0,0 0,0 0,0 0,0 0,0 0,0 0,-26 0,26 0,0-27,0 27,-26 0,26 0,0 0,-27-52,27 52,0-26,0 26,0-27,0 27,-26 0,26 0,0 0,0 0,0 0,0 0,0 0,0 0,0 0,0 0,0 0,-26 0,26 0,0 0,0 0,0 0,0 0,0 0,0 0,0 0,0 0,-26 0,26 0,-79 0,52 0,-51 0,25 0,-26 0,0 0,1 0,51 0,-25 27,26-27,-1 0,1 0,26 0,26 26</inkml:trace>
  <inkml:trace contextRef="#ctx0" brushRef="#br0" timeOffset="8235">3048 2338,'0'0,"0"0,0 0,0 0,-27 0,27 0,0 0,0 0,0 0,0 0,0 0,0 0,0 0,0 0,0 0,0 0,0 0,0 0,0 0,0 0,0 0,0 0,0 0,0 0,0 0,0 0,-26 27,26-27,0 0,0 26,0-26,0 26,0-26,0 27,0-27,0 0,0 0,0 0,0 26,0-26,-26 0,26 0,0 0,0 0,0 0,0 0,0 0,0 0,0 0,0 0,0 0,0 0,0 0,0 0,0 0,0 26,0-26,0 0,0 0,0 0</inkml:trace>
  <inkml:trace contextRef="#ctx0" brushRef="#br0" timeOffset="9188">2969 2838,'0'0,"0"-27,-26 27,26 0,0 0,-27 0,27 0,0 0,0 0,-26 0,26 0,0 0,-26 0,26 0,0 0,0 0,0 0,0 0,-27 0,27 0,0 0,0 0,0 0,0 0,0 0,0 0,0 0,0 0,0 0,0 0,0 0,0 0,0 0,0 0,0 0,0 0,0 0,0 0,0 27,0-27,0 0,0 26,0 0,0-26,0 27,0-1,0 0,27 0,-27 27,0-53,0 26,0 27,0-27,0 0,0 1,0-1,0 0,0 0,0 27,0-27,26 27,-26-27,0 27,0-27,0 26,0-25,0 25,0-25,0 25,0-26,0 27,-26-27,26 27,26-27,-26 0,0 27,0-27,0 27,0-27,26 0,-26 27,0-27,0 0,27 27,-27-27,0 0,0 27,26-27,-26 27,0-27,0 0,26 1,-26-1,0 0,0 0,0-26,0 27,0-1,0 0,0 1,0-1,0 0,0 0,0 1,-26-27,26 26,0 0,-26 0,26-26,0 0,0 27,0-27,0 0,0 0,0 0,0 0,0 26,0-26,0 0,0 0,0 0,0 0,0 0,0 0,0 0,0 0,0 0,0 0,0-26,0 26,0 0,0 0,-27-27,27 27</inkml:trace>
  <inkml:trace contextRef="#ctx0" brushRef="#br0" timeOffset="10485">78 5255,'-26'0,"26"0,-26 0,26-26,0 26,-26 0,26 0,0 0,0 0,0 0,0 0,0 0,0 0,0 0,0 0,0 0,0 0,0 0,0 0,0 0,0 0,26 0,-26 0,0 0,0 0,26 0,-26 0,26 0,-26 0,0 0,27 0,-1 0,0 26,1-26,25 0,-26 0,27 0,0 0,-1 0,1 26,-1-26,1 0,-1 0,1 0,-27 0,53 0,-53 0,27 0,-27 0,27 0,-27 0,26-26,-25 26,25 0,-52 0,53 0,-27 0,-26 0,26 0,27 0,-53 0,79 0,-53 0,27-26,25 26,1 0,-26 0,-27 0,53 0,-53 0,27 0,-53 0,52 0,-25 0,-1-26,0 26,0 0,-26 0,27 0,-1 0,0 0,-26 0,26 0,-26 0,27 0,-27 0,26 0,-26 0,53 0,-27 0,0 0,27-27,-1 27,-26 0,27 0,-27-26,1 26,25 0,-26 0,1 0,-1 0,0 0,27 0,-53 0,26 0,0 0,1 0,-27 0,26 0,0 0,0 0,-26 0,0 0,27 0,-27 0,26-26,0 26,-26 0,0 0,27 0,-27 0,26 0,-26 0,26 0,-26 0,0 0,0 0,0 0,0 0,26 0,-26 0,0 0,0 0,0 0,0 0,27 0,-27 0,0 0,0 0,0 0,0 0,0 0,0 0,0 0,0 0,0 0,0 0,0 0,0 0,0 0,0 0,0 0,0 0,0 0,0 0,0 0,0 0,0 0,0 0,0 0,0 0,0 0,0 0,0 0,0 0,0 0,0 0,0 0,0 0,0 0,0 0,0 0,0 0,26 0,-26 0,0-27,0 27,0 0,0-26,0 0,0 0,-26-1,26-25,-27 25,27 27,0-52,0 26,27 26</inkml:trace>
</inkml:ink>
</file>

<file path=ppt/ink/ink158.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3:33:10.921"/>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72 106,'0'0,"0"0,0 0,0 27,0-1,0 0,0 0,0 27,0-27,0 0,0 1,0-1,0 0,0-26,0 27,0-27,0 0,0 0,0 0,0 0,0 0,0 0,0-27,0 27,0-26,0 0,0 26</inkml:trace>
  <inkml:trace contextRef="#ctx0" brushRef="#br0" timeOffset="235">45 159,'0'-53,"0"53,0 0,0-26,0 0,27-1,-27 27,0 0,0 0,26-26,0 26,1 0,-1 0,0 0,0 0,1 26,-1-26,0 0,-26 0,0 27,26-1,-26-26,0 26,0-26,-26 53,26-27,-26-26,0 26,-1 1,27-27,-26 26,26-26,-26 0,26 0,0 0,0 0,0 0,26 0,-26 0,0 0,26 0,-26 0,0-26,0 26,27 0,-1 0,0 0,-26 0,26 0,27 0,-53 0,26 0,1 0,-1 26,26-26,-25 0,-1 26,27-26,-53 26,0 1,0-27,-27 26,1 0,0 1,-1-27,1 26,0-26,-27 26,27-26,-27 0,1 0,-1 0,1 0,26 0,-27-26,27 26,-1 0,1 0,0 0,26 0,0 0,0 0,0 0,0 0,0 0,0 0,0 0,0 0,26 0,-26 0,26 0,1 0</inkml:trace>
</inkml:ink>
</file>

<file path=ppt/ink/ink159.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3:32:47.171"/>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3 1235,'0'0,"0"0,0 0,0 0,0 0,0 0,0 0,0 0,0 0,0 0,0 26,0-26,0 0,0 0,0 0,0 0,0 0,0 0,0 0,0 0,0 0,0 0,0 0,0 0,0 0,0 0,0 0,0 0,0 0,0 27,0-27,0 0,0 0,0 0,0 0,0 0,0 0,0 0,0 0,0 0,0 0,0 0,0 0,0 0,0 0,0 0,0 0,0 0,0 0,0 0,0 0,0 0,0 0,0 0,0 0,0 0,0 0,0 0,0 0,0 0,0 0,0 0,0 0,0 0,0 0,0 0,0 0,0 0,0 0,0 0,0 0,0 0,0 0,0 0,0 0,0 0,0 0,0 0,0 0,0 0,0 0,0 0,0 0,0 0,0 0,0 0,26 0,-26-27,0 27,26 0,-26-26,0 26,0 0,0 0,0 0,27 0,-27 0,0 0,0 0,0 0,0 0,0 0,0 0,0 0,0 0,0 0,0 0,0 0,0 0,0 0,0 0,0 0,0 0,0 0,0 0,0 0,0 0,0 0,0 0,0 0,0 0,0 0,0 0,0 0,0 0,0 0,0 0,0 0,0 0,0 0,0 0,0 0,0 0,0 0,0 0,0 0,0 0,0 0,0 0,0 0,0 0,0 0,0 0,0 0,0 0,0-26,0 0,0-1,0 27,0-52,0 25,0 1,0-26,26 52,-26-53,0 53,0-26,0 0,0-1,0 1,0 0,0-1,0 1,0 0,0 0,0-1,0 1,0 26,0-26,-26 0,26 26,0-27,0 1,0 26,0-26,0-1,0 1,0 0,0 26,0-26,0 26,0-27,-27 27,27 0,0 0,0 0,0 0,0 0,0-26,0 26,0 0,0 0,0 0,0 0,0 0,0 0,0 0,0 0,0 0,0 0,0 0,0 0,0 0,0 0,0 0,0-26,0 26,0 0,0-27,0 27,0 0,0-26,0 26,0 0,0 0,0-26,-26 26,26 0,0 0,0 0,0 0,0 0,0 0,0 0,0 0,0 0,0 0,0 0,0 0,0 0,0 0,0 0,0 0,0 0,0 0,0 0,0 0,0 0,0 0,0 0,0 0,0 0,0 0,0 0,0 0,0 0,0 0,0 0,0 0,0 0,0 0,0 0,0 0,0 0,0 0,0 0,0 0,0 0,0 0,0 0,0 0,0 0,0-26,0 26,0 0,0 0,0-27,0 27,0 0,-26 0,26 0,0-26,0 26,0 0,0 0,0 0,0 0,0 0,0 0,0 0,0 0,0 0,0 0,0 0,0 0,0 0,0 0,0 0,0 0,0 0,0 0,0 0,0 0,0 0,0 0,0 0,0 0,0 0,0 0,0 0,0 0,0 0,0 0,0 0,0 0,0 0,0 0,0 0,0 0,0 0,0 0,0 0,0 0,0 0,0 0,0 0,0 0,0 0,0 0,0 0,0 0,0 0,0 0,0 0,0 0,0 0,0 0,0 0</inkml:trace>
  <inkml:trace contextRef="#ctx0" brushRef="#br0" timeOffset="3360">82 263,'0'0,"0"0,0 0,0 0,0-26,0 26,0 0,0-27,0 27,0 0,0-26,0 26,0 0,0-26,0 26,0 0,0-26,0 26,0 0,0-27,0 27,0-26,0 26,0 0,0 0,0 0,0 0,0 0,0 0,0 0,0 0,0 0,0 0,0 0,0 0,0 0,0 0,0 0,0 0,0 0,0 0,0 0,0 0,0 0,0 0,0 0,0 0,0 0,0 0,0 0,0 0,0 0,0 0,0 0,0 0,0 0,0 0,0 0,0 0,0 0,0 0,0 0,0 0,0 0,26 0,-26 0,26 0,-26 0,27 0,25 0,-26 0,27 0,-27 0,27 0,-27 0,27 0,-27 0,0 0,0 0,1 0,25 0,-25 0,-1 0,0 0,27 26,-27-26,0 0,27 0,-53 0,52 0,-25 0,51 0,-51 0,25 0,1 0,-27 27,27-27,-1 0,1 0,-1 0,-25 0,25 0,-26 0,53-27,-79 27,53 0,-27 0,27 0,-1 0,1 0,-27 0,27 0,-27 0,26 0,-52 0,53 0,-27 0,0 0,27 0,-27 0,27-26,-27 26,0 0,1 0,25 0,-26 0,27 0,-27 0,1-26,25 26,-26 0,1 0,-1 0,-26 0,26 0,1 0,-1 0,-26 0,0 0,26 0,27 0,-53 0,52-27,-26 27,1 0,-1 0,0 0,1 0,-1 0,0 0,-26 0,53 0,-27 0,-26 0,26 0,-26 0,26 0,1 0,-27 0,0 0,0 0,0 0,0 0,26 0,-26 0,0 0,0 0,0 0,0 0,0 0,0 0,26 0,-26-26,0 26,0 0,0 0,0 0,0 0,27 0,-27 0,0 0,0 0,0 0,0 0,0 0,0 0,0 0,0 0,0 0,0 0,0 0,0 0,0 0,0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1:35.103"/>
    </inkml:context>
    <inkml:brush xml:id="br0">
      <inkml:brushProperty name="width" value="0.025" units="cm"/>
      <inkml:brushProperty name="height" value="0.025" units="cm"/>
      <inkml:brushProperty name="color" value="#FFFFFF"/>
    </inkml:brush>
  </inkml:definitions>
  <inkml:trace contextRef="#ctx0" brushRef="#br0">631 0 12870,'0'0'1702,"-3"30"230,-33 208 1314,-55 406 105,90-628-3569,0-3 106,0 0-1,-1 0 0,0 0 0,-8 24 0,8-34-123,1 0-1,-1 0 1,1 0 0,-1 0 0,0 0 0,0-1-1,0 1 1,-1-1 0,1 1 0,-4 2 0,4-4-212,-1 1 1,1-1 0,-1 1 0,0-1 0,0 0 0,1 0 0,-1 0 0,0 0 0,0-1 0,0 1 0,0-1 0,0 1 0,-4-1 0,-11 0-4611</inkml:trace>
  <inkml:trace contextRef="#ctx0" brushRef="#br0" timeOffset="1">5 951 9044,'0'0'10098,"-4"-1"-8232,8 3-1355,28 10 129,0 0-1,1-2 1,0-2-1,62 8 1,146-4-556,-230-12-167,1 0 0,0-1 1,0 0-1,-1-1 1,21-6-1,-26 6-36,0-1 0,-1 1 0,1-1 0,0-1 0,-1 1 0,0-1 0,1 0 0,-1 0 0,-1-1 0,1 1 0,7-11 0,-4 2-372,1-1 0,-2 0-1,0-1 1,0 1 0,-2-1 0,1-1 0,3-20-1,-7 26-622,-1-1 1,0 1-1,-1-11 0,0-27-5903</inkml:trace>
</inkml:ink>
</file>

<file path=ppt/ink/ink160.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3:33:19.750"/>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339 26,'0'0,"0"-26,-26 26,26 0,0 0,0 0,0 0,0 0,0 0,0 26,0-26,0 27,0-1,0 0,0 1,0-1,0 26,0-25,0-27,0 26,0 0,0-26,0 27,0-27,26 26,-26-26,0 0,0 0,0 0,0 0,0 0,0 0,0 0,0 0,0 0</inkml:trace>
  <inkml:trace contextRef="#ctx0" brushRef="#br0" timeOffset="343">24 210,'-27'0,"27"0,0 0,0 0,0 0,0 0,0 0,0 0,0 0,0 0,0 0,0 0,0 0,0 0,0 0,0 0,27 0,-1 0,0 0,27 0,-27 0,53 0,-27 0,1 0,-1 0,27 0,-52-26,25 26,-52 0,0 0,0 0,0 0,0 0,0 0,0 0,0 0,0 0,0 0,0 0,0 0,0 0,0 0,0 0,0 0,0 0,0 0,-26 26</inkml:trace>
</inkml:ink>
</file>

<file path=ppt/ink/ink161.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3:33:27.265"/>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26 79,'0'0,"0"-26,0 26,0 0,0 0,0 0,0 0,0 0,0 0,0 0,-26 0,26 0,0 0,0 0,0 0,0 0,0 26,0-26,0 0,0 52,0-25,0-1,26 0,-26 0,0 27,0-27,0 1,26-1,-26 0,0 0,0 1,0-1,27 0,-27 0,0-26,0 27,0-27,0 0,26 0,-26 0,0 26,0-26,0 0,0-26,0 26,0 0,0 0,0 0,0 0,0-27,0 27,26-26,-26 0,27 0,-27-27,26 27,0-27,0 27,1-27,-1 53,0-52,-26 26,26-1,1-25,-1 52,-26-26,0 26,0-27,26 1,-26 26,0 0,0 0,0 0,0 0,0 0,0 0,0 0,0 0,0 0,27 0,-27 0,0 0</inkml:trace>
  <inkml:trace contextRef="#ctx0" brushRef="#br0" timeOffset="860">972 394,'0'-26,"0"26,0 0,0 0,0-26,0-1,0 27,0 0,0 0,0 0,-26 0,26 0,0 0,0 0,0 0,-26 0,26 0,-27 0,1 0,26 0,0 0,-26 0,-1 0,1 27,0-1,-27 0,27-26,-26 53,52-27,-27 0,1 0,26 1,0-27,0 26,0 0,0-26,26 0,-26 27,27-27,-27 0,26 26,0-26,0 0,1 0,25-26,-52 26,53 0,-27-27,27 27,-27-26,0 26</inkml:trace>
  <inkml:trace contextRef="#ctx0" brushRef="#br0" timeOffset="1328">1314 315,'-27'0,"27"0,0 0,0 0,0 0,-26 0,26 0,0 0,0 0,0 27,0-1,-26-26,0 26,26-26,-27 53,27-27,-26 0,0-26,26 26,-27 1,27-27,0 0,27 26,-27-26,0 0,26 0,0 26,-26-26,0 0,27 0,25 0,-52 0,26 0,27 0,-53 0,26 0,27 0,-53-26,0 26,26 0,-26 0,0 0,0 0</inkml:trace>
  <inkml:trace contextRef="#ctx0" brushRef="#br0" timeOffset="1766">1025 525,'0'0,"0"0,26 0,0 0,0 0,-26 0,0 0,0 0,27 0,-27 0,26 0,0 0,-26-26,27 26,-1 0,-26 0,26 0,-26 0,0 0,26 0,1-26,-1 26</inkml:trace>
  <inkml:trace contextRef="#ctx0" brushRef="#br0" timeOffset="2031">1182 315,'0'0,"-26"0,52 0,-26 0,0-26,0 26,27 0,-1 0,-26 0,26 0,-26 0,26 0,1 0,-27 0,26 0,-26 0,26 0,1 0,-1 0,-26 0,0 0,0 0,0 0,0 0,0 0,0 0</inkml:trace>
</inkml:ink>
</file>

<file path=ppt/ink/ink162.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3:32:16.671"/>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158 1130,'0'0,"0"0,0 0,0 0,0-26,0 26,-27 0,27 0,0 0,0 0,0 0,0 0,0 0,0 0,0 0,0 0,0 0,0 0,0 0,0 0,0 0,0 0,0 0,0 0,0 0,0 0,0 0,0 0,0 0,0 0,0 0,0 0,0 0,0 0,0 0,0 0,0 0,0 0,0 0,0 0,0 0,0 0,0 0,0 0,0 0,0 0,0 0,0 0,0 0,0 0,0 0,0 0,0 0,0 0,0 0,0 0,0 0,0 0,0 0,0 0,0 0,0 0,0 0,0 0,0 0,0 0,0 0,0 26,0-26,0 0,0 0,0 0,0 0,0 27,0-1,0-26,0 0,0 26,0-26,0 0,0 0,0 27,0-1,0-26,0 26,0-26,0 0,0 26,0 1,0-27,0 0,0 26,0-26,27 0,-27 0,0 26,0-26,0 0,0 0,0 26,0-26,0 0,0 27,0-27,0 0,0 26,0 0,0-26,0 27,0-1,0-26,0 26,0-26,0 26,0-26,0 27,0-27,0 26,0-26,0 26,0-26,0 0,0 27,0-1,0-26,0 26,0-26,0 26,0-26,0 0,0 27,0-27,0 0,0 0,0 26,0-26,0 0,0 26,0-26,0 26,0-26,0 27,0-27,0 26,0-26,0 26,0-26,0 27,0-27,0 0,0 26,0-26,0 26,0-26,0 26,0-26,0 27,0-27,0 26,0-26,0 26,0-26,0 26,0-26,0 0,0 27,0-27,0 26,0-26,0 26,0-26,0 0,0 27,0-27,0 0,0 0,-27 26,27-26,0 0,0 0,0 0,0 0,0 0,0 0,0 0,0 0,0 0,0 0,0 0,0 0,0 0,0 0,0 0,0 0,0 0,0 0,0 0,0 0,0 0,0 0,0 0,0 0,0 0,0-26,0-1</inkml:trace>
  <inkml:trace contextRef="#ctx0" brushRef="#br0" timeOffset="1985">158 1577,'0'0,"0"0,0 0,0 0,0 0,0 0,0 0,0 0,0 0,0 0,0 0,0 0,0 0,-27 0,27 0,0 0,0 0,0 0,0-26,0 26,0 0,0 0,0 0,0 0,0 0,0 0,0 0,0 0,0 0,0 0,0 0,0 0,27 0,-27-26,0 26,26-27,0 27,-26-26,53 26,-27-26,-26-1,26 27,27-26,-53 26,26-26,0 0,1 26,-1-27,26 1,-52 26,27-26,-1 26,0-26,0-1,27 27,-53-26,53 26,-27-26,-26-1,52 27,-25 0,-27-26,52 26,-25-52,-27 52,26 0,0 0,0-27,-26 27,27 0,-1-26,0 0,-26 26,26 0,1 0,-27-26,26 26,-26 0,26-27,1 27,-1-26,-26 26,26 0,0-26,1-1,-27 27,26 0,0-26,0 26,-26 0,27 0,-1 0,-26-26,26 26,-26-26,0 26,0 0,27 0,-27 0,0 0,0 0,0 0,0 0,0 0,0 0,0 0,0 0,0 0,0 0,0 0,0 0,0 0,0 0,0 0,0 0,0 0,0 0,0 0,0 26,-27-26</inkml:trace>
  <inkml:trace contextRef="#ctx0" brushRef="#br0" timeOffset="3344">158 2129,'0'-26,"0"26,0 0,0 0,-27 0,27-27,0 27,0 0,0 0,0 0,0 0,0 0,0 0,0-26,0 26,0 0,0 0,0 0,0 0,0 0,0 0,0 0,0 0,0 0,0 0,0 0,0 0,0 0,0 0,0 0,0 0,0 0,0 0,0 0,0 0,27 0,-27 0,0 0,0 0,26 0,0 0,-26 26,26-26,27 27,-27-27,27 26,-27-26,0 26,1-26,-1 26,0-26,0 0,-26 27,53-27,-27 0,-26 26,26-26,1 0,-1 26,-26-26,53 0,-27 27,-26-27,26 0,0 26,1-26,-27 0,0 26,26 0,0-26,1 0,-27 0,0 0,26 0,0 27,-26-27,26 0,-26 0,27 26,-1-26,-26 26,26-26,-26 0,0 0,0 0,0 0,26 0,-26 0,27 0,-27 27,0-27,26 0,-26 0,0 0,0 0,0 0,0 0,26 0,-26 0,0 26,0-26,0 0,0 0,0 0,0 0,0 0,27 0,-27 0,0 0,0 0,0 0,0 0,0 0,0 0,0 0,-27 0,27 0,0 0,0 0,0 0,0-26,0 26,0 0,0 0,0 0,-26-27,26 27,0 0,0-26,-26 0,26 26,-27-27,27 27,-26-26,26 0,0 26,-26-26,26 26,-26-27,26 1,0 26,-27 0,27-26,0 26,0 0,0 0,0-27,0 27,0 0,0 0,0 0,0 0,0 0,0 0,0 0,0 0,0 0,0 0,0 0,0 0,0 0,0 0,0 0,0 27,0-27,0 0,0 0,0 0,0 26,0-26,0 0,27 26,-27-26,0 27,26-1,-26-26,26 26,-26 0,0-26,26 27,-26-1,27 0,-27-26,26 0,-26 0,0 27,0-27,0 0,26 0,-26 0,0 26,0-26,0 0,0 0,27 0,-27 0,0 26,0-26,0 0,26 0,-26 0,0 0,0 0,0 0,0 0,0 0,0 0,0 0,0 0,0 0,0 0,0 0,0 0,0 0,0 0,0 0,0 0,0 0,0 0,0 0,0 0,0 0,0 0,-26 0,26 0,-27 0,27-26,-26 26,26 0,-26-26,-1 26,1 0,0 0,0-27,-1 27,27 0,-52 0,26 0,26 0,-53 0,27 0,26 0,-53 0,27 0,26 0,-26 0,26 0,-27 0,27 0,0 0,0 0,0 0,0 0,0 0,0 0,0 0,0 0,0 0,0 0,0 0,0 0,0 0,0 0,0 0,0 0,0 0,0 0,27 0,-27 0,0 0,0 0,0 0,26 0,-26 0,0 0,0 0,26 0,-26 0,26 0,-26 0,0 0,27 0,-27 0,26 0,27 0,-27 0,0 0,0 0,1 0,-1 0,-26 0,26 0,-26 0,0 0,0 0,0 0,0 0,0 0,0 0,0 0,-26 0,26 0</inkml:trace>
  <inkml:trace contextRef="#ctx0" brushRef="#br0" timeOffset="56172">630 3075,'-26'0,"26"0,0-26,-26 26,0 0,-1 0,27 0,-26 0,0 0,0 0,26 0,-53 0,27 26,-27-26,1 26,-1 0,1 1,-1 25,27-25,-1-1,27 0,-26 0,26 1,0-1,0 0,0 0,26 1,-26-27,27 26,25-26,-52 26,53-26,-27 27,0-27,27 0,-27 0,27-27,-27 27,27 0,-53-26,52 26,-26 0,-26-26,0 26,0-27,0 27</inkml:trace>
  <inkml:trace contextRef="#ctx0" brushRef="#br0" timeOffset="56594">0 3338,'0'0,"0"0,0 0,0 0,0 0,0 0,0-27,26 27,-26 0,26 0,-26 0,0 0,27 0,-1 0,0 0,-26 0,27 0,-1 0,0 0,0 0,27 0,-53 0,52 0,-25 0,25 0,-25 0,-1-26,0 26,0 0,-26 0,0 0</inkml:trace>
  <inkml:trace contextRef="#ctx0" brushRef="#br0" timeOffset="57422">2181 106,'0'0,"0"0,0 0,26 0,-26 0,0-27,26 27,-26 0,0-26,0 26,0 0,-26-26,26 26,-26-26,26 26,-27 0,1 0,0 0,26 0,-26 0,-27 0,53 0,-26 0,0 0,-1 26,27-26,-52 26,25 0,1 1,0 25,0-25,26-1,26 0,0 0,0 1,27-1,-27 0,53-26,-26 0,-27 26,53-26,-53 0,27-26,-27 26,0 0,0 0,-26 0,0 0,0 0,0 26,-26-26,26 27,-26-27</inkml:trace>
  <inkml:trace contextRef="#ctx0" brushRef="#br0" timeOffset="58438">1156 2234,'0'0,"0"0,0 0,0 0,0 0,0 0,-26 0,26 0,0 0,0 0,0 0,0 0,0 0,0 0,0 0,0 0,0 0,0 0,0 0,0 0,0 0,0 0,0 0,0 0,0 0,0 0,0 0,0 0,0 0,0 0,0 0,0 0,0 0,0 0,0 0,0 0,0 0,0 0,0 0,0 0,0 0,0 0,0 0,0 0,0 0,0 0,0 0,0 0,0 0,0 0,0 0,0 0,0 0,0 0,0 0,0 0</inkml:trace>
  <inkml:trace contextRef="#ctx0" brushRef="#br0" timeOffset="59891">1077 2365,'0'0,"-26"-52,26 52,-26-26,26-1,-27 27,27-26,0 26,0-26,-26-1,26 27,-26-26,26 26,0 0,0-26,-26 26,26 0,0-26,0 26,0 0,0 0,0 26,0-26,0 0,0 0,0 0,26 26,-26 0,0-26,26 27,0 25,-26-25,27-1,-1 26,0-25,-26 25,26-52,27 27,-53 25,26-52,1 26,-27-26,26 27,-26-1,0-26,26 0,-26 0,0 0,26 26,-26-26,0 0,0 0,0 0,0 0,0 0,0 0,0 0,0 0,0 0,0 0,0 0,0 0,0 0,0 0,-26 0,26 0,0 0,0 0,-26-26,26 26,-53 0,27 0,-27 0,27-26,-53-1,27 27,26-26,-53 26,52 0,-25 0,26 0,-1 0,1 0,26 0,-26 0,26 0,0 0,0 0,0 0,0 0,0 0,0 0,26 0,-26 0,0 0,0 0,26 0,1 0,-1 0,26 0,-25 0,25 0,-25 0,25 0,-26 0,1 0,-1 0,0 0,0 0,1 0,-27 0,0 0,26 0,-26 0,-26 0,26 0,0-26,-27 26,1-26,26-1,-26 27,0-52,-1 25,27 1,0-26,-26 25,0-25,26 25,0 1,-26 0,26 26,0-26,0 26,0 0,0 0,0 0,0 0,0 0,0 26,0-26,0 26,0-26,0 26,0 1,0-1,0 27,0-27,-27 26,1-52,0 27,26 25,-27-52,1 27,0-27,26 26,-26 0,26-26,0 0,0 0,0 0,0-26,26 0,-26 26,0-27,0 27,26-52,0 25,1 1,-27-26,52 25,-25-25,-27 25,26 1,-26 0,26 26,-26 0,0-26,0 26,-26 26,26-26,0 0,0 0,0 26,-26-26,26 26,0 1,0-1,0 0,-27 27,1-27,0 0,-1 1,1-1,0 0,26-26,-26 0,-1 0,1 0,26 27,-26-27,-1-27,27 27,-26 0,26 0,0 0,0 0,0 0,0 0,0 0,0 0,0 0,0 0,0 0,0 0,0 0,26 0,-26 0,27 0,-1 0,0 0,27 0,-1 0,27 0,-26 0,-1 0,27 27,-53-27,27 0,-53 0,26 26,-26-26,0 26,0-26,0 0,0 0,-26 0,26 0,0 0,0 0,0 0,-26 0,-1 0,1 0,0-26,-27 0,27 26,-26-27,25 27,-25 0,52-26,-27 26,27 0,-26-26,26 26,0 0,26 26,-26-26,27 0,-27 0,0 0,26 26,27-26,-53 0,52 0,-26 0,1 27,-1-27,0 0,-26 0,0 0,0 26,0-26,-26 26,0-26,-1 0,27 0</inkml:trace>
</inkml:ink>
</file>

<file path=ppt/ink/ink163.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3:32:24.484"/>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5702 52,'0'0,"0"0,0 0,0 0,0 0,0 0,0 0,0 0,0-26,0 26,0 0,27 0,-27 0,0 0,0 0,0 0,0 0,0 0,0 0,0 0,0 0,0 0,0 0,0 0,0 0,0 0,0 0,0 0,0 0,0 0,0 0,0 0,0 0,0 0,0 0,-27 0,27 0,0 0,0 0,0 0,0 0,0 0,0 0,0 0,-26 0,26 0,0 0,-26 0,26 0,0 0,-27 0,1 0,0 0,0 0,-1 0,1 0,0 0,-27 0,27 0,-53 0,27 0,-27 0,-26 0,26 0,0 0,0 26,27-26,-27 0,0 0,26 0,27 0,-26 0,25 26,-25-26,26 0,-1 0,-25 27,52-27,-53 0,27 0,0 0,-1 0,1 26,-27-26,27 0,-26 0,25 0,-25 0,26 26,-27-26,27 0,-1 0,1 0,0 0,0 26,-27-26,53 0,-26 0,-27 0,53 0,-52 0,25 0,1 0,-26 0,52 0,-53 0,27 0,26 0,0 0,-27 0,27 0,-26 0,26 27,0-27,-26 0,26 0,0 0,0 0,0 0,0 0,0 0,0 0,0 0,0 0,0 0,0 0,0 0,0 0,0 0,0 0,0 0,0 0,0 0,0 0,0 0,0 0,0 0,0 0,0 0,0 0,0 0,0 0</inkml:trace>
  <inkml:trace contextRef="#ctx0" brushRef="#br0" timeOffset="1656">3259 236,'0'0,"0"0,0 0,0 0,0-26,0 26,0 0,0 0,0 0,0 0,0 0,0 0,0 0,0 0,0 0,0 0,0 0,0 0,0 0,0 0,0 0,0 0,0 0,0 0,0 0,0 0,0 0,0 0,0 0,0 0,0 0,0 0,0 0,0 0,0 0,0 0,0 0,0 0,0 0,0 0,0 0,0 0,0 0,0 0,0 0,0 0,0 0,0 0,0 0,0 26,0-26,0 0,0 26,26 1,-26-1,0-26,0 26,0 0,0 1,0-27,0 26,0 0,0-26,0 26,0-26,0 27,26-27,-26 26,0 0,0-26,0 27,0-27,0 26,0-26,0 26,26 0,-26-26,0 0,0 27,0-27,0 26,0 0,0-26,0 27,0-1,27 0,-27-26,0 26,0-26,0 27,0-1,0-26,0 0,0 26,0-26,0 26,0 1,0-27,0 26,0-26,0 26,0 1,0-27,0 26,0-26,0 26,0 0,0-26,0 0,0 27,0-1,0-26,0 26,0-26,0 0,0 26,0 1,0-27,0 26,-27-26,27 0,0 26,0 1,0-27,0 0,0 0,-26 0,26 0,0 0,0 26,0-26,0 0,0 0,0 0,0 0,0 0,0 0,0 0,0 0,0 0,0 0,0 0,0 0,0 0,0 0,0 0,0 0,0 0,0 0,0 0,0 0,0 0,26-26</inkml:trace>
  <inkml:trace contextRef="#ctx0" brushRef="#br0" timeOffset="3844">1971 1497,'0'0,"0"0,0 0,0 0,26 0,-26 0,0 0,0 0,27 0,-27 0,0 0,0 0,0 0,0-26,0 26,0 0,0 0,0 0,0 0,0 0,26 0,-26 0,0 0,26 0,1 0,-27 0,26 0,0 0,0-26,1 26,-1 0,0 0,0 0,27 0,-27 0,27 0,-27 0,27 0,-27 0,26 0,-52 0,53 0,-27 0,1-27,-1 27,0 0,0 0,1 0,-1 0,-26 0,26 0,1 0,-1 0,0 0,0 0,1 0,-27 0,26 0,26 0,-52 0,53 0,-27 0,27 0,-27 0,27-26,-27 26,0 0,0 0,1 0,-27 0,26 0,0 0,1 0,-27 0,0 0,26 0,0-26,0 26,1 0,-1 0,0 0,-26 0,0 0,27 0,-1 0,-26 0,26 0,-26 0,26 0,1 0,-1 0,0 0,0 0,1 0,-27 0,26 0,0 0,1 0,-27 0,26 0,0 0,0 0,-26 0,0 0,27 0,-1 0,0 0,-26 0,0 0,26 0,-26 0,27 0,-27 0,26 0,-26-26,0 26,0 0,0 0,26 0,-26 0,27 0,-27 0,26 0,-26 0,0 0,26 0,-26 0,26 0,1 0,-27 0,26 0,0 0,-26 0,27 0,-27 0,26 0,-26 0,0 0,0 0,0 0,0 0,0 0,0 0</inkml:trace>
  <inkml:trace contextRef="#ctx0" brushRef="#br0" timeOffset="5047">3285 1655,'0'0,"0"0,-26 0,26 0,-27 0,27 0,-26 0,26 0,0 0,-26 0,26 0,0 0,0-26,0 26,0 0,0 0,26 0,-26 0,26 0,1 0,-1 0,53 0,-27 0,27 0,0 0,-26-27,-1 27,27 0,-79 0,52 0,-52 0,27-26,-27 26,-27 0,27 0,-26 0,0 0,0 0,-1 0,1 0,0 0,0 0,-1 0,27 0,-79 0,27 0,-27 0,-26 0,0 0,26 0,0 0,27 0,25 0,1 0,0 0,26 0,26 0,-26 26,26-26,1 0,-27 0,26 0,26 0,-25 0,-1 0,0 0,27 0,-27 0,0 0,27 0,-53 0,26 0,0 0,1 0,-27 0,0 0,0 0,26 0,-26 0,-26 0,26 0,0 0,0 0,0 0,-27 0,1 0,0 0,26 0,-53 0,1 0,-1 0,1 0,25 27,1-27,0 0,26 0,-26 0,52 0,0 0,0 0,-26 0,53 0,-27 0,1 0,-1 0,0 0,0 0,27 0,26 0,0 0,-27 0,27 0,-53 0,27 0,-27 0,-26 0,-26 0,0 0,-1 0,27 0,-52 0,25 0,-51 0,-1 0,0 0,-26 0,26 0,26 0,-25 0,25 26,27-26,26 0,-26 0,26 26,0-26,26 0,-26 0,0 0,26 0,0 0,1 0,25 0,1 0,-1 0,27 0,26 0,-26-26,0 26,0 0,-27 0,1 0,-27 0,27 0,-27 0,-26 0,0 0,0 0,0 0,0 0,0 0,-26 0,-27 0,53 0,-52 0,25 0,-25 0,25 0,-51 0,-1 0,0 0,-26 0,26 0,26 0,1 0,26 0,26 0,0 0,0 0,0 0,0 0,26 0,26 0,-52 0,53 26,-27-26,27 0,-27 0,27 0,-1 0,1 0,26 0,-1 0,-25-26,-27 26,27 0,-27 0,-26-26,0 26,0 0,-26 0,0 0,-1 0,-25 0,-1 0,1 0,-1 0,0 0,1 0,-27 0,27 0,-1 0,0 0,-25 0,78 0,-27 0,27 0,0 0,0 0,27 0,-27 0,0 0,26 0,0 0,0 0,27 0,0 0,25 0,-25 0,26 0,-27 0,1 0,-27 0,0-27,-26 27,0 0,0 0,0 0,-26 0,0 0,0 0,-27 0,0 0,-25 0,-1 27,26-27,1 0,25 0,1 0,26 26,0-26</inkml:trace>
  <inkml:trace contextRef="#ctx0" brushRef="#br0" timeOffset="8828">3075 1629,'-27'0,"27"0,0 0,-26 0,26 0,-26 0,26 0,0 0,0 0,0 0,-26 0,26 0,0 0,0 0,0 0,0 0,0 0,0 0,0 0,0 0,0 0,0 0,0 0,0 0,0 0,0 0,0 0,0 0,0 0,0-27,0 27,0-26,0 26,0 0,0-26,0 26,0-26,0 26,0 0,0 0,0 0,0 0,0 0,-27 0,27 0,0 0,0 0,0 0,0 0,0 0,0 0,0 0,0 0,0 0,0 0,0 0,0 0,0 0,0 0,27 0,-27 0,0 0,0 0,0 0,0 0,26 0,0 0,0 0,-26 0,27 0,-1 0,0 0,-26 0,53 0,-27 0,27 0,-27 0,53 0,-53 0,27 0,-27 0,26 0,-52 0,27 0,25 0,-52 0,0 0,27 0,-27 0,26 0,-26 0,0 0,26 0,-26 0,0 0,0 0,0 0,0 0,0 0,0 0,26 0,-26 0,0 0,0 0,0 0,0 0,0 0,0 0,0 0,0 0,0 0,0 0,0 0,0 0,0 0,0 0,0 0,0 0,0 0,0 0,0 0,0 0,0 0,0 0,0 0,0 0,0 0,0 0,0 0,0 0,0 0,0 0,0 0,0 0,-26 0,26 0,0 0,0 0,0 0,0 0,0 0,-26 0,0 0,-1 0,1 0,-27 0,-25 0,51 0,-25 0,-27 0,53 0,-27 0,27 0,0 0,-1 0,27 0,-26 0,0 0,26 0,-27 0,27 0,0 0,0 0,0 0,0 0,-26 0,26 0,0 0,-26 0,26 0,0 0,0 0,0 0,0 0,0 0,0 0,0 0,0 0,0 0,0 0,0 0,0 0,0 0,0 0,0 0,0 0,0 0,0 0,0 0,0 0,0 0,0 0,26 0,0 0,1 0,25 0,27 0,0 0,0 0,-27 26,-25-26</inkml:trace>
  <inkml:trace contextRef="#ctx0" brushRef="#br0" timeOffset="10547">3810 1602,'0'-26,"0"26,0 0,0 0,0 0,0 0,0 0,0 0,0 0,0 0,0 0,0 0,0 0,0 0,0 0,0 0,0 0,0 0,0 0,0 0,0 0,0 0,0-26,0 26,0 0,0 0,0 0,0 0,0 0,0 0,0 0,0 0,0 0,0 0,0 0,-26 26,26-26,0 0,0 0,0 0,-26 0,26 26,0-26,0 0,0 0,0 27,0-27,0 0,-26 0,26 0,0 0,0 0,0-27,0 27,0 0,-27 0,27 0,0-26,-26 26,26 0,0 0,0-26,0 26,0 0,0 26,0-26,0 0,0 0,0 0,0 0,0 26,0-26,0 0,0 0,0 27,0-27,0 0,-26 0,26 0,0 0,0 0,0 0</inkml:trace>
  <inkml:trace contextRef="#ctx0" brushRef="#br0" timeOffset="12937">3443 1655,'0'-26,"0"26,0 0,0 0,0 0,0 0,0 0,0 0,0 0,0 0,0 0,0 0,0 0,0 0,0 0,0 0,0 0,0 0,0 0,0 0,0 0,0 0,0 0,0 0,0 0,0 0,0 0,0 0,0 0,0 26,0-26,0 0,0 26,-27-26,27 26,0-26,0 27,0-1,0 27,0-27,0 0,0 0,0 27,0-27,0 0,0 27,0-27,-26 27,26-27,-26 27,26-27,0 0,0 1,0 25,0-26,0 1,0-1,0 0,-27 0,27 1,0-1,0 0,0 27,-26-53,26 26,0 27,0-27,0 0,0 0,0 1,0-1,-26 0,26-26,0 27,0-1,0 0,0-26,0 26,0-26,0 53,0-53,0 53,0-53,0 26,0 0,0 0,0 1,0-1,0 0,0-26,0 26,0-26,0 0,0 0,0 0,0 0,0 0,0 0,0 0,0 0,0 0,0 0,0 0,0 0,0 0,0 0,0 0,0 0,0 0,0 0,0 0,0 0,0 0,0 0,0 0,0 0,0 0,0 0,0 0,0-26</inkml:trace>
  <inkml:trace contextRef="#ctx0" brushRef="#br0" timeOffset="14391">3679 3284,'0'0,"-26"0,26 0,-26 0,26 0,0 0,-27 0,27 0,0 26,-26-26,0 0,-1 0,27 0,-26 0,0 27,0-27,26 26,-27-26,27 0,-26 0,26 0,0 0,0 0,0 0,-26 0,26 0,0 0,0 0,0 0,0 0,0 0,0 0,0 0,0 0,0 0,0 0,0 0,0 0,0 0,0 0,0 0,0 0,0 0,0 0,0 0,0 0,0 0,0 0,0 0,0 0,0 0,0 0,0 0,0 0,26 0,-26 0,26 0,-26 0,27 0,-1 0,0 0,27 0,-1 0,27-26,26 26,-26 0,26 0,0-27,-26 27,-26 0,25 0,-25-26,0 26,-1-26,1-1,-1 27,1 0,-1 0,1 0,-1 0,1-26,-1 26,1 0,0 0,-1 0,-26 0,27 0,-27 0,27 0,-27 0,27 0,-1 0,-26 0,27 0,-27 0,1 0,25 0,-26 0,27 0,26 0,-27 0,27 0,-26 0,26 0,-27 0,1 0,-1 0,1 0,-1 0,1 0,-1 0,1 0,-1 0,1 0,-27 0,1 0,-1 0,0-26,27 26,-53 0,52 0,1 0,-1 0,1 0,-27 0,27-26,-27 26,0 0,-26 0,27 0,-1 0,-26 0,0 0,0 0,0 0,0-27,0 27,0 0,0 0,0 0,0 0,0 0,0 0,0 0,0 0,26 0,0 0,1-26</inkml:trace>
  <inkml:trace contextRef="#ctx0" brushRef="#br0" timeOffset="15937">7226 788,'0'0,"0"0,-26-26,26 26,0 0,0 0,-26 0,26 0,0 0,0 0,-27 0,27 0,0 0,0 0,0 0,0 0,0 0,0 0,0 0,0 0,0 0,0 0,0 0,0 0,0 0,0 0,0 0,0 0,0 0,0 0,0 0,0 0,-26 0,26 0,0 0,-26 0,26 26,0-26,-26 26,26-26,0 0,0 26,0 27,0-53,0 52,0-25,0-1,0 27,0-27,0 26,0-25,0 25,0-26,0 1,0-1,0 27,0-27,0 26,0-25,0 25,0-25,0 25,0 1,0-27,-27 0,27 27,0-27,0 0,-26 27,26-27,0 0,0 1,0-1,-26 0,26 0,0 27,0-27,0 1,0-1,-26 0,26 0,0 1,0-1,0 0,0 1,26-27,-26 26,0 0,0 0,0-26,0 27,0-1,0 0,0 0,0-26,0 27,0-1,0 0,0 27,0-53,0 26,0-26,0 53,0-53,0 26,0-26,0 26,0 0,0-26,0 0,0 27,0-27,0 26,0-26,26 26,-26-26,0 0,0 0,0 0,0 27,0-27,0 0,0 26,0 0,0-26,0 0,0 0,0 0,0 0,0 0,0 26,0-26,0 0,0 0,0 0,0 0,0 0,0 0,0 0,0 0,0 0,0 0,0 0,0 0,0 0,0 0,0 0,0 0,0 0,0 0,0 0,0 0,0 0,0 0,0 0,0 0,0 0,0 0,0 0,0 0,0 0,0 0,0 0,0 0,0 0,0 0,0 0,0 0,0 27,0-27,0 26,0-26,0 0,0 0,0 0,0 26,0-26,0 0,0 0,0 0,0 0,0 0,0 0,0 0,0 0,0 0,0-26,0 26,0 0,0 0,0 0,0-53,0 53,0-26,0 26,0 0,0 0,0 0,0 0,0 0,0 26,-26-26,26 27,0-1,0-26,-26 53,-1-53,1 26,26-26,0 0,0 0,0 0,26 0,1 0,-1 0,-26-26,0 26,26-27,-26 1,26 26,1-26,-27-1,0 1,0 26,0 0,-27 0,27 0,-26 0,0 0,26 0,-26 26,26-26,-27 27,27-1,-26-26,26 53,0-53,0 26,0-26,0 0,26 0,1 0,-1 0,-26-26,26 26,0-53,1 53,-27 0,26-53,0 53,-26-26,0 26,0 0,-26-26,0 26,-1-26,1 26,0 26,-27-26,27 26,26-26,-53 0,27 26,26 27,-26-53,26 53,-26-27,52-26,0 0,-26 26,53-26,-27-26,27 26,-27 0,0-26,27 26,-53-53,26 53,0 0,-26-53,26 53,-26-26,-26 26,26-26,-26 26,0-26,-1 26,1 0,0 0,26 0,-26 0,26 26,-27 0,27-26,-26 0,26 0,0 26,0-26,0 27,0-1,26-26,-26 0,27 0,-27 0,26 0</inkml:trace>
  <inkml:trace contextRef="#ctx0" brushRef="#br0" timeOffset="19828">3390 3048,'0'0,"0"0,0 0,0 0,0 0,0 0,0 0,-26 0,26 0,0 0,0 0,0 0,0 0,0 0,0 0,0 0,0 0,0 0,0 0,0 0,0 0,0 0,0 26,0-26,0 0,0 0,0 26,0 0,0 1,0-27,0 0,0 26,0 0,0-26,0 26,0-26,0 0,0 0,0 27,0-27,0 26,0-26,0 0,0 26,0-26,0 0,26 0,-26 0,0 0,0 0,0 0,0 0,0 0,0 0,0 0,0 0,0 0,0 0,0 0,0 0,0 0,0 0,0 0,0 0,0 0,0 0,0 0,0 0,26 0,-26 0,0 0,27 0,-27 0,26 0,0 0,0 0,27 0,-27 0,1 0,-1 0,0 0,0 0,1 0,-1 0,-26 0,26 0,-26 0,26 0,1 0,-27 0</inkml:trace>
  <inkml:trace contextRef="#ctx0" brushRef="#br0" timeOffset="56812">2392 735,'0'0,"-27"0,27 0,0 0,0 0,0 0,0 0,0 0,0 0,0 0,0 27,0-1,0 0,0 0,0 27,0-27,0 27,0-27,0 27,0-53,0 26,0-26,27 26,-27-26,0 0,0 0,0-26,0 26,26 0,-26 0</inkml:trace>
  <inkml:trace contextRef="#ctx0" brushRef="#br0" timeOffset="57141">2076 972,'0'-27,"-26"27,26 0,0 0,-26 0,26 0,0 0,26 0,-26 0,26 0,1 0,-27 0,26 0,26 0,-25-26,25 26,1 0,-27 0,53 0,-53 0,27 0,-27 0,0 0,0 0,-26 0,0 0,0 0,27 0,-27-26,0 26,0 0,0 0,0 26</inkml:trace>
  <inkml:trace contextRef="#ctx0" brushRef="#br0" timeOffset="67141">184 78,'0'0,"0"0,0 0,27 0,-27 0,0 27,0-27,0 0,0 26,0 0,0 27,26-1,0 1,0-1,-26 1,27-1,-1-25,-26 25,26-25,-26-1,27 26,-1-52,0 0,-26 27,0-27,0 0,0 0,0 0,0-27,26 27,-26 0,27-52,-1 26,-26-27,26 27,27-27,-27 1,27-1,-1 1,-26-1,1 0,-1 27,0-26,-26 25,0 1,27 26,-27-26,0 26,0 0,0 0,0 0,26 0,-26 0,0 0,26 26,-26-26,0 0,26 26,1 1,-1-1</inkml:trace>
  <inkml:trace contextRef="#ctx0" brushRef="#br0" timeOffset="67766">999 472,'0'0,"0"0,0 0,0 0,-26 27,26-27,0 0,0 26,0 0,0 1,0 25,0-26,-27 1,27-1,0 0,0-26,0 0,0 0,0 0,0 0,0-26,0 0,0-1,0 1,0-26,0 25,27-25,-27 25,0-25,0 26,26-1,-26 1,0 0,26 26,0 0,1-26,-27 26,26 0,0 0,1 0,-27 26,0-26,0 26,0-26,0 26,0 1,0-27,-27 26,1 0,0 0,26 1,-27-27,1 26,26-26,0 0,0 26,0-26,26 0,-26 0,27 0,-27 0,52 0,-25 27,-27-27,52 0,-26 0,1 0,-1 0,0 0,-26 26,0-26,27 26,-27 0,-27-26,27 27,-26-27,0 26,-1 0,-25-26,26 27,-1-27,1 26,0-26,26 0,0 0,0-26,0 26,26-27,0 27,1-52</inkml:trace>
  <inkml:trace contextRef="#ctx0" brushRef="#br0" timeOffset="68469">1787 315,'-26'0,"0"0,26 26,-27-26,27 26,0-26,-26 27,26-1,-26 0,26 0,0 1,-26-1,26 0,0 1,26-1,-26 0,0 0,26-26,-26 0,26 27,-26-27,27 0,25 0,-52 0,53 0,-27 0,0 0,27-27,-53 27,26 0,0 0,1-26,-27 0</inkml:trace>
  <inkml:trace contextRef="#ctx0" brushRef="#br0" timeOffset="68797">1630 578,'0'0,"0"0,0 0,0 0,0 0,26 0,0 0,0 0,1 0,25 0,1 0,-27 0,53-27,-79 27,52-26,-25 0,-27 26,0-27,0 27,0-26</inkml:trace>
  <inkml:trace contextRef="#ctx0" brushRef="#br0" timeOffset="69062">1630 394,'0'0,"0"0,0 0,26 0,0-27,0 27,1 0,25 0,-26 0,1 0,-1 0,0 0,-26-26,27 26,-27 0,0 0,26 0,-26 0,0 0,0 0,0 0</inkml:trace>
  <inkml:trace contextRef="#ctx0" brushRef="#br0" timeOffset="89875">920 26,'0'0,"0"0,0 0,0 0,0 0,0 0,0 0,0 0,0 0,0 0,0 0,0 0,0 0,-26-26,26 26,0 0,0 0,0 0,0 0,-26 0,26 0,0 0,0 0,0 0,0 0,0 0,0 0,0 0,0 0,0 0,0 0,0 0,-27 0,27 0,0 0,0 0,0 0,0 0,0 0,0 0,0 0,27 0,-27 0,26 0,0 0,-26 0,26 0,27 0,-53 0,26 0,0 0,-26 0,0 0,0 0,0 0,0 0,0 0,-26 0,26 0,-26 0,26 0,-26 0,-1 0,1 0,0 0,0 0,-1 0,27 0,-26 0,26 0,-26 0,26 0,-27 0,27 0,0 0,0 0,0 0,0 0,0 0,0 0,0 0,0 0,27 0,-27 0,0 0,26 0,-26 0,26 0,1 0,-1 0,0 0,0 0,1 0,-27 0,26 0,-26 0,0 0,0 0</inkml:trace>
  <inkml:trace contextRef="#ctx0" brushRef="#br0" timeOffset="90766">342 105,'0'0,"0"0,0 0,0 0,0 0,0 0,0 0,0 0,0 0,0 0,0 0,-26 0,26 0,0 0,0 0,0-27,0 27,0 0,-27 0,27 0,0 0,0 0,0 0,0 0,-26 0,26 0,0 0,0 0,0 0,0 0,0 0,-26 0,26 0,0 0,0 0,0 0,0 0,0 0,0 0,0 0,0 0,0 0,26 0,0 0,-26 0,27 0,-1 0,0-26,-26 26,27 0,-27 0,0 0,0 0,0 0,-27 0,27 0,0 0,-26 0,26 0,-53 0,27 0,-26 0,25 0,-25 0,-1 0,27 0,0 0,-1 0,27 0,0 0,0 0,0 0,0 0,0 0,27 0,-27 0,26 0,-26 0,0 0,53 0,-27 0,0 0,27 0,-27 0,0 0,0 0,-26 0,27 0,-27 0,0 0,0 0,0 0,0 0,0 0,0 0,-27 0,27 0,0 0,0 0,0 0,0 0,-26 0,26 0,-26 0,26 0,-26 0</inkml:trace>
</inkml:ink>
</file>

<file path=ppt/ink/ink164.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3:33:37.984"/>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79 184,'-27'0,"27"0,0 0,-26 0,26 0,-26-26,26 26,0 0,0 0,0 0,0 0,0 0,0 0,0 0,0 0,0 0,0 0,0 0,0 0,0 0,0 0,0 0,0 0,0 0,0 0,0 0,0 0,26 0,0 0,1 0,25 0,1 0,-1 0,27 0,-53 0,27 0,0 0,-1 0,1 0,-1 0,27 0,0 0,0 0,-27-26,1 26,-1 0,-25 0,25 0,-26 0,-26 0,0 0,27-26,-27 26,0 0,0 0,0 0,0 0,0 0,0 0,0 0,0 0,0 0,0 0,0 0,-27 0,27 0,0 0,0 0,0 0,-26 0,26 0,-26 0,0 0,-1-27,-25 27,26 0,-27 0,27-26,-27 26,27-26,-27 26,27 0,0 0,0-27,26 27,0 0,0 0,0 0,0 0,0 0,0 0,0 0,0 0,0 0,0 0,0 0,0 0,0 0,26 0,-26 0,26 0,0 0,1 0,25 0,1 0,-27 0,53 27,-27-27,1 0,-1 26,-25-26,-1 26,0-26,-26 0,0 27,27-27,-27 0,26 0,-26 0,0 0,0 26,0-26,0 0,-26 0,26 0,0 26,-27-26,27 26,-26-26,0 0,-1 27,1-1,0 0,0 1,-27-27,27 52,0-52,-1 26,1-26,26 27,0-1,-26-26,26 0,0 0,0 0,0 0,0 0,26-26,-26 26,0-27,0 27,26-26,27 26,-27-26,27 0,-53-1,52 1,-26 0,1-1,-1 27,0-26,-26 0,0 26,27 0,-27-26,0 26,0 0,0 0,0 0,0 0,0 0,0 0,0 0,0 0,0 0,0 0,0 0,0 0,0 0,0 0,0 0,0 0,0 0,0 0,0 0,0 0,0 0,0 0,-27 0,27 0,0 0,-26 0,-27 0,27 0,-26-27,-1 27,27 0,-27-26,27 26,-27-26,27 26,26 0,-26-27,0 27,26 0,0 0,0 0,0 0,0 0,0 0,0 0,26 0,-26 0,0 0,0 0,26 0,-26 0,0 0,0 0,26 0,1 0,-1 27,0-27,1 0,-1 0,-26 26,0-26,26 26,-26-26,0 0,0 27,26-27,-26 26,0-26,0 26,0 0,0-26,0 0,-26 27,26-27,-26 26,26 0,-26 1,-1-27,1 26,26 0,-26-26,26 0,0 26,-27-26,27 0,0 0,0 0,0 0,0 0,0 0,27 0,-27-26,0 26,0 0,26 0,-26 0,0-26,26 0,1-1,-1 27,-26-26,0 0,0-1,26 27,-26-52,-26 52,26-26,0-1,0 27,-26-26,26 26,-27-26,1 26,26 0,-26 0,-1-27,1 27,26 0,0 0,0 0,0 0,0 0,0 0,0 0,0 0,0 0,0 0,0 27,26-27,-26 0,53 0,-53 26,26-26,27 26,-53-26,0 27,26-1,-26-26,0 26,0 0,0-26,0 27,-26-27,26 52,-26-52,-1 27,1-1,26 0,0-26,-26 0,26 0,-27 26,27-26,0 0,27 0,-27-26,0 26,0 0,26 0,-26 0,0 0,0-26,26 0,-26 26,27-27,-1 27,-26-26,0 0,26 26,-26 0,0-27,0 27,0 0,-26 0,26 0,0 0</inkml:trace>
  <inkml:trace contextRef="#ctx0" brushRef="#br0" timeOffset="6531">1261 421,'0'0,"0"0,0 0,0 0,0 0,0 0,0 0,0 0,0 0,0 0,0 0,0 26,0-26,0 26,0 1,0-27,0 26,0 27,0-53,0 26,0 26,0-52,0 0,0 27,0-1,0-26,0 26,0-26,0 0,0 0,0 0,0 0,0 0,0 0,0 0,0 0,0 26,0-26,0 0,0 0,0 27,-26-27,26 0</inkml:trace>
  <inkml:trace contextRef="#ctx0" brushRef="#br0" timeOffset="6922">1077 789,'0'0,"0"0,0 0,0 0,0 0,26 0,-26 0,0 0,27 0,-1 0,0 0,-26-27,27 27,-1 0,0 0,-26-26,0 26,26 0,1 0,-27 0,26 0,-26 0,0 0,26 0,-26 0,0 0,0 0</inkml:trace>
  <inkml:trace contextRef="#ctx0" brushRef="#br0" timeOffset="7219">1025 500,'0'0,"0"0,0 0,0 0,0 0,0 0,0 0,0 0,0 0,26 0,-26 0,26 0,-26 0,26 0,-26 0,0 0,0 0,0 0,27 0,-1 0,0 0,27 0,-1 0,1-27,-27 27,27 0,-53-26,26 26,0 0,-26 0,0 0,0 0,0 0,0 26</inkml:trace>
  <inkml:trace contextRef="#ctx0" brushRef="#br0" timeOffset="7578">1576 605,'0'0,"0"0,0 0,0 0,0 0,0 0,0 0,0 0,0 26,0-26,0 26,0-26,0 53,27-27,-54-26,27 53,0-27,0-26,0 26,0-26,0 27,0-27,0 0,0 0,0 0,0 0,0-27,0 27,0-26,0 26,0 0,0-26</inkml:trace>
  <inkml:trace contextRef="#ctx0" brushRef="#br0" timeOffset="7875">1603 631,'0'-26,"0"26,0 0,0-26,26 26,-26 0,0 0,26 0,-26 0,0-27,27 27,-1 0,0 0,-26 0,0 0,26 27,-26-27,27 0,-27 0,0 0,26 0,-26 0,0 0,26 26,-26-26,0 0,0 26,0 0,-26-26,26 0,-26 27,26-1,-27-26,1 0,26 0,0 26,0-26,-26 0,26 0,0 0,0 0,26 0,-26 0,0 0,0 0,0-26,0 26,0 0,0 0,0 0,0 0,26 0,-26 0,27 0,-27 0,26 0,-26 0,0 0,0 0,0 0,26 0,0 0,-26 0,27 26,-27-26,0 0,0 0,0 26,-27 1,1-27,0 26,0-26,-1 0,1 0,0 0,-27 26,53-26,-52 0,25 0,27 0,0 0,-26 0,26 0,0 0,-26 0,26 0,0 0,0 0,0 0,0 0,0 27</inkml:trace>
</inkml:ink>
</file>

<file path=ppt/ink/ink165.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3:33:06.359"/>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998 53,'0'0,"0"0,0 0,0 0,0-27,0 27,0 0,0 0,0 0,0 0,0 0,0 0,0 0,0 0,0 0,0 0,0-26,0 26,0 0,0 0,0 0,0 0,0 0,0 0,0 0,0 0,0 0,0 0,0 0,0 0,0 0,0 0,0 0,0 26,0-26,0 0,0 53,0-27,0 1,0 25,-26 1,26-27,0 26,0-25,0 25,0 1,0-27,0 27,0-1,0 1,0-27,0 27,-26-27,26 0,0 0,0 1,-27-1,27-26,0 26,0-26,0 0,0 27,0-27,0 0,0 0,0 0,0 0,0 0,0 0,0 0,0-27,0 27,0-26,0 26,0-26,0-1</inkml:trace>
  <inkml:trace contextRef="#ctx0" brushRef="#br0" timeOffset="703">0 815,'0'0,"0"0,0 0,0 0,0 0,0 0,0 0,26 0,-26 0,0 0,0 0,26 0,-26 0,0 26,53-26,-27 0,0 0,27 26,26-26,0 0,26 0,26 0,-26 0,27 0,-54 0,27 0,1 0,-28 0,1-26,-26 26,-1 0,-25 0,-1 0,0 0,-26 0,26 0,1 0,-27 0,0 0,26 0,-26 0,0 0,0 0,0 0,-26 0,-1 0</inkml:trace>
  <inkml:trace contextRef="#ctx0" brushRef="#br0" timeOffset="1187">473 1104,'0'0,"-27"0,27 26,0-26,0 0,0 0,0 0,0 0,0 0,0 0,0 0,27 0,-27 0,26 0,0 0,-26 0,0 0,26 0,-26 0,27 0,-27 0,26 0,0 0,27 0,-1 0,54-26,-28 26,1 0,0 0,-26 0,-27 0,0 0,-26 0,0-27,0 27,0 0,-26 0,26 0,0 0,0 0,-26 0,-1 0</inkml:trace>
  <inkml:trace contextRef="#ctx0" brushRef="#br0" timeOffset="1594">630 1340,'0'0,"0"0,27 0,-27 0,26-26,-26 26,0 0,26 0,0 0,1 0,-27 0,52-26,-25 26,-1 0,26 0,-52 0,27 0,-27 0,26 0,-26 0,0 0,26 0,-26 0,0 0,0 0,0 26,0-26</inkml:trace>
</inkml:ink>
</file>

<file path=ppt/ink/ink166.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3:40:17.375"/>
    </inkml:context>
    <inkml:brush xml:id="br0">
      <inkml:brushProperty name="width" value="0.15875" units="cm"/>
      <inkml:brushProperty name="height" value="0.05292" units="cm"/>
      <inkml:brushProperty name="color" value="#FFFFFF"/>
      <inkml:brushProperty name="fitToCurve" value="1"/>
    </inkml:brush>
  </inkml:definitions>
  <inkml:trace contextRef="#ctx0" brushRef="#br0">3386 0,'0'0,"0"0,0 0,0 0,0 0,0 0,0 0,0 0,0 0,0 0,0 0,0 0,0 0,0 0,0 0,0 0,0 0,0 0,0 0,0 0,0 0,0 0,0 0,0 0,0 0,0 0,0 0,-18 0,18 0,0 0,0 0,0 0,0 0,0 0,0 0,0 0,0 0,0 0,0 0,0 0,0 0,0 0,0 0,0 0,0 0,0 0,0 0,0 0,0 35,0-35,0 0,0 0,0 0,0 35,0-35,0 0,0 35,0-35,0 34,0-34,0 0,-18 36,18-36,0 35,0-35,-18 0,18 34,0-34,0 35,-18-35,18 36,0-36,0 0,0 0,0 0,0 34,0-34,0 0,0 35,0-35,0 34,0-34,-18 0,18 36,0-36,0 35,0-35,0 34,-18-34,18 36,0-36,0 35,-18-35,18 0,0 0,0 0,0 34,0-34,0 35,0 1,0-36,0 0,-18 34,18-34,0 35,-18-1,18-34,0 36,-18-36,18 35,0-35,0 34,0-34,0 0,0 0,0 0,0 0,-18 36,18-36,0 69,-18-69,18 0,-18 35,18-35,0 36,0-2,-18-34,18 0,0 0,-18 35,18-35,0 0,0 36,0-36,0 0,0 0,0 0,0 0,0 0,-18 34,18-34,0 0,0 35,-18-1,0 2,0-36,18 35,0-1,-18-34,0 35,18-35,-18 0,18 36,0-2,0-34,0 0,0 35,0-35,-18 0,18 0,0 36,-18-2,18-34,0 0,-18 35,18-35,0 0,-18 0,18 34,-18 2,0-36,18 35,-18-35,18 34,-19-34,19 0,-17 35,17-35,0 36,0-36,0 34,-18-34,18 0,-18 35,18-35,-19 35,19-35,0 0,-17 35,17-35,-18 0,18 35,-19-35,19 0,0 0,0 0,0 0,0 34,0-34,-17 0,-1 36,18-36,-18 35,18-35,-19 0,19 34,-17-34,-1 36,18-36,0 0,0 34,-18-34,-1 0,19 35,-17-35,17 0,0 35,-18-35,18 0,-19 35,1-35,18 0,0 35,0-35,-17 0,17 0,-18 34,-1-34,19 0,0 0,-18 35,18-35,-17 0,-1 36,18-36,0 0,0 0,-19 34,19-34,-18 0,18 0,-17 35,17-35,0 0,-19 0,1 36,0-36,18 0,0 0,0 34,-17-34,17 0,-19 0,1 35,18-35,0 0,-18 34,0-34,0 0,18 36,0-36,-18 0,18 0,-17 35,17-35,0 0,-19 0,19 0,0 0,0 0,0 34,-18-34,18 0,-18 0,18 0,-17 0,17 0,0 0,0 0,0 35,-19-35,19 0,0 0,-18 0,0 0,18 0,0 0,-18 36,18-36,-18 0,0 0,18 34,0-34,-18 0,0 0,18 0,-18 35,18-35,0 0,0 0,0 0,0 0,-18 0,18 36,-18-36,18 0,-18 0,18 34,-18-34,18 0,-18 0,0 35,18-35,0 34,-18-34,18 0,-18 0,0 0,18 0,0 36,-18-36,18 0,-18 0,18 0,-18 0,18 0,0 0,0 35,0-35,-18 0,18 0,-18 34,0-34,18 0,0 0,0 0,-18 0,18 0,0 0,-18 0,18 0,-18 0,18 36,0-36,-18 0,18 0,0 0,-18 0,18 0,0 0,-18 0,18 0,0 0,0 0,0 35,0-35,0 0,0 0,0 0,-18 0,18 0,-18 0,0 0,18 34,-36-34,18 0,18 0,0 0,-18 0,18 0,-18 0,18 0,0 0,-18 0,18 0,0 0,-18 0,0 0,18 35,-18-35,0 0,-1 0,2 0,17 0,-18 0,18 0,-18 0,-1 36,19-36,0 0,0 0,0 0,0 0,0 0,0 0,0 0,-17 0,17 0,-18 0,18 0,-19 0,19 0,-18 0,1 0,-1 34,18-34,-19 0,2 0,-1 0,18 0,-18 0,-1 0,2 0,17 0,0 0,-18 35,-1-35,1 0,18 34,-17-34,-1 36,18-36,-19 0,19 0,0 0,0 0,0 0,0 0,0 0,0 0,-18 35,18-35,0 0,0 0,0 0,0 0,-17 0,17 0,0 0,0 0,0 0,0 0,0 0,0 0,-18 0,18 0,0 0,0 0,0 34,-19-34,1 0,1 36,17-36,-19 0,-17 0,36 35,-17-35,-2 0,19 0,-18 34,18-34,0 0,0 0,0 0,0 0,0 0,0 0,0 0,0 0,0 0,0 0,0 0,0 0,0 0,0 0,0 0,0 0,0 0,0 0,0 0,0 0,0 0,0 0,0 0,0 0,0 0,0 0,0 0,0 0,0 0,0 0,0 0,-18 0,18 0,-18 0,18 0,-18 0,18 0,-18 0,0 0,0 0,0 0,18 0,-18 0,1 0,17 0,0 0,-19 35,1-35,18 0,-18 0,18 0,0 0,0 0,0 0,0 0,0 0,0 0,0 0,0 0,0 0,0 0,0 0,0 0,0 0,0 0,0 0,0 0,0 0,0 0,0 0,0 0,0 0,0 0,0 0,0 0,0 0,-18 0,18 0,0 0,0 0,0 0,0 0,0 0,0 0,0 0,0 0,0 0,0 0,0 0,0 0,-18 0,18 0,0 0,0 0,0 0,0 0,-18 0,18 0,0 0,0 0,-18 0,18 0,-18 0,0 0,18 0,0 0,-18 0,18 0,-18 0,0 0,18 0,0 0,0 0,-18 0,0 0,18 0,-18 0,18 0,0 0,0 0,0 0,-18 0,18 0,0 0,-18 0,18 0,-18 0,18 0,0 0,0 0,0 0,0 0,0 0,-18 0,18 0,-18 0,18 0,0 0,-18 0,18 0,0 0,0 0,0 0,0 0,-18 0,18 0,0 0,-18 0,18 0,0 0,0 0,0 0,0 0,0 0,0 0,0 0,0 0,0 0,0 0,0 0,0 0,-18 0,18 0,0 0,0 0,0 0,0 0,0 0,0 0,0 0,0 0,0 0,0 0,0 0,0 0,0 0,0 0,0 0,0 0,0 0,0 0,0 0,0 0,0 0,0 0,0 0,0 0,0 0,0 0,0 0,0 0,0 0,0 0,0 0,0 0,0 0,0 0,0 0,0 0,0 0,0 0,0 0,0 0,0 0,0 0,0 0,-18 0,18 0,0 0,0 0,0 0,0 0,0 0,0 0,0 0,0 0,0 0,0 0,0 0,0 0,0 0,0 0,0 0,0 0,0 0,0 0,0 0,0 0,0 0,0 0,0 0,0 0,0 0,0 0,0 0,0 0,0 0,0 0,0 0,0 0,0 0,0 0,0 0,0 0,0 0,0 0,0 0,0 0,0 36,0-36,-18 34,0-34,18 35,-18-35</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21:59.377"/>
    </inkml:context>
    <inkml:brush xml:id="br0">
      <inkml:brushProperty name="width" value="0.025" units="cm"/>
      <inkml:brushProperty name="height" value="0.025" units="cm"/>
    </inkml:brush>
  </inkml:definitions>
  <inkml:trace contextRef="#ctx0" brushRef="#br0">128 181 5731,'-95'-150'0,"63"120"-3026</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22:00.813"/>
    </inkml:context>
    <inkml:brush xml:id="br0">
      <inkml:brushProperty name="width" value="0.025" units="cm"/>
      <inkml:brushProperty name="height" value="0.025" units="cm"/>
      <inkml:brushProperty name="color" value="#FFFFFF"/>
    </inkml:brush>
  </inkml:definitions>
  <inkml:trace contextRef="#ctx0" brushRef="#br0">1 241 8180,'0'-21'1539,"0"-149"2519,0 122 1350,2 47-2568,-1 1-2825,0 0 0,0 0 0,0 0 0,-1 0 0,1 1 0,0-1 0,0 0 0,0 0 0,-1 1 0,1-1 0,0 0 0,-1 1 0,1-1 0,0 1 0,-1-1 0,1 1 1,0 0-1,4 7 35,-1 1 0,-1 0 1,4 12-1,5 14 87,190 400 968,11-90-887,-8-17-81,-201-320-112,-2-5-7,0 0-1,-1-1 1,0 1 0,0 0-1,1-1 1,-2 1 0,1 0-1,0 0 1,0 0 0,-1 0-1,0 5 1,-18-10 975,4-4-913,0 0 1,1-1 0,0-1-1,0 0 1,0-1 0,-14-13-1,10 9-63,-33-30-108,2-1-1,-60-70 0,49 50-145,53 58 295,5 7-55,1-1-1,0 0 1,0 1 0,0-1 0,0 1 0,0-1-1,0 1 1,0-1 0,0 0 0,0 1 0,0-1-1,0 1 1,0-1 0,0 1 0,0-1 0,0 0-1,0 1 1,1-1 0,-1 1 0,0-1 0,0 0-1,0 1 1,1-1 0,-1 0 0,0 1 0,1 0-1,14 28 64,1 0-1,1-1 0,2-1 1,0-1-1,2 0 1,1-2-1,48 43 0,-55-56-65,-1 1 0,32 16-1,-40-24 57,0-1-1,0 0 1,0-1-1,1 0 1,-1 0-1,1 0 0,0-1 1,-1 0-1,1 0 1,0-1-1,10 0 1,-15 0-43,-1-1 0,0 1 1,1-1-1,-1 0 0,0 1 1,0-1-1,0 0 0,1 0 1,-1 0-1,0 0 0,0 0 1,0 0-1,0 0 0,0 0 1,-1 0-1,1 0 1,0 0-1,0-1 0,-1 1 1,1 0-1,-1 0 0,1-1 1,-1 1-1,1-2 0,2-4 24,92-261-1188,-67 183-248,29-99-4385,-51 154 459,-3 8-4386</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22:01.937"/>
    </inkml:context>
    <inkml:brush xml:id="br0">
      <inkml:brushProperty name="width" value="0.025" units="cm"/>
      <inkml:brushProperty name="height" value="0.025" units="cm"/>
      <inkml:brushProperty name="color" value="#FFFFFF"/>
    </inkml:brush>
  </inkml:definitions>
  <inkml:trace contextRef="#ctx0" brushRef="#br0">58 56 12102,'0'0'8417,"-8"0"-8036,6-1-373,1 1 0,-1 0-1,1 0 1,-1 0 0,1 0 0,0 0-1,-1 1 1,1-1 0,-1 0-1,1 1 1,-1-1 0,1 1 0,0-1-1,-1 1 1,1-1 0,0 1 0,0 0-1,-1 0 1,1 0 0,0 0-1,0 0 1,0 0 0,0 0 0,0 0-1,0 0 1,0 0 0,1 1-1,-1-1 1,0 0 0,1 1 0,-1-1-1,1 0 1,-1 2 0,-2 8 23,1 0 1,1 0-1,0 0 0,0 13 1,1-12 12,-3 472 1461,6-443-1476,2 0 1,1 0-1,17 60 0,-21-93-28,-5-95 361,-4-118-1240,7 200 855,0 4 63,1 2 42,4 2-42,-1 0-1,0 1 0,-1 0 0,1 0 0,0 0 1,3 6-1,-3-5-8,0 0 0,0 0 0,0-1 1,0 0-1,7 6 0,-5-7-31,-1 0 1,1-1 0,0 1-1,0-1 1,0 0-1,0-1 1,0 1-1,0-1 1,11 0-1,-13-1-40,0 1 0,0-1-1,0 0 1,0-1 0,0 1-1,-1-1 1,1 0 0,0 0-1,0 0 1,0 0 0,-1-1-1,1 0 1,-1 1 0,1-1-1,-1 0 1,5-4 0,1-5-298,0 1-1,-1-2 1,-1 1 0,0-1 0,0-1 0,-1 1 0,0-1 0,7-26 0,20-114-3492,-31 137 3398,20-122-2610,6-42 1212,-21 156 7534,-6 24-5567,-3 22 3045,0-1-4089,-7 48 1950,-21 69-1,9-40-470,-27 187 819,39-199-1075,2 115 0,7-195-322,0 0 0,1 0 1,0 0-1,0-1 1,0 1-1,1 0 0,-1-1 1,2 1-1,-1-1 1,0 1-1,6 7 0,-6-10-27,1 0 0,-1 0-1,1 0 1,0-1 0,0 1-1,0-1 1,0 1 0,1-1-1,-1 0 1,1 0 0,-1-1 0,1 1-1,0-1 1,0 0 0,-1 1-1,1-2 1,7 2 0,-1-1-55,0 0-1,-1-1 1,1 0 0,0-1 0,0 1 0,0-2 0,0 0 0,-1 0 0,1-1 0,-1 0 0,1 0 0,-1-1 0,0 0 0,-1-1 0,1 0 0,-1-1 0,0 1 0,15-15 0,1-2-121,-2-2 1,0 0-1,-1-2 0,-2 0 1,0-1-1,-2-1 1,-1-1-1,-1-1 1,-2 0-1,14-45 0,-25 118 1858,-2-26-1579,0 0 0,2 0 0,-1-1 0,2 1-1,0-1 1,6 17 0,-7-29-59,-1 1-1,1-1 1,0 0 0,0 0-1,0-1 1,1 1 0,-1 0-1,1-1 1,0 1 0,0-1-1,0 0 1,0 0-1,0 0 1,1-1 0,0 1-1,-1-1 1,1 0 0,0 0-1,0 0 1,0 0 0,0-1-1,1 1 1,-1-1 0,0 0-1,0 0 1,1-1 0,-1 1-1,6-1 1,-1 0 37,-3 0 91,-1 0-1,0 0 0,0 0 0,0-1 0,6-1 1,-10 1-93,1 1 1,-1-1 0,1 1 0,-1-1-1,0 0 1,1 0 0,-1 0 0,0 0-1,1 0 1,-1 0 0,0 0 0,0 0-1,0 0 1,0-1 0,0 1 0,0 0-1,-1-1 1,1 1 0,0 0 0,0-4-1,1 0 35,0-1-1,-1 0 1,1 0-1,-2 0 0,1 1 1,0-1-1,-1 0 0,0 0 1,-1 0-1,0 0 1,1 0-1,-2 0 0,1 0 1,-1 1-1,0-1 0,0 0 1,0 1-1,-1 0 1,0-1-1,0 1 0,0 0 1,-1 1-1,1-1 0,-1 0 1,0 1-1,-1 0 1,1 0-1,-1 0 0,0 1 1,-8-5-1,0 0-690,0 2-1,-23-8 1,19 7-453,16 7 925,0 0 1,0-1-1,0 1 1,0-1 0,0 1-1,0 0 1,0-1-1,0 0 1,1 1 0,-1-1-1,0 1 1,0-1-1,1 0 1,-1 0 0,0 0-1,1 1 1,-1-1-1,1 0 1,-1 0 0,1 0-1,-1 0 1,1 0 0,0 0-1,-1 0 1,1-2-1,1-11-6569,3-1-4116</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1:35.488"/>
    </inkml:context>
    <inkml:brush xml:id="br0">
      <inkml:brushProperty name="width" value="0.025" units="cm"/>
      <inkml:brushProperty name="height" value="0.025" units="cm"/>
      <inkml:brushProperty name="color" value="#FFFFFF"/>
    </inkml:brush>
  </inkml:definitions>
  <inkml:trace contextRef="#ctx0" brushRef="#br0">1 38 896,'0'0'18761,"21"-38"-17673,50 48-383,16 7-145,6 4-512,4 5-48,1 0 0,-8 7-144,-8-2-560,-16 0-193,-14 3-799,-52-30-2626,0 3-4370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22:02.447"/>
    </inkml:context>
    <inkml:brush xml:id="br0">
      <inkml:brushProperty name="width" value="0.025" units="cm"/>
      <inkml:brushProperty name="height" value="0.025" units="cm"/>
      <inkml:brushProperty name="color" value="#FFFFFF"/>
    </inkml:brush>
  </inkml:definitions>
  <inkml:trace contextRef="#ctx0" brushRef="#br0">109 1 13766,'0'0'4618,"-13"35"-3190,1-1-1088,-8 20 238,3 1 1,-17 90-1,26-73 56,3 118-1,5-150-438,0-20-60,1 0 0,1 1 0,5 22 0,-5-33-97,2 1-1,-1 0 1,1-1 0,1 1-1,0-1 1,12 18-1,-9-16 6,1-1-1,0 0 1,18 17 0,-22-23-5,1-1 1,-1 0-1,1 0 0,0-1 1,0 1-1,1-1 1,-1-1-1,1 1 1,9 2-1,8-1 60,0-2-1,0 0 1,44-2-1,-42-1-12,-6 0-57,0-1-1,-1-1 0,1-1 1,-1-1-1,1-1 0,-1 0 1,-1-1-1,18-10 0,-2-1-76,0-2-1,-2-1 1,37-31-1,-51 37-20,-1-1 0,0-1 1,-1 0-1,-1-1 0,13-21 0,-21 27-23,0 0-1,0 0 1,-1-1 0,-1 1-1,0-1 1,-1 0 0,-1-1-1,1 1 1,1-27 0,-5 32 50,1-2-43,0 1 0,-1 0 0,-1-1 0,1 1 0,-3-11-1,2 18 82,0 0-1,1-1 1,-1 1 0,0 0-1,0 0 1,0 0-1,-1 0 1,1 0-1,0 0 1,-1 1-1,1-1 1,-1 0-1,0 1 1,1-1-1,-1 1 1,0-1-1,0 1 1,0 0-1,0 0 1,0 0-1,0 0 1,-1 0-1,1 0 1,0 1-1,-4-1 1,1 0 10,0 0 1,-1 1-1,1 0 1,0 0-1,0 0 0,0 1 1,-1-1-1,1 1 1,0 1-1,0-1 0,0 1 1,0 0-1,1 0 0,-1 0 1,0 0-1,1 1 1,-1 0-1,1 0 0,0 0 1,0 1-1,0-1 1,1 1-1,-1 0 0,-3 5 1,-5 8 50,1 0-1,1 1 1,1 0 0,-14 35-1,13-26 109,2 0-1,1 1 0,1 0 0,2 0 0,0 0 0,2 1 0,2 40 0,0-59-144,1 0 0,0 1 1,1-1-1,0 0 0,0 0 0,1-1 0,1 1 1,-1 0-1,1-1 0,1 0 0,0 0 0,0 0 0,1-1 1,0 1-1,1-2 0,-1 1 0,1-1 0,1 1 1,0-2-1,11 9 0,-5-6-37,1 0-1,-1-1 1,1 0 0,1-2-1,-1 0 1,1 0 0,0-1 0,1-1-1,21 2 1,15-1-1261,78-1-1,-102-4 410,-22 0 117,-1 0 1,0 0 0,1-1-1,9-1 1,16-14-6590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22:05.127"/>
    </inkml:context>
    <inkml:brush xml:id="br0">
      <inkml:brushProperty name="width" value="0.025" units="cm"/>
      <inkml:brushProperty name="height" value="0.025" units="cm"/>
      <inkml:brushProperty name="color" value="#FFFFFF"/>
    </inkml:brush>
  </inkml:definitions>
  <inkml:trace contextRef="#ctx0" brushRef="#br0">148 284 14727,'0'0'9039,"-2"-11"-8546,2 6-426,-1 0-27,1 1 1,-1-1 0,0 1-1,0 0 1,-3-8 0,4 12-36,0-1 1,-1 0-1,1 1 1,0-1 0,-1 1-1,1-1 1,0 1-1,-1-1 1,1 1-1,-1-1 1,1 1-1,-1 0 1,1-1 0,-1 1-1,1 0 1,-1-1-1,1 1 1,-1 0-1,0 0 1,0-1-1,0 1 2,0 0 0,0 0-1,-1 1 1,1-1 0,0 0-1,0 0 1,0 1 0,0-1-1,0 1 1,0-1 0,0 1-1,1-1 1,-1 1-1,0 0 1,0-1 0,0 1-1,0 1 1,-10 8 21,2 0 1,-1 1-1,1 0 0,1 0 1,0 1-1,1 1 0,0-1 0,1 1 1,-6 17-1,7-14-26,0 1 1,1 0-1,1 0 0,0 0 1,1 1-1,1-1 0,2 24 1,-1-37-2,0-1 0,1 0-1,0 1 1,-1-1 0,1 0 0,0 0 0,0 0 0,1 0 0,-1 1 0,1-2 0,0 1 0,-1 0 0,1 0 0,1 0 0,-1-1 0,3 3 0,-1-1-6,0-1-1,1 0 0,0 0 0,-1-1 0,1 0 0,0 1 0,0-1 0,0-1 0,7 2 1,9 1-30,0-2 0,0 0 0,0-2 0,23-1 0,-40 1 30,7-1-39,0-1 0,0 0 0,0 0 0,-1-1 0,1 0 0,-1-1 0,1 0 1,-1-1-1,0 0 0,-1-1 0,1 0 0,-1 0 0,0-1 0,-1 0 0,0-1 0,10-10 0,-10 9 0,-1-1-1,1 0 1,-2 0-1,1 0 1,-1-1-1,-1 0 1,0-1-1,-1 1 1,0-1-1,0 0 1,-1 0-1,-1 0 1,0 0 0,0-19-1,-2 30 112,0 4-22,-1 9-13,0 0-1,-2 0 1,1 0 0,-7 17-1,4-12 89,-5 28 0,8-19-49,1 30 0,1-44-67,0-11-5,0 1-1,0-1 1,0 0-1,0 1 1,1-1-1,-1 1 0,0-1 1,1 0-1,-1 1 1,1-1-1,0 0 1,-1 1-1,1-1 0,0 0 1,0 0-1,0 0 1,0 0-1,0 0 1,0 0-1,0 0 0,0 0 1,0 0-1,1 0 1,-1-1-1,0 1 1,0 0-1,1-1 0,-1 1 1,1-1-1,-1 1 1,0-1-1,2 0 1,6 2-18,0-1 1,0-1-1,0 0 1,11-1-1,-2 1-7,-11 0-8,1 0 1,-1 0-1,0-1 1,0 0-1,0 0 1,1-1-1,-1 1 1,0-2-1,-1 1 1,1-1-1,0 0 1,-1 0-1,0-1 1,1 0-1,-1 0 1,-1 0-1,1-1 1,-1 0-1,7-7 1,-6 6-22,-2 0 1,1 0-1,0 0 0,-1 0 1,0-1-1,-1 1 0,0-1 0,0 0 1,0 0-1,-1-1 0,0 1 1,0 0-1,1-14 0,-3 19 477,-8 14-241,4-6-182,-8 10 38,-16 28 1,25-38-35,0 0 0,1 0 0,-1 0 0,1 0 0,1 1 0,-1-1 0,1 1 0,0-1 0,0 9 0,1-14-12,-1 1-1,1 0 0,0-1 1,0 1-1,0 0 1,1-1-1,-1 1 0,0 0 1,1-1-1,-1 1 0,1-1 1,-1 1-1,1-1 1,0 1-1,-1-1 0,1 1 1,0-1-1,2 3 0,0-3-1,-1 0 0,1 0-1,-1 0 1,1 0-1,-1-1 1,1 1-1,-1-1 1,1 1-1,0-1 1,-1 0 0,4 0-1,79-1-19,-75 0 36,0-1 0,0 1 1,1-2-1,-1 0 0,0 0 0,9-4 0,43-28-6,-45 24-44,1 1 0,30-12 0,-47 21 33,0 1 0,0-1 0,0 1 0,0-1 0,0 1 0,0 0 0,0-1 0,1 1 0,-1 0 0,0 0-1,0 0 1,0 0 0,0 0 0,1 0 0,-1 0 0,0 0 0,0 0 0,0 1 0,0-1 0,1 0-1,-1 1 1,0-1 0,0 1 0,0-1 0,0 1 0,0 0 0,0-1 0,0 1 0,0 0 0,0 1 0,1 1 0,-1 0 0,1 0 0,-1 1 0,0-1 0,0 1 0,0-1 0,0 1 0,-1 4 0,2-1 73,21 150 416,-25-176 263,2 0 0,1-26 0,0 1-769,-1 8-73,-1 10-170,4-41-1,-1 59 225,-1 0 0,1 0 0,0 0-1,0 0 1,1 0 0,0 1 0,1-1 0,0 1-1,5-9 1,-7 15 37,-1-1-1,1 0 1,-1 0-1,1 0 0,0 1 1,-1-1-1,1 1 1,0 0-1,0-1 0,0 1 1,0 0-1,0 0 1,1 0-1,-1 0 0,0 1 1,0-1-1,1 0 1,-1 1-1,0 0 1,1 0-1,-1-1 0,0 1 1,1 1-1,-1-1 1,0 0-1,1 0 0,-1 1 1,0 0-1,1-1 1,3 3-1,-1-1 39,0 0-1,-1 1 1,1 0 0,-1-1-1,1 2 1,-1-1-1,0 0 1,0 1 0,-1 0-1,1 0 1,-1 0-1,4 6 1,-4-5 12,-1 1 1,0 0 0,0 0-1,-1-1 1,0 1-1,0 0 1,0 0-1,-1 1 1,0-1 0,-1 11-1,1-1 121,0-11-136,0 0 1,-1-1-1,0 1 1,0 0-1,0-1 1,0 1-1,-1-1 1,0 0-1,1 1 1,-2-1-1,1 0 1,0 0-1,-1 0 1,0-1-1,0 1 0,0-1 1,0 1-1,0-1 1,-1 0-1,0 0 1,1 0-1,-1-1 1,0 1-1,0-1 1,-8 3-1,-1 0-12,0-1 0,0 0 0,0 0 0,0-2-1,-1 1 1,0-2 0,-20 0 0,26-1-188,6 0-242,3 0-43,13 0 166,179 10-23,5-1 393,-15-2-1929,-182-7 1796,0 0 1,0 0-1,0 0 1,-1 0-1,1 0 0,0 0 1,0 0-1,-1 0 1,1 0-1,0 0 1,0 1-1,-1-1 0,1 0 1,0 0-1,0 1 1,-1-1-1,1 1 0,0-1 1,-1 0-1,1 1 1,-1-1-1,1 1 1,0 0-1,-1-1 0,1 1 1,-1-1-1,0 1 1,1 0-1,-1-1 0,1 1 1,-1 0-1,0 0 1,0-1-1,1 1 1,-1 1-1,-5-5 1749,-5-9-1575,0-1-1,0 0 0,1-1 1,1 1-1,0-1 0,1-1 0,1 0 1,0 0-1,1 0 0,1 0 1,0-1-1,1 0 0,1 0 0,0 0 1,1 0-1,1 0 0,0 0 1,5-27-1,-4 38-154,0 1 0,0 0 0,1 0 0,-1-1-1,1 1 1,0 0 0,0 0 0,0 1 0,1-1 0,-1 0 0,1 1 0,0-1 0,0 1 0,0 0 0,1 0 0,-1 0 0,1 1 0,-1-1 0,7-2 0,-4 2-2,0 0 1,1 1 0,-1 0-1,1 0 1,-1 1 0,1 0 0,0 0-1,0 0 1,0 1 0,0 0 0,13 1-1,-15 1 69,-1-1 1,1 1-1,-1 0 0,1 0 0,-1 0 0,0 1 0,0 0 0,0-1 0,0 2 1,0-1-1,0 0 0,-1 1 0,0-1 0,0 1 0,0 0 0,0 0 1,0 0-1,1 5 0,2 2 44,0-1 0,-1 1-1,-1 1 1,0-1 0,0 0 0,2 17 0,-4-12 93,-1 0 0,0 0-1,-3 20 1,2-34-142,0 0 1,-1-1-1,1 1 1,0-1-1,-1 1 0,0-1 1,1 1-1,-1-1 0,0 1 1,0-1-1,0 1 1,0-1-1,0 0 0,0 0 1,0 1-1,0-1 1,-1 0-1,-1 1 0,-29 16 235,26-16-218,1 0-1,0 1 0,0 0 1,-7 5-1,11-8-44,1 0 0,0 0 0,0 1-1,0-1 1,0 0 0,-1 0 0,1 0 0,0 0 0,0 0 0,0 1-1,0-1 1,0 0 0,0 0 0,-1 0 0,1 1 0,0-1-1,0 0 1,0 0 0,0 0 0,0 1 0,0-1 0,0 0 0,0 0-1,0 0 1,0 1 0,0-1 0,0 0 0,0 0 0,0 1-1,0-1 1,0 0 0,0 0 0,1 0 0,-1 1 0,0-1 0,0 0-1,0 0 1,0 0 0,0 0 0,0 1 0,1-1 0,-1 0-1,10 5-255,15-2 211,1 0 0,-1-2-1,37-3 1,-10 1 99,-14-1-25,0-2-1,0-1 1,-1-2-1,1-2 1,47-17 0,-71 21-73,1 0 0,-1-2 0,0 1 0,0-2 1,16-10-1,-26 15-18,0-1 1,0 1 0,-1 0-1,1-1 1,-1 0 0,0 0-1,0 0 1,0 0 0,0 0-1,-1-1 1,1 1 0,-1-1-1,0 1 1,-1-1 0,1 0-1,-1 0 1,0 0 0,0 0-1,0-10 1,-1 14 57,0 0 1,0 0-1,0-1 0,-1 1 0,1 0 1,0 0-1,-1 0 0,1 0 1,-1 0-1,1 0 0,-1-1 0,1 1 1,-1 0-1,0 1 0,1-1 0,-1 0 1,0 0-1,0 0 0,0 0 0,0 0 1,0 1-1,0-1 0,0 0 1,0 1-1,0-1 0,0 1 0,0-1 1,0 1-1,0 0 0,0-1 0,-1 1 1,0 0-1,-6-1 16,0 0 1,0 0-1,-16 2 0,9-1-9,6 1 28,-1-1 1,0 2-1,0-1 1,0 1-1,1 1 1,-1 0-1,1 0 1,0 1-1,0 0 1,-15 9-1,12-5 13,0 1 0,0 1 0,0 0-1,1 0 1,1 1 0,-12 16 0,17-21-25,0 1 0,1 0 0,1 0 1,-1 1-1,1-1 0,0 1 1,0 0-1,1-1 0,0 1 1,1 0-1,0 1 0,0-1 0,1 15 1,0-22-13,0 1 1,0-1 0,1 1 0,-1-1-1,1 1 1,-1-1 0,1 0 0,-1 1 0,1-1-1,0 0 1,0 1 0,-1-1 0,1 0-1,0 0 1,0 0 0,0 0 0,1 0-1,-1 0 1,0 0 0,0 0 0,0 0-1,1-1 1,-1 1 0,0 0 0,1-1-1,-1 1 1,1-1 0,-1 1 0,1-1-1,-1 0 1,3 0 0,7 2 36,1-1 0,-1 0-1,15-2 1,-13 1-5,74-4 35,-76 3-65,0-1 0,0 0 0,-1-1 0,1 0 0,17-9 0,-13 4-11,0 0 0,-1-1 0,0-1 0,0 0 0,17-18 0,-22 19-15,-2 1-1,1-1 0,-2 0 0,1-1 0,-1 0 0,0 0 0,-1 0 0,7-20 0,-10 14-102,-2 16-6,-1 6-98,-3 4 246,0 0 0,-1-1 0,0 0 0,0 0 1,-9 11-1,8-12 31,0 0-1,1 1 1,0 0 0,0 0 0,1 0 0,0 0 0,-4 15-1,8-23-39,-1 0-1,1 0 0,0 0 1,0-1-1,0 1 0,-1 0 1,1 0-1,0 0 0,0 0 0,0-1 1,0 1-1,1 0 0,-1 0 1,0 0-1,0 0 0,0-1 1,1 1-1,-1 0 0,0 0 1,1-1-1,-1 1 0,1 0 0,-1 0 1,1-1-1,-1 1 0,2 0 1,-1 0 1,1 0 0,0-1 0,-1 0 0,1 1 0,0-1 0,0 0 0,-1 0 1,1 0-1,0 0 0,2 0 0,2 0-8,12 0-20,1-1-1,-1 0 0,25-6 0,-34 5 9,0-1 0,0 0-1,-1-1 1,1 1-1,-1-2 1,0 1 0,0-1-1,11-9 1,-8 5 32,-1 0 0,0 0 1,-1-1-1,12-14 0,-20 21 1,-1 2-62,-2 17-126,-9 10 272,8-22-80,1 0-1,0 0 0,0 1 1,1-1-1,-1 0 0,1 1 0,0-1 1,-1 10-1,2-13-25,0-1 0,0 0 1,0 1-1,0-1 0,0 0 1,0 1-1,0-1 0,0 0 1,0 0-1,0 1 0,0-1 1,0 0-1,0 0 0,1 1 1,-1-1-1,0 0 0,0 0 0,0 1 1,0-1-1,1 0 0,-1 0 1,0 1-1,0-1 0,0 0 1,1 0-1,-1 0 0,0 0 1,0 1-1,1-1 0,-1 0 1,0 0-1,0 0 0,1 0 1,-1 0-1,0 0 0,0 0 1,1 0-1,-1 0 0,0 0 1,1 0-1,-1 0 0,0 0 1,0 0-1,1 0 0,-1 0 1,0 0-1,1 0 0,-1 0 1,1 0-1,22 1 25,0-1 1,0-1-1,0-1 0,-1-1 1,1 0-1,31-11 0,-36 8-43,0 0 0,-1-2 0,0 0 1,0-1-1,-1-1 0,0 0 0,-1-2 0,21-18 0,-18 11-35,-1 0-1,-1-1 1,0-1 0,-2 0 0,0-1 0,11-25-1,-10 13-229,-1-1 0,-1 0 0,12-55 0,-22 70 274,0-1 0,-1 0-1,0-25 1,-2 46 11,0 0 0,0 0 0,0 0 1,-1 1-1,1-1 0,0 0 0,0 0 1,0 0-1,0 0 0,0 0 0,0 0 0,0 0 1,0 0-1,0 0 0,0 0 0,0 0 0,0 0 1,0 0-1,0 0 0,-1 0 0,1 0 1,0 0-1,0 0 0,0 0 0,0 0 0,0 0 1,0 0-1,0 0 0,0 0 0,0 0 0,0 0 1,0 0-1,-1 0 0,1 0 0,0 0 0,0 0 1,0 0-1,0 0 0,0 0 0,0 0 1,0 0-1,0 0 0,0 0 0,0 0 0,0 0 1,0 0-1,0 0 0,-1 0 0,1 0 0,0 0 1,0 0-1,0-1 0,0 1 0,0 0 0,0 0 1,0 0-1,0 0 0,0 0 0,0 0 1,0 0-1,0 0 0,0 0 0,0 0 0,0 0 1,0-1-1,0 1 0,0 0 0,0 0 0,0 0 1,-4 2 9,1 0 0,-1 0 0,1 0 1,-1 0-1,1 1 0,0 0 1,0-1-1,0 1 0,0 0 1,0 1-1,1-1 0,0 0 0,-4 6 1,-2 3 15,-20 28 206,2 2 1,-39 85 0,54-100-124,1-1 0,2 1 0,0 1-1,2-1 1,1 1 0,-2 46 0,6-57-68,0-7-41,1 1-1,0-1 0,1 0 0,3 21 1,-3-29-16,0 1-1,0 0 1,0-1 0,0 1 0,1-1 0,-1 1 0,0-1-1,1 0 1,0 0 0,0 0 0,-1 0 0,1 0-1,0 0 1,1 0 0,-1 0 0,0-1 0,0 1 0,1-1-1,-1 0 1,1 1 0,-1-1 0,1 0 0,2 0 0,4 2-125,0-1 1,0-1-1,0 1 1,-1-2 0,1 1-1,0-1 1,0 0-1,0-1 1,0 0 0,9-2-1,-14 2-140,-1 0 0,0 0 0,0 0 0,0 0 0,0-1 0,-1 1 0,1-1 0,0 1 1,-1-1-1,1 0 0,-1 0 0,1 0 0,-1-1 0,0 1 0,0-1 0,0 1 0,0-1 0,0 1 0,-1-1 0,1 0 0,-1 0 0,0 0 0,0 0 0,0 0 0,0 0 0,0 0 0,-1 0 0,1 0 0,-1-1 1,0-4-1,0-15-5017</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22:05.498"/>
    </inkml:context>
    <inkml:brush xml:id="br0">
      <inkml:brushProperty name="width" value="0.025" units="cm"/>
      <inkml:brushProperty name="height" value="0.025" units="cm"/>
      <inkml:brushProperty name="color" value="#FFFFFF"/>
    </inkml:brush>
  </inkml:definitions>
  <inkml:trace contextRef="#ctx0" brushRef="#br0">1 1 7139,'0'0'11069,"15"21"-9110,-5-7-1649,1-1 0,0 0 0,0 0 0,26 20 0,-30-29-166,1 0 0,0 0 0,0-1 0,0 0 0,1 0 0,-1-1 0,1 0 0,0 0 0,-1-1 0,15 1 0,282 6 2529,-260-8-2531,-38 0-119,104-3 275,-92 1-339,0-1 0,0 0 0,31-11 0,-48 14-73,1-1-1,-1 1 0,0-1 0,0 0 1,0 0-1,0 0 0,0 0 1,0 0-1,0 0 0,0-1 0,0 1 1,0-1-1,-1 1 0,1-1 1,0 0-1,-1 1 0,3-5 0,-4 6 29,0 0 0,0-1 0,0 1-1,1 0 1,-1 0 0,0-1 0,0 1-1,0 0 1,0-1 0,0 1 0,0 0 0,0 0-1,0-1 1,0 1 0,0 0 0,0-1-1,0 1 1,0 0 0,0 0 0,0-1-1,0 1 1,-1 0 0,1-1 0,0 1-1,0 0 1,0 0 0,0-1 0,0 1-1,-1 0 1,1 0 0,0 0 0,0-1 0,0 1-1,-1 0 1,1 0 0,0 0 0,0 0-1,-1-1 1,-14-1-5571,-16 2-8539</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22:06.581"/>
    </inkml:context>
    <inkml:brush xml:id="br0">
      <inkml:brushProperty name="width" value="0.025" units="cm"/>
      <inkml:brushProperty name="height" value="0.025" units="cm"/>
      <inkml:brushProperty name="color" value="#FFFFFF"/>
    </inkml:brush>
  </inkml:definitions>
  <inkml:trace contextRef="#ctx0" brushRef="#br0">40 0 11989,'0'0'10325,"-3"133"-9492,-5-97-593,0-3 176,3-7-416,0-2 240,-1-5-176,1 0-128,5-2-576,0-3-641,0 3-512</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22:07.045"/>
    </inkml:context>
    <inkml:brush xml:id="br0">
      <inkml:brushProperty name="width" value="0.025" units="cm"/>
      <inkml:brushProperty name="height" value="0.025" units="cm"/>
      <inkml:brushProperty name="color" value="#FFFFFF"/>
    </inkml:brush>
  </inkml:definitions>
  <inkml:trace contextRef="#ctx0" brushRef="#br0">1 1 10565,'0'0'8294,"4"23"-7155,0-3-874,3 13 109,-2 0 0,2 52 1,-5 89-167,-2-173-220,0-1 1,0 0 0,0 0-1,0 1 1,1-1-1,-1 0 1,0 1-1,0-1 1,0 0-1,0 0 1,1 0-1,-1 1 1,0-1-1,0 0 1,0 0 0,1 0-1,-1 1 1,0-1-1,0 0 1,1 0-1,-1 0 1,0 0-1,0 0 1,1 1-1,-1-1 1,0 0-1,1 0 1,-1 0 0,0 0-1,1 0 1,-1 0-1,0 0 1,1 0-1,13-3 90,-8-1-48,-1 0 0,1 0 0,-1 0 0,-1-1 0,1 1 0,0-1 0,-1-1 0,4-6 0,9-9 9,-1 2 23,21-22 2531,-37 133-1825,0-91-769,0 0 0,0 0 0,0-1 0,1 1 0,-1 0 0,0-1 0,0 1 0,1 0 0,-1 0 0,1-1 0,-1 1 0,0 0 0,1-1 0,-1 1 0,1-1 0,-1 1 0,1-1 0,0 1 0,-1-1-1,1 1 1,0-1 0,-1 1 0,1-1 0,0 0 0,-1 1 0,1-1 0,0 0 0,0 0 0,-1 0 0,2 1 0,26 2-34,-23-3 11,9 0-70,0 1 0,1-2 0,-1 0 0,0-1 0,0 0 0,0-1 0,0-1 0,-1 0 0,1 0 0,-1-2 0,14-7 0,129-84-6612,-152 95 6299,0-2-4067</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22:07.588"/>
    </inkml:context>
    <inkml:brush xml:id="br0">
      <inkml:brushProperty name="width" value="0.025" units="cm"/>
      <inkml:brushProperty name="height" value="0.025" units="cm"/>
      <inkml:brushProperty name="color" value="#FFFFFF"/>
    </inkml:brush>
  </inkml:definitions>
  <inkml:trace contextRef="#ctx0" brushRef="#br0">1 1 11317,'0'0'9543,"2"0"-8433,1 0-1169,-3 0 108,1 0 0,-1 0 0,0 0 0,1 0 0,-1 0 0,0 0-1,1 0 1,-1 0 0,0 0 0,1 0 0,-1 0 0,1 0 0,-1 0 0,0 0 0,1 0 0,-1 0-1,0 0 1,1 0 0,-1 1 0,0-1 0,1 0 0,-1 0 0,0 0 0,0 1 0,1-1-1,-1 0 1,0 0 0,0 1 0,1-1 0,-1 0 0,0 0 0,0 1 0,0-1 0,1 0 0,-1 1-1,0-1 1,0 0 0,0 1 0,0-1 0,0 1 0,0-1 0,0 0 0,0 1 0,0-1 0,0 0-1,0 1 1,0-1 0,0 0 0,0 1 0,0-1 0,0 1 0,0 346 1682,0-346-1757,4-5-161,37-60-176,-14 21-162,48-60-1,-68 94 460,2-2-1,1 0 0,0 1 0,12-9 0,-21 18 83,0 0 0,0 1 0,1-1 0,-1 0 0,0 1 0,0 0 0,1-1 0,-1 1 0,1 0 0,-1-1 0,0 1 0,1 0 0,-1 0 0,1 0 0,-1 0 0,0 1-1,1-1 1,-1 0 0,0 1 0,1-1 0,-1 0 0,0 1 0,1 0 0,-1-1 0,0 1 0,0 0 0,0-1 0,0 1 0,1 0 0,-1 0 0,0 0 0,0 0 0,-1 0-1,1 0 1,0 0 0,0 1 0,0-1 0,-1 0 0,1 0 0,0 3 0,3 6 108,-1 1 1,0 0-1,0 0 0,0 13 0,-1-11-61,0-1 0,1 1 0,6 15-1,-8-26-88,0 0 0,0 0 0,0 0 0,1 0 0,-1-1-1,0 1 1,1 0 0,0-1 0,-1 1 0,1-1-1,0 0 1,0 0 0,-1 1 0,1-1 0,0 0-1,0 0 1,0-1 0,1 1 0,-1 0 0,0-1 0,0 1-1,3-1 1,6 1-429,1 0 0,-1-1 1,14-1-1,-7 0-285,-7 0 171,-1 0-1,0 0 1,1-1-1,-1-1 1,0 1-1,0-2 1,13-5-1,-14 5-1095,0-1-1,-1 0 1,0-1-1,13-10 1,-8 4-4119</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22:08.023"/>
    </inkml:context>
    <inkml:brush xml:id="br0">
      <inkml:brushProperty name="width" value="0.025" units="cm"/>
      <inkml:brushProperty name="height" value="0.025" units="cm"/>
      <inkml:brushProperty name="color" value="#FFFFFF"/>
    </inkml:brush>
  </inkml:definitions>
  <inkml:trace contextRef="#ctx0" brushRef="#br0">38 1 1457,'0'0'16100,"3"19"-14795,1 16-713,-2 1 1,-5 68-1,-8 361 2588,11-456-3156,0 0 0,1 0 0,0-1 0,0 1 0,1 0 0,0 0 0,1 0 0,4 11 0,-6-19 175,0-5-66,-1-6 37,3-334-285,-4 203-536,1 119 530,2-49-83,-1 63 190,0 1 0,0-1 1,1 1-1,0 0 0,1-1 0,0 1 1,4-7-1,-6 11 5,2 0 0,-1 0 0,0 0-1,0 1 1,1-1 0,0 1 0,-1 0 0,1-1 0,0 1 0,0 0-1,0 1 1,0-1 0,0 1 0,1-1 0,-1 1 0,0 0 0,1 0-1,5 0 1,6-1-31,1 0 0,-1 2 0,16 1-1,-7-1 61,-17 0-11,0 1 0,0-1 0,0 1 0,0 1 0,-1-1 0,1 1-1,0 0 1,-1 1 0,0-1 0,8 5 0,-11-5 17,0 0 1,0 0-1,0 0 0,-1 0 1,1 1-1,-1-1 1,0 1-1,1-1 0,-1 1 1,0 0-1,0 0 0,-1 0 1,1 0-1,-1 0 1,1 0-1,-1 1 0,0-1 1,0 0-1,-1 1 0,1-1 1,-1 0-1,1 6 1,-2-6-11,1 0 1,-1 0-1,0 0 1,0 0-1,0 0 1,0 0-1,0 0 1,-1 0-1,1 0 1,-1-1 0,0 1-1,0-1 1,0 1-1,0-1 1,0 0-1,0 0 1,-1 1-1,1-2 1,-1 1-1,1 0 1,-1 0 0,0-1-1,-4 2 1,-8 4 82,-1 0 1,-33 8 0,48-15-100,-36 9-948,1-2 1,-2-1-1,1-2 0,-44-1 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22:08.517"/>
    </inkml:context>
    <inkml:brush xml:id="br0">
      <inkml:brushProperty name="width" value="0.025" units="cm"/>
      <inkml:brushProperty name="height" value="0.025" units="cm"/>
      <inkml:brushProperty name="color" value="#FFFFFF"/>
    </inkml:brush>
  </inkml:definitions>
  <inkml:trace contextRef="#ctx0" brushRef="#br0">1 0 11813,'0'0'8708,"4"27"-7937,17 89-234,-15-74 92,14 46 1,-20-88-594,0 0 1,0 1 0,0-1-1,0 1 1,0-1-1,0 1 1,1-1-1,-1 0 1,0 1-1,0-1 1,0 1-1,0-1 1,0 0-1,1 1 1,-1-1-1,0 1 1,0-1 0,1 0-1,-1 1 1,0-1-1,0 0 1,1 1-1,-1-1 1,0 0-1,1 0 1,-1 1-1,1-1 1,-1 0-1,0 0 1,1 0 0,-1 0-1,1 1 1,-1-1-1,0 0 1,1 0-1,-1 0 1,1 0-1,-1 0 1,1 0-1,-1 0 1,0 0-1,1 0 1,-1 0-1,1 0 1,-1 0 0,0-1-1,1 1 1,-1 0-1,1 0 1,-1 0-1,0-1 1,1 1-1,-1 0 1,0 0-1,1-1 1,-1 1-1,0 0 1,1-1 0,5-5 120,1 0 1,-2-1 0,1 0 0,8-14 0,3-3-136,-9 14-15,1-3-3,1 1 1,0 0-1,23-20 0,-33 31-10,1 1-1,-1 0 1,0 0 0,0 0 0,1-1 0,-1 1 0,0 0 0,1 0 0,-1 0 0,0 0-1,0 0 1,1-1 0,-1 1 0,0 0 0,1 0 0,-1 0 0,0 0 0,1 0 0,-1 0 0,0 0-1,1 0 1,-1 0 0,0 0 0,1 0 0,-1 1 0,0-1 0,1 0 0,-1 0 0,0 0-1,1 0 1,-1 0 0,0 1 0,0-1 0,1 0 0,-1 0 0,0 1 0,0-1 0,1 0 0,-1 0-1,0 1 1,0-1 0,0 0 0,1 1 0,5 16 37,-4-11-31,0-1 12,0 0-1,0 1 1,1-1-1,0 0 1,0-1-1,0 1 1,1-1-1,0 1 1,0-1-1,0 0 1,0 0-1,0-1 1,1 1-1,-1-1 1,1 0-1,0 0 1,0-1-1,0 1 1,1-1-1,-1 0 0,1-1 1,-1 1-1,1-1 1,-1 0-1,12 0 1,5 0 23,0-1 0,22-3 1,-35 2-38,-1-1 1,1 0 0,-1 0 0,0-1 0,0 0 0,0-1 0,0 1 0,9-7 0,72-55-150,6-4-148,-79 59 156,1 0 1,-1 2-1,1 0 0,21-7 1,-36 14 2,0 1 0,1-1 0,-1 0 0,0 1 0,1-1 1,-1 1-1,0 0 0,1 0 0,-1 0 0,4 0 0,-5 0-41,-1 1 0,1-1 0,0 1 0,-1 0 0,1-1 0,-1 1 0,1-1 0,-1 1 0,1 0 0,-1-1 0,0 1 0,1 0 0,-1 0 0,0-1 0,0 1 0,1 0 0,-1 0 0,0-1 0,0 1 0,0 0 0,0 0 0,0 0 0,0-1 0,0 1 0,0 0 0,0 0 0,-1 0 0,1-1 0,-1 3 0,-3 20-5245</inkml:trace>
</inkml:ink>
</file>

<file path=ppt/ink/ink178.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4:11:08.578"/>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0 0,'26'0,"-26"0,0 26,0 1</inkml:trace>
</inkml:ink>
</file>

<file path=ppt/ink/ink179.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4:11:09.703"/>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605 1705,'-26'0,"26"-27,0 27,0 0,0-26,0 26,0 0,0 0,0 0,0 0,0 26,0-26,0 0,0 0,0 0,0 27,0-1,0 0,-27 0,27 27,0-27,0 27,0-1,0 1,-26-27,26 27,0-1,-26 1,26-27,-27 27,27-53,0 26,0 26,-26-25,26-1,-26 0,26-26,-26 27,26-27,0 26,0 0</inkml:trace>
  <inkml:trace contextRef="#ctx0" brushRef="#br0" timeOffset="359">27 2572,'-27'0,"27"0,0 0,0 0,0 0,27 0,-1 0,0 0,-26 0,53 0,-27 0,53 0,0 0,-27 0,53-27,-52 27,26 0,-27-26,1 26,-1 0,-25 0,25-26,-25 26,-27-26,0 26,0 0,0 0,0 0,-27 0,27 0,-52 0,52 0,-27 0</inkml:trace>
  <inkml:trace contextRef="#ctx0" brushRef="#br0" timeOffset="750">0 1889,'0'0,"27"-27,-1 27,0 0,53-26,-26 26,-1 0,27-26,0 26,0-27,26 27,-26-26,-1 26,-25-26,26 26,-27-26,1 26,-27 0,0-27,1 27,-1 27,-26-27,0 0,26 26,-26 0</inkml:trace>
  <inkml:trace contextRef="#ctx0" brushRef="#br0" timeOffset="1078">1262 2361,'0'0,"0"0,0 0,0 0,0 0,0 0,0 0,0 0,0 0,0 0,0 0,0 0,0 0,0 0,0 0,0 0,0 0,0 0,0 0,0 0,-27-26,27 0,-26 26,0 0,26 0,-53 0,27 26,-53 0,27 1,-1 25,1-25,52 25,0 27,0-53,0 1,0-1,26 26,26-52,-25 27,25-27,1 0,26 0,-1-27,1-25,0 52,26-53,-26 27,0-53</inkml:trace>
  <inkml:trace contextRef="#ctx0" brushRef="#br0" timeOffset="1656">1971 1941,'0'0,"-26"26,0-26,26 0,-27 0,27 0,0 0,0 0,0 0,0 0,0 0,0 0,0 0,27 0,-1 0,0 0,0 0,27 0,26 0,0 0,26-26,-53 26,27-26,-26 26,-27-26,26 26,-25-27,-1 27,0 0,1-26,-27 26,-27 26,1-26,0 0,26 27,-53-27</inkml:trace>
  <inkml:trace contextRef="#ctx0" brushRef="#br0" timeOffset="2015">1971 2204,'0'0,"0"0,0 0,0 0,0 0,0 0,0 0,0 0,26 0,-26 0,53-26,-53 26,53-27,-1 27,1 0,25-26,-25 26,26 0,-27-26,27 26,-26 0,-1-27,-25 27,25 0,-26 0,-26 0,0 0,0 0,0 0,0 0,0 0,0 0,0-26,0 26,0 0,0 0,0 0,0 0,0 0,0 0,-26 26,26-26,0 0,0 0</inkml:trace>
  <inkml:trace contextRef="#ctx0" brushRef="#br0" timeOffset="5390">4415 1416,'-26'0,"26"0,-27 0,27 0,-26 0,26 0,0 0,0 26,0 0,-26 0,26 1,-27-1,27 26,0 1,0-27,-26 27,26-27,0 27,0-27,0 0,0 27,0-27,0-26,0 26,0-26,0 27,0-27,0 0,0 26,0-26,0 26,-26 0,0 1,-1-1,1-26</inkml:trace>
  <inkml:trace contextRef="#ctx0" brushRef="#br0" timeOffset="5734">3863 2178,'0'0,"0"0,0-27,0 27,0 0,0 0,0 0,0 0,0 0,0 0,0 0,0 0,0 0,0 0,26 0,1 0,-1 0,0 0,27 0,25 0,-25 0,26 0,-27 0,27-26,-26 26,-27 0,27 0,-53-26,26 26,0 0,-26 0,0 0,0 0,0 0,0 0,-26-27,26 27,-26 0,26 0,-27 0</inkml:trace>
  <inkml:trace contextRef="#ctx0" brushRef="#br0" timeOffset="6218">3784 1468,'0'-26,"-26"26,26 0,-26 0,26 0,0 0,0 0,0 0,0 26,0-26,26 0,-26 0,26 0,-26 0,26-26,27 26,26 0,26 0,26-26,-52 26,53-27,-54 1,1 26,-26-26,-1 26,1-27,-27 27,-26 0,0 0,0 0,0 0,0 0,0 27,0-27,0 26,0-26,0 26,0 1</inkml:trace>
  <inkml:trace contextRef="#ctx0" brushRef="#br0" timeOffset="6656">5045 1862,'0'0,"0"0,0 0,0 0,0 0,0 0,0 0,0 0,0 0,0 0,0 0,-26-26,26 26,0 0,0 0,-26 0,26 0,0 0,-26 0,26 0,-27 0,1 26,0-26,-1 0,-25 27,52-27,-26 26,-1-26,27 26,-26-26,26 26,0-26,0 27,0-27,26 0,-26 26,27-26,-1 0,-26 26,26-26,27 0,-53 26,52-26,-25 0,-1 0,0 27,0-27,1 0,-1 0,0 0,-26 26,0-26,0 0,-26 26,0 1,-1-1,1-26,-26 26,-1 27,27-53,-53 26,53 0,-27 0,27-26,-27 0,27 0,0 0,-1 0,1 0,26-26,-26 0,0 26,26-26,0 26,0 0,0 0,0 0,0 0,0 0,0-27,0 27,0 0,26 27,-26-27,0 0,0 0,0 0,26 0,-26 0</inkml:trace>
  <inkml:trace contextRef="#ctx0" brushRef="#br0" timeOffset="10125">5886 1994,'0'0,"0"0,0 0,0 0,27 0,-27 0,0 0,0 0,0 0,26-27,0 27,0-26,53 0,-26 0,-1-27,1 27,26-1,-53-25,26 26,-52-1,27 1,-1 0,-26-1,-26 1,26 26,-27-26,27 26,-52 0,26 0,-27 26,27-26,-53 26,53 1,-27 25,27-25,-27 25,27-26,0 27,0-27,26 27,0-27,0 0,26-26,0 27,0-27,1 0,25 0,1 0,-1-27,1 27,26-26,-27 0,1 0,26-1,-1 1,1-27,-26 27</inkml:trace>
  <inkml:trace contextRef="#ctx0" brushRef="#br0" timeOffset="10640">6911 1442,'0'26,"0"-26,-26 0,26 26,0 1,26-1,-26 0,26 0,-26 27,27-27,-1 27,0-27,-26 0,53 27,-27-27,0 1,0-27,1 26,-27-26,26 26,0-26,-26 0,0 0,0 0,0-26,0 0,-26-1</inkml:trace>
  <inkml:trace contextRef="#ctx0" brushRef="#br0" timeOffset="10937">7384 1468,'-26'0,"-1"26,27 1,-52-1,26 26,-27 1,0 0,1-1,-27 1,0-1,53 1,-27-1,27 1,0-27,0 27,26-27,-27-26,27 26,27-26,-27 0,78-26,-25 26,0-53,25 27,27-26</inkml:trace>
  <inkml:trace contextRef="#ctx0" brushRef="#br0" timeOffset="11234">7883 1468,'-26'0,"0"0,26 0,-27 0,27 0,0 26,0-26,-26 27,26-1,-26 0,26 27,-26-1,26 27,-27 0,1-26,0 25,-1 1,-25 0,52 0,-53 0,27-27,0 1,0-27,-1 0,27-26,0 27,-26-27,52-27,-26 27,0-52,27 25,-1-25</inkml:trace>
  <inkml:trace contextRef="#ctx0" brushRef="#br0" timeOffset="11547">7673 1678,'26'-26,"-26"0,0-1,0 1,27 0,-27 0,26-1,0 1,0 0,-26 26,53-26,-27 26,0 0,27-27,-27 27,27 27,-1-27,-25 26,25-26,-25 26,-1 0,0 27,0-27,-52 27,26-27,-52 27,25-27,-25 0,-27 0,0 1,0-1,0 0,27-26,-1 0,1 0,52 0,-27 0,27 0,0 0,0 0,0 0,0 0,27 0,-27 0,0 0,0 27,26-27,-26 0</inkml:trace>
  <inkml:trace contextRef="#ctx0" brushRef="#br0" timeOffset="14484">9696 654,'-26'0,"26"0,0-27,-26 27,26 0,0 0,-27 0,27 0,0 0,0 0,-26 0,0 0,0 27,-1-27,1 26,0 0,-27 27,1-1,-1 1,27 26,-27-1,-26 1,53 0,-26 0,-1 26,27 0,-27-26,53 26,0 0,0-26,27 0,-1 0,26-1,1-25,-1 26,1-53,0 0,-1 1,-26-27,27 0,-53 0,26 0,-26 0,26 0,-26 0,-26 0,26 0,0 0,-26 0,26 0,0 0</inkml:trace>
  <inkml:trace contextRef="#ctx0" brushRef="#br0" timeOffset="17703">10668 443,'0'0,"0"-26,0 26,0 0,0 0,0-26,0 26,0 0,0 0,0 0,0 0,0 0,0 0,0 0,0 0,0 0,0 26,0-26,0 0,0 26,0 27,0-27,0 27,0-1,27-25,-27 51,0-51,26 25,-26-26,0 1,0-1,0 27,0-53,0 26,0-26,26 26,-26 0,0-26,27 0,-27 0,0 0,0 0,26-26,-26 0,0 26,0 0,26-26,0-27,1 53,25-53,1 27,-1-53,1 53,-1-26,1-1,26 0,-27 1,1-27,-1 27,1 25,-27-25,27 25,-27-25,0 26,-26 26,27-27,-27 27,0 0,0-26,0 26,0 26,0-26,26 0,-26 27,0-27,0 26,0 0</inkml:trace>
  <inkml:trace contextRef="#ctx0" brushRef="#br0" timeOffset="18984">11588 1021,'0'0,"0"0,0 0,0 0,0 0,0 0,-26-26,26 0,0 26,0-26,0-27,26 27,-26-27,26 27,27-27,-27 27,27-26,-1 25,-25-25,51 52,-51-53,25 53,-52-26,53 26,-27 0,-26 0,0 26,0-26,26 26,-26 1,0-27,0 26,-26 0,26 1,-26-1,-27 26,27-52,0 27,-1-1,1 0,0-26,26 0,-26 0,26 0,0 0,0 0,0 0,26 0,-26 0,26 0,0 0,-26 0,27 26,-1-26,0 0,1 27,25-27,-26 26,1-26,-1 0,-26 26,0 1,-26-1,-1-26,1 26,-26 0,-1 1,0-27,1 0,-1 26,1-26,-1 26,27-26,-27-26,27 26,26 0,0-26,-26 26,26 0,0 0,0 0,0 0,26 0,-26 0,26 0,1 0,-1 0,53 0</inkml:trace>
  <inkml:trace contextRef="#ctx0" brushRef="#br0" timeOffset="19718">12876 522,'0'0,"0"0,-27 0,27 0,-26 0,0 26,0 1,-27-27,27 26,-27 27,27-27,-53 26,53 1,-27-1,1 1,25-27,27 27,-26-53,26 52,0-52,26 27,-26-27,27 0,25 26,-26-26,27 0,0-26,-1 26,1 0,-1-27,-25 27,25-26,-26 0,-26 26,0 0,27-26,-27 26</inkml:trace>
  <inkml:trace contextRef="#ctx0" brushRef="#br0" timeOffset="20062">12376 864,'0'0,"-26"0,0 0,26 0,0 0,0 0,26 0,0 0,-26 0,27 0,-1 0,0 0,0 0,27 0,-27 0,27 0,26 0,-27 0,1-27,-1 27,-25 0,25 0,-52-26,26 26,1 0,-27 0,26 0,-26 0,0 0,0 0,0 0,0 0,0 0</inkml:trace>
  <inkml:trace contextRef="#ctx0" brushRef="#br0" timeOffset="20625">10432 1468,'-26'0,"-27"0,27 0,-27 0,27 0,26 0,-26 0,26 0,-27 0,27 0,0 0,0 0,0 0,0 0,0 0,0 0,0 0,27 0,-27 26,26-26,0 0,1 0,-1 0,-26 0,52 0,-25 0,52 0,52-26,53 26,79 0,52-26,26 26,1-26,-53-1,-26 1,-105-27,-1 27,-78-26,-26 25,-27 1,0 0,-26 0,0 26,0 0,0 0,0 0,0 0,0 0,0 0,0 0,-26 0,26 0,0 52,-26-52,-1 26</inkml:trace>
  <inkml:trace contextRef="#ctx0" brushRef="#br0" timeOffset="23625">11299 1810,'0'0,"0"0,0 0,0 0,0 0,0 0,0 0,0 0,0 0,0 0,0 0,0 0,0 0,0 26,0-26,0 26,0 27,0-27,0 27,26-1,-26 1,0-1,27 1,-27-27,0 27,26-53,-26 26,26 26,0-52,-26 0,0 27,0-27,0 0,0 0,27 0,-27-27,0 27,26 0,0-26,-26-26,53 52,-27-53,27 1,-1-1,1 0,26 1,-27-27,-26 27,27 25,-27-25,27-1,-27 27,-26 0,0 26,0-27,0 27,0 0,0 0,0 0,0 0,0 27,0-27,0 26,0-26,26 26,-26 0</inkml:trace>
  <inkml:trace contextRef="#ctx0" brushRef="#br0" timeOffset="24437">12508 1994,'0'0,"0"-27,0 27,0 0,0 0,0 0,0 0,0 0,0 0,0 0,0 0,0 0,0 0,0 0,0 0,0 0,0 0,0 0,0 27,0-27,0 0,-27 0,27 26,0 0,-26 27,26-27,-26 27,0-1,-1 1,27-53,-26 52,26-26,0-26,0 27,0-27,0 0,0 0,0 0,0 0,26 0,-26 0,0 0,0 0,0 0</inkml:trace>
  <inkml:trace contextRef="#ctx0" brushRef="#br0" timeOffset="24875">12219 2072,'-27'0,"27"0,-26 0,0-26,26 26,0 26,0-26,0 0,0 0,0 0,0 0,0 0,0 0,0 0,0 0,0 0,0 0,26 0,0 0,1-26,25 26,27 0,26 0,27-26,25 0,-25-1,-1 1,-26 0,-52 0,-1 26,-52-27,0 27,-26 0,26 0,-26 0,26 0,-27 27,1-27,0 0,26 26,-26-26,26 26,-27-26</inkml:trace>
  <inkml:trace contextRef="#ctx0" brushRef="#br0" timeOffset="25859">14032 128,'0'-26,"0"26,0-27,26 1,-26 26,0-26,0 26,0 0,0-26,0 26,0 0,0 0,0 0,0 0,0 0,0 0,0 26,0-26,0 26,0 27,0-1,26 27,1 0,-27 26,0 0,0 27,0-1,-27 0,-25 1,25 25,-51 1,25-27,-26 1,0-27,1 0,-1-26,26 0,-26-27,27 1,-1-1,27-25,-27-1,53-26,0 0,-26 0,26 0,0 0,26 0,-26 0,0-26,0-1,0 27,27-26,-1 26</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1:35.859"/>
    </inkml:context>
    <inkml:brush xml:id="br0">
      <inkml:brushProperty name="width" value="0.025" units="cm"/>
      <inkml:brushProperty name="height" value="0.025" units="cm"/>
      <inkml:brushProperty name="color" value="#FFFFFF"/>
    </inkml:brush>
  </inkml:definitions>
  <inkml:trace contextRef="#ctx0" brushRef="#br0">230 305 12118,'0'0'5973,"23"7"-5018,80 20-437,-93-25-485,0 0 1,0-1-1,0 0 1,0-1 0,0 0-1,0 0 1,0-1-1,0 0 1,-1-1 0,1 0-1,0-1 1,-1 0-1,1 0 1,-1-1-1,0 0 1,0-1 0,0 0-1,-1 0 1,0-1-1,0 0 1,11-11 0,-15 13-51,0 0 0,-1 0 1,0-1-1,0 1 1,0-1-1,0 0 0,-1 0 1,0 0-1,0 0 1,2-8-1,-1 1-90,-2 0 0,1 1 0,-1-21 0,-1 27 47,0 0 1,-1 1-1,1-1 1,-1 0-1,0 1 1,0-1-1,0 1 1,0 0-1,-1-1 1,0 1-1,0 0 1,0 0-1,-1 0 1,-3-5-1,1 4 28,0 0 0,-1 0 0,1 0 0,-1 1 0,0-1-1,-1 1 1,1 1 0,-8-4 0,-2 0 15,1 1 1,-1 1-1,-1 0 1,1 1 0,0 1-1,-18-2 1,-3 3 129,-61 3 1,89 0-57,0 1 1,0 0-1,0 0 0,0 1 0,1 0 1,-1 0-1,1 1 0,-1 0 1,1 0-1,1 1 0,-1 0 1,1 1-1,-1-1 0,2 2 1,-13 12-1,6-3 113,0 1-1,1 0 1,0 1-1,1 0 1,-14 36-1,17-34-26,1 1-1,1 0 1,2-1 0,0 2-1,0-1 1,2 0-1,1 1 1,1-1 0,0 1-1,4 20 1,-3-36-126,1 0 0,-1-1 1,1 1-1,0-1 1,0 0-1,0 0 0,1 0 1,-1 0-1,1 0 0,1 0 1,-1-1-1,6 7 0,-2-5 28,0 0 0,0 0 0,1-1-1,-1 1 1,1-2 0,0 1 0,10 3 0,4 0 58,1-1 1,0-1 0,1-1-1,-1-1 1,28 2 0,119-2 101,-143-5-200,-6 2-107,1-2 0,-1-1 0,0-1 0,29-7 0,-40 7-2,1-1 0,-1 0 0,-1 0 0,1-1 0,-1 0 0,1-1 0,-1 0 0,-1 0 0,1-1 0,10-12 0,-13 13-116,-1 1 0,1-1 0,-1-1 0,-1 1 0,1-1 0,-1 0 0,0 0-1,5-14 1,-8 16-714,1-1 0,-1 0 0,0 0 0,-1-12 0,0-27-11741</inkml:trace>
</inkml:ink>
</file>

<file path=ppt/ink/ink180.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4:12:14.500"/>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11 53,'0'-27,"0"27,0-26,0 26,0 0,0 26,0-26,-26 27,26-27,0 26,26 0,-26 27,0-1,26-25,-26 25,0 1,0-1,0 1,0-1,0-25,26-1,-26 0,0 0,0-26,27 27,-27-27,0 0,26-27,-26 27,0-26,26 0,0 0,27-27,0 27,25-27,1 1,0-27,0 26,0 1,-27 25,-25-25,-1 26,26 26,-52-27,0 1,0 26,0 0,0 0,0 0,0 26,0 1,0-27,0 26</inkml:trace>
  <inkml:trace contextRef="#ctx0" brushRef="#br0" timeOffset="562">1062 342,'0'0,"0"26,-26 0,-1 0,1 27,26-27,0 27,-26-1,-1-25,27 25,-26-26,26 1,0-1,0 0,-26-26,26 27,0-27,0-27,0 27</inkml:trace>
  <inkml:trace contextRef="#ctx0" brushRef="#br0" timeOffset="843">747 420,'0'0,"0"0,0 0,0 0,26 0,0 0,-26 0,26 0,1 0,25 0,-26 0,27 0,26 0,0 0,-1 0,-25 0,-27 0,27-26,-27 26,-26 0,26 0,1 0,-27 0,26 0,-26 0</inkml:trace>
  <inkml:trace contextRef="#ctx0" brushRef="#br0" timeOffset="1187">1929 210,'-26'0,"26"0,0 0,0 0,0 0,0 0,0 0,0 0,0 0,0 0,0 0,0 0,0 0,0 0,26 0,-26 0,0 0,26 0,27 0,-1 0,27 0,26 0,-26 0,0 0,-27 0,-25-26,-1 26,-26 0,0 0,0 0,-26 0,26 0,-27 0,-25 26</inkml:trace>
  <inkml:trace contextRef="#ctx0" brushRef="#br0" timeOffset="1562">1903 447,'-27'0,"27"0,0 0,0 0,27 0,-27 0,26 0,-26 0,26 0,0 0,1 0,25 0,1 0,-1 0,27-27,-52 27,25 0,1 0,-27 0,0 0,27 0,-53 0,0 0,26 0,-26 0,0 0,-26 0</inkml:trace>
</inkml:ink>
</file>

<file path=ppt/ink/ink181.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4:12:16.734"/>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81 217,'0'0,"0"0,-27 27,27-27,0 0,0 26,-26-26,26 26,0 0,-26 27,26-27,0 1,0-1,0 0,0 0,26 1,0-27,1 0,-1 0,27 0,-1-27,1 27,-27-26,26 0,1 0,-27-1,27 1,-27-27,-26 27,0 0,0 0,-26-1,0 27,-1-26,-25 26,25 0,-25 0,-1 0,1 26,26 1,-27-1,53 0,-26 0,52 1,0-1</inkml:trace>
  <inkml:trace contextRef="#ctx0" brushRef="#br0" timeOffset="469">1053 533,'0'0,"0"0,0 26,0-26,0 0,0 0,0 0,0 0,26 0,-26 26,0-26,0 26,26-26,1 0,-27 27</inkml:trace>
  <inkml:trace contextRef="#ctx0" brushRef="#br0" timeOffset="984">1657 244,'0'0,"0"0,-26 0,26 0,-26 26,-1 0,1 0,0 1,26 25,-26-25,26-1,-27 0,54 0,-27-26,26 27,-26-27,26 0,0 0,1 0,-1-27,0 27,1-26,25 0,-26 0,-26-1,27 1,-1-27,-26 27,-26 0,-1 0,1-1,-26 27,52 0,-53 0,27 0,-1 27,1-1,0 0,26 0,26-26,27 27</inkml:trace>
  <inkml:trace contextRef="#ctx0" brushRef="#br0" timeOffset="2875">2314 165,'0'0,"0"26,0-26,26 0,-26 0,0 26,0-26,-26 0,26 27,0-27,0 0,-26 26,0-26,26 0,0 0,-27 0,27 0,0 0,0-26,27 26,-27-27,26 27,-26-26,26 0,-26 0,26 26,1 0,-1 0,-26 0,0 26,26 0,1-26,-27 26,0 27,-27-27,1 27,0-1,-27 1,-26-27,27 27,-1-27,1 0,-1-26,27 26,0-26,26 0,0-26,0 26,26-26,-26 26,26-26,0 26,1-27,-27 27,26 0,27 27,-53-27,52 0,-26 0,27 26,-27-26,27 0,-27 0,53 0,-53 0,27 0,25 0,-51-26,25 26,-25-27</inkml:trace>
  <inkml:trace contextRef="#ctx0" brushRef="#br0" timeOffset="3531">3444 60,'0'0,"-26"0,26 0,-27 0,1 0,0 26,0 0,-27 1,1-1,-1 26,0-25,1 25,26-26,26 27,0-27,0 1,0-1,26 0,0 0,0-26,27 0,0 0,-1 0,1 0,-27-26,26 0,-25 26,-27-26,0-1,0 27,-27-26,-25 26,-1 0,-25 0,-1 0,26 26,1 1,-1-1,27 0,26-26,0 26</inkml:trace>
  <inkml:trace contextRef="#ctx0" brushRef="#br0" timeOffset="4266">4127 86,'0'0,"0"0,0 26,0-26,0 27,0-27,0 52,-26-26,26 27,-26-1,26 1,-27 0,27-27,0 26,0-25,0-27,0 26,0-26,27 26,-27-26,26 0,0-26,-26 26,26-26,27-1,-27-25,27 26,26-27,0 0,-1 1,1-27,0 27,-26 25,-27-25,0 52,0-27,-26 27,0-26,0 26,0 26,0-26,0 0,-26 27,26-27,0 52</inkml:trace>
</inkml:ink>
</file>

<file path=ppt/ink/ink182.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4:12:24.656"/>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0 526,'0'0,"0"0,0 0,0 0,0 0,0 0,27-26,-27 26,26 0,-26 0,26 0,-26 0,0 0,53 0,-27 0,26 0,-25 0,52 0,-27 0,-26 0,27 0,-27 0,1 0,-27 0,26 0,-52 0,26 0</inkml:trace>
  <inkml:trace contextRef="#ctx0" brushRef="#br0" timeOffset="328">53 657,'0'0,"0"0,0-26,26 26,-26 0,0 0,0 0,26 0,1 0,-1 0,-26 0,26 0,0 0,-26 0,27 0,-27 0,26 0,0 0,1 0,25 0,-26 0</inkml:trace>
  <inkml:trace contextRef="#ctx0" brushRef="#br0" timeOffset="703">1340 316,'0'0,"0"0,0 0,0-26,0 26,0 0,0 0,0-27,0 27,0-52,0 52,27-27,-27 27,26-26,-26 26,26 0,-26 26,0-26,26 27,-26-27,27 52,-27-25,-27 25,1 1,0 25,-27-25,-25-27,25 27,0-27,1 27,-1-53,27 26,26-26,-26 0,26 0,0-26,0 26,26 0,-26-27,0 27,53-26,-27 26,-26 0,0 0,26 0,0 0,1 26,-1-26,27 27,25-27,-25 0,26 0,0 0,-1 0,-25-27,26 1,-27 26</inkml:trace>
  <inkml:trace contextRef="#ctx0" brushRef="#br0" timeOffset="1219">2418 158,'-53'26,"27"-26,-27 27,27-1,-27 27,1-27,26 26,-27-25,27 25,26 1,-26-27,26 27,26-27,-26 0,26 0,27-26,-27 0,26 0,27 0,-26-26,-27 0,53 0,-53-1,27 1,-53 0,0-1,-27 27,-25-26,-1 26,-25 0,25 0,-26 26,27 1,-1-1,27 0,26 1,0-1</inkml:trace>
  <inkml:trace contextRef="#ctx0" brushRef="#br0" timeOffset="1828">3075 473,'0'27,"0"-27,0 26,0 0,0 1,-27-1,1 0,0 27,26-27,-27-26,1 26,26-26,0 0,26 0,-26-26,27 0,-27-1,26 27,0-26,1-26,-27 25,52 27,-26-26,27 0,-27 26,-26 0,26 0,1 0,-1 0,-26 26,0-26,0 26,0 1,0-1,0 0,0 0,-26 1,26-1,0-26,0 0,0 0,0 0,0 0,0-26,26 26,-26-27,26 1,1 0,-1-27,0 27,27 0,-27-1,0 1,1 26,-27 0,0 0,0 26,0-26,0 27,0-1,0 0,0 1,-27-1,27 0,-26 0,26 1,0-1,26-26,1 0,-27 0</inkml:trace>
  <inkml:trace contextRef="#ctx0" brushRef="#br0" timeOffset="3234">4073 53,'0'0,"-26"0,26 0,0 0,0 26,0 1,0-1,0-26,-27 52,27-25,0 52,0-27,-26 1,0-1,0-26,26 27,-27 0,27-1,-26-26,26 1,-26-1,26-26,0 26,26-26,-26 0,0 0,26-26,1 26,-27-26,26-1,0 1,27-26,-1 25,53-52,1 27,-1-27,26 0,-26 27,-26-27,0 53,-53-27,27 53,-53-26,0-1,0 27,0 0,0 0,0 27,0-27,-27 0,27 26,-26-26,26 26,0 1,0-27,0 26</inkml:trace>
</inkml:ink>
</file>

<file path=ppt/ink/ink183.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4:12:30.765"/>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421 27,'0'0,"0"0,0 0,26 0,-26 0,26 0,0 0,1 0,25 0,1 0,26 0,-1 0,1 0,-26 0,26 0,-53 0,26 0,-25 0,-27 0,26-27,-26 27,-26 0</inkml:trace>
  <inkml:trace contextRef="#ctx0" brushRef="#br0" timeOffset="266">841 27,'0'0,"-26"52,-1-26,1 53,26-26,-52-1,25 1,1 26,-26 0,25-27,1 1,0-1,-1 1,1-1,0-25,26-1,-26 0,26-26,-27 0,1 26,26-26,-26 0,-1 0,1 0,26-26</inkml:trace>
  <inkml:trace contextRef="#ctx0" brushRef="#br0" timeOffset="516">0 815,'0'0,"0"26,0-26,26 0,1 0,-1 0,27 0,-1 0,1 0,25 0,1 0,0 0,-26-26,26 26,-53 0,0 0,0 0,-26 0,27 0,-1-26,0 26,0 0,27-27,-53 27</inkml:trace>
  <inkml:trace contextRef="#ctx0" brushRef="#br0" timeOffset="891">1340 578,'0'0,"0"0,0 0,-26 0,26 0,0 27,-26-27,-1 0,1 0,-26 0,25 26,-25-26,25 26,27-26,-26 27,52-27,-26 26,0-26,27 0,-1 26,0 0,1-26,-1 27,0-27,27 26,-27 0,0-26,1 26,-1 1,-26-27,0 0,0 26,-26-26,-1 26,1-26,-27 0,27 27,-53-27,53 0,-27 0,27 0,-26 0,52 0,-27-27,27 27,-26 0,26 0,0 0,0 0,0 0,26 0,1-26,-27 26,52 0,1-26</inkml:trace>
</inkml:ink>
</file>

<file path=ppt/ink/ink184.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4:12:32.593"/>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53 788,'0'0,"-27"0,27 0,-26-26,26 26,0 0,0 0,0 0,0 0,0 0,0 0,0 0,0 0,0 0,0 0,0 0,0 0,26 0,1 0,-1 0,0 0,27 0,-1 0,-25 0,25 0,1 0,-1 0,-26 0,27 0,-53 0,26 0,1 0,-1 0,-26 0</inkml:trace>
  <inkml:trace contextRef="#ctx0" brushRef="#br0" timeOffset="563">105 998,'-26'0,"26"0,0 0,0 0,0 0,0 0,0 0,0 0,0 0,0 0,0 0,0 0,0 0,0 0,0 0,26 0,0 0,1 0,-1 0,27 0,-53 0,52 0,-26 0,1 0,-1 0,0 0,-26 0,26 0,-26 0,0 0</inkml:trace>
  <inkml:trace contextRef="#ctx0" brushRef="#br0" timeOffset="1547">1472 525,'0'0,"0"0,-27 27,27-1,0-26,0 26,-26 27,26-27,-26 27,-1 25,1-25,0 0,-27-1,27 1,0-27,-1 27,27-27,-26 0,26 0,0-26,0 0,26 0,-26 0,53-26,-27 0</inkml:trace>
  <inkml:trace contextRef="#ctx0" brushRef="#br0" timeOffset="1844">1892 657,'0'0,"0"26,0-26,0 0,-26 0,26 0,-27 26,1 1,26-1,-26 26,-27-25,53-1,-52 27,25-27,27 26,0-25,0-1,0 0,0 1,0-27,27 26,25-26,-52 0,53 0,-1 0,1-26,-1-1,-25 1,25 0,-25-1,-1-25,26 26,-52-27,27 0,-27 1,0 26,-27-27,27 53,-26-26,-26 26,52-26,-53 26,27 26,-27-26,27 26,-27-26,27 26,26 1,0-1,0-26,26 0,27 0</inkml:trace>
  <inkml:trace contextRef="#ctx0" brushRef="#br0" timeOffset="2813">1997 368,'-26'0,"26"0,0 0,-27 0,27 0,27-26,-27 26,26 0,0 0,1 0,25 0,-26 0,53 0,-52 0,25-27,1 27,-1-26,1 26,-27 0,0 0,1 0,-27 0,0 0,0 0,0 0,0 0,0 0,-27 0,27 0,0 0,0 0,-26 0,26 0,26 0</inkml:trace>
  <inkml:trace contextRef="#ctx0" brushRef="#br0" timeOffset="3282">2943 26,'0'0,"0"26,-26-26,26 0,0 27,0-1,0 0,-27 1,27 25,-52 1,52-27,-26 27,-1-27,1 26,26-25,0-27,-26 26,26 0,0-26,26 0,-26 0,26-26,27 0,-53-1</inkml:trace>
  <inkml:trace contextRef="#ctx0" brushRef="#br0" timeOffset="3563">3153 26,'0'0,"0"0,26 0,-26-26,27 26,-1 0,0 0,1 0,-1 26,-26-26,26 0,0 0,1 26,-27-26,0 0,26 0,-26 0,26 27,-26-1,0 0,-26-26,0 53,26-27,-27 0,1 27,0-27,-27 27,27-53,26 52,-26-25,26-27,0 52,0-52,0 0,0 0,26 0,-26 0,0 0,0-26</inkml:trace>
  <inkml:trace contextRef="#ctx0" brushRef="#br0" timeOffset="3922">3153 315,'0'0,"0"-26,26 26,-26 0,27 0,-1 0,0 26,1-26,-1 0,0 0,0 0,1 0,-27 0,26 0,26 0,-25 0</inkml:trace>
  <inkml:trace contextRef="#ctx0" brushRef="#br0" timeOffset="4375">4257 394,'0'-26,"-27"52,1 0,26-26,-26 27,0 25,-27-26,27 53,-53-26,0 26,0-1,1 1,-1-26,26 26,-26-27,53 1,-27-1,53-25,-26-1,0-26,26 0,0 0,26 0,0-26,-26-1,27 1,25-26,-25-1,25 0,1 1,-27-1,53 1</inkml:trace>
  <inkml:trace contextRef="#ctx0" brushRef="#br0" timeOffset="4688">4178 420,'0'27,"0"-27,0 52,-26-26,26 27,-27 0,27-1,-26 27,26 0,-26-27,0 27,-1-26,27-1,0-25,-26 25,26-26,-26-26,26 27,0-27,0 0,0-27,0 27,0 0,0-26,0 0,0 0,0 26</inkml:trace>
  <inkml:trace contextRef="#ctx0" brushRef="#br0" timeOffset="5000">3784 972,'0'0,"26"0,0 0,1 0,-27 0,52 0,-26 0,1 0,25 0,-52 0,53 0,-53 0,26 0,-26 0</inkml:trace>
  <inkml:trace contextRef="#ctx0" brushRef="#br0" timeOffset="17860">578 1025,'-26'26,"26"-26,-26 0,-1 0,1 0,26 26,0-52,-26 26,-1 0,1-26,26 26,-26-27,0 1,-1 0,27-27</inkml:trace>
</inkml:ink>
</file>

<file path=ppt/ink/ink185.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4:39:52.906"/>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3390 845,'0'0,"0"0,0 0,0 0,0 0,0 0,0 26,0-26,0 0,0 0,0 0,0 0,0 0,0 0,0 0,0 0,0 0,0 0,0 0,0 0,0 0,0 0,0 0,0 0,0 0,0 0,0 0,0 0,0 0,0 0,0 0,0 0,0 0,0 0,0 0,0 0,0 0,0 0,0 0,0 0,0 0,0 0,0 0,0 0,0 0,0 0,0 0</inkml:trace>
  <inkml:trace contextRef="#ctx0" brushRef="#br0" timeOffset="359">3994 871,'0'0,"-26"0,26 0,0 0,0 0,-27 0,27 0,0 0,0 0,-26 0,26 0,-26 0,26 0,0 0,0 0,0 0,0 0,0 0,0 0,0 0,0 0,0 0,0 0,0 0,0 0,0 0,0 0,-26 0,26 0,0 0,0 0,0 0,0 0,0 0,0 0,0 0,0 0,0 0,0 0,0 0,0 0,0 0,0 0,0 0,0 0,0 0,0 0,0 0,0 0,0 0,0 0,0 0,0 0,0 0,0 0,0 0,0 0,0 0,0 0,0 0,0 0,0 0,0 0,0 0,0 0,0 0,0 0,0 0,0 0,0 0,0 0,0 0,0 0,0 0,0 0,0 0,0 0,0 0,0 0,0 0,0 0,0 0,0 0,0 0,0 0,0 0,0 0,0 0,0 0,0 0,0 0,0 0,0 0</inkml:trace>
  <inkml:trace contextRef="#ctx0" brushRef="#br0" timeOffset="1906">4703 1239,'-26'0,"26"0,0 0,-26 0,26 0,0 0,0 0,0 0,0 26,0-26,0 0,0 0,0 0,0 0,0 0,-26 26,26-26,0 27,0-27,-27 26,27 0,0 0,0 1,-26 25,26 1,0-27,0 27,-26-1,26-26,-26 27,26-27,-27 1,27 25,0-52,0 26,0-26,0 0,0 0,0 27,0-27,0 0,0-27,0 27,0 0,0 0,0 0,0 0,0 0,0 0,0 0,0 0,0 0,0 0,0-26,0 26,0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52078">4336 1712,'0'0,"0"0,0 0,0 0,0 0,0 0,0 0,0 0,0 0,0 0,0 0,0 0,0 0,0 0</inkml:trace>
  <inkml:trace contextRef="#ctx0" brushRef="#br0" timeOffset="52547">3469 1948,'0'0,"0"0,0 0,0 0</inkml:trace>
  <inkml:trace contextRef="#ctx0" brushRef="#br0" timeOffset="52937">3022 1922,'0'0,"0"0,0 0,0 0,0 0,0 0,0 0,0 0,0 0,0 0,0 0,0 0,0 0,0 0,0 0,0 0,0 0,0 0,0 0,0 0,0 0,0 0,0 0,0 0,0 0,0 0,0 0,0 0,0 0,0 0,0 0,0 0,26 0</inkml:trace>
  <inkml:trace contextRef="#ctx0" brushRef="#br0" timeOffset="53406">4020 1843,'0'0,"0"0,0-26,0 26,0 0,0 0,0 0,0 0,0 0,0 0,0 0,0 0,0 0,0 0,0 0,0 0,0 0,0 0,0 0,0 0,0 0,0 0,0 0,0 0</inkml:trace>
  <inkml:trace contextRef="#ctx0" brushRef="#br0" timeOffset="53890">4231 1791,'0'0,"0"0,0 0,0 0,0 0,0 0,0 0,0 0</inkml:trace>
  <inkml:trace contextRef="#ctx0" brushRef="#br0" timeOffset="54265">3889 1685,'0'0,"0"0,0 0,0 0,0 0,0 0,0 0,0 0,0 0,0 0,0 0,0 0,0 0,0 0,0 0,0 0,0 0,0 0,0 0,0 0,0 0,-26 0,26 0,0 0,0 0,0 0,0 0,0 0,0 0,0 0,0 0,0 0,0 0,0 0,0 0,0 0,0 0,0 0,0 0,0 0,0 0,0 0,0 0,0 0,0 0,0 0,0 0,0 0,0 0,0 0,0 0,0 0,0 0,0 0,0 0,0 0,0 0,0 0,0 0,0 0,0 0,0 0,0 0,0 0,0 0,0 0,0 0,0 0,0 0,0 0,0 0,0 0,0 0,0 0,0 0,-27 0,-25 0,-27 0,0 0,0 0,1 0,-1 0,0 0,0 0,0-26,27 26,-27-26,26 26,-26 0,27-26,-27 26,0 0,0 0,-26-27,26 27,1 0,25 0,-26 0,53 0,-27 0,53 0,-26 0,0 0,26 0,0 0,0 0,0 0,0 0,0 0,0 0,0 0,0 0,0 0,0 0,0 0,0 0,26 0,-52 0,26 0,0 0,0 0,0 0,0 0,26 0,-26 0,0 0,0 0,0 0,0 0,0 0,0 0,0 0,0 0,0 0,0 0,0 0,0 0,0 0,0 0,0 0,0 0,0 0,0 0,0 0,0 0,0 0,0 0,0 0,0 0,0 0,0 0,0 0,0 0,0 0,0 0,0 0,0 0,0 0,0 0,0 0,0 0,0 0,0 0,0 0,0 0,0 0,0 0,0 0,0 0,0 0,0 0,0 0,0 0,0 0,0 0,0 0,0 0,0 0,-26 0,26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0,-26 0,26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76328">3179 1239,'0'0,"0"0,0 0,0 0,0 0,0 0,0 0,0 0,0 0,0 0,0 0,0 0,0 0,0 0,0 0,0 0,0 0,0 0,0 0,0 0,0 0,0 0,0 0,0 0,0 0,0 0,0 0,0 0,0 0,0 0,0 0,0 0,0 0,0 0,0 0,0 0,0 0,0 0,0 0,0 0,0 0,0 0,0 0,0 0,0 0,0 0,0 0,0 0,0 0,0 0,0 0,0 0,0 0,0 0,0 0,0 0,0 0,0 0,0 0,0 0,0 0,0 0,0 0,0-27,0 27,0-26,0 0,0 0,0-1,0-25,0 26,27-27,-27 0,26 27,-26-26,0 25,26 1,-26 0,27-1,-1 1,-26 26,26-26,0 26,1 0,-1 0,0 0,1 0,-27 26,26 0,0-26,0 27,-26-27,0 26,0 0,-26 1,0-27,0 26,26 0,-27 0,1-26,0 0,26 27,-27-27,1 0,26 0,0 0,0 0,0 0,26-27,-26 27,27 0,-27 0,0 0,26 0,0-26,1 26,25 0,-26 0,27 0,-27 26,27-26,-27 0,0 27,1-27,-27 0,26 0,-26 26,-26 0,-1-26,1 27,26-1,-53 0,27 0,-53 1,53-27,-26 0,-1 0,27 0,-27 0,27 0,-27 0,27 0,0-27,-1 27,1 0,26 0,0 0,0 0,0 0,0 0,0 0,0 0,26 0,-26 0,0 0,0 0,0 0,0 0,0 0,0 0,0 0,0 0,0 0,0 0,0 0,0 0,0 0,0 0,0 0,0 0,0 0,0 0,0 0,0 0,0 0,0 0,0 0,0 0,0 0,0 0,0 0,0 0,0 0,0 0,0 0,0 0,0 0,0 0,0 0,0 0,0 0,-26 0,26 0,0 0,0 27,-26-27,0 26</inkml:trace>
  <inkml:trace contextRef="#ctx0" brushRef="#br0" timeOffset="91578">473 1055,'0'0,"0"0,0 0,0 0,0 0,26 0,1 0,-1 0,-26 0,52 0,-25 0,52 26,-27-26,27 0,26 0,0 26,27-26,-1 0,0 0,1 27,-27-27,26 0,-52 0,26 0,-52 0,25 0,-51 26,-1-26,0 0,-26 0,0 0,0 0,0 0,0-26,0 26,0 0,-26 0,0 0,-1 0,27 0,-26-27,0 27,0 0,-1 0,-25-26,26 26,-1-26,1 26,0-26,-1-1,1 27,26-26,-26 26,0-26,26 26,-27 0,27 0,0-27,0 27,0 0,0 0,0 0,0 0,0 27,27-27,-1 0,-26 0,26 0,-26 0,0 0,0 0,26 0,-26 0,0 0,27 0,-1 26,0-26,27 0,-27 0,27 26,-27-26,26 27,-52-27,27 26,-1 0,-26 0,0 1,-26-27,-1 26,-25 0,26-26,-27 26,27 1,-27-27,27 26,-27-26,27 0,26 26,-26-26,26 0,-26 0,26 0,0 0,0 0,0 0,0 0,0 0,26 0,-26 0,0 0,0 0,0 0,0 0,26 0,-26-26,53 26</inkml:trace>
  <inkml:trace contextRef="#ctx0" brushRef="#br0" timeOffset="92797">552 4,'0'0,"0"0,0 0,0 0,0 0,0 26,0 0,0-26,0 27,0 25,0-26,0 27,0 0,0-27,0 0,0 0,0 1,0-1,0 0,0 0,0-26,0 0,0 0,0 27,0-27,0 0,0 0,0 0,-26 0,-1 0,1 0,0 26,-27-26</inkml:trace>
  <inkml:trace contextRef="#ctx0" brushRef="#br0" timeOffset="93062">131 529,'-26'0,"0"0,26 0,0 0,0 0,0 0,0 0,26 0,-26 0,26 0,1 0,-1 0,27 0,-1 0,1 0,26 0,-27 0,27 0,-27 0,-25-26,25 26,-25 0,-1 0,26 0,-52 0,27 0,-1 0,-26 0,0 0,0 0,0 0,0 0,-26 0,-1-26,27 26,-26-27,0 27,0-26,-27 0</inkml:trace>
  <inkml:trace contextRef="#ctx0" brushRef="#br0" timeOffset="93406">105 56,'-26'0,"26"-26,0 0,0 26,0 0,0 0,26 0,27 0,-1 26,1 0,-1-26,27 0,26 0,-26 0,26 0,-26 0,-26 0,25 27,-25-27,0 0,-27 0,26 0,-25 0,-27 0,26 0,-26 0,0 26</inkml:trace>
  <inkml:trace contextRef="#ctx0" brushRef="#br0" timeOffset="93750">1104 608,'0'0,"0"0,0 0,0-26,0 26,0 0,0-26,0-1,0 1,-27 0,27-1,0-25,27 26,-27-1,0-25,26 52,27-26,-27 26,26-27,-25 27,-1 0,0 0,0 27,-26-27,27 0,-27 26,0-26,0 52,0-52,-27 27,1-1,26 0,-52 0,25-26,27 53,-26-53,0 0,26 26,-26-26,26 0,0 0,0 0,26-26,-26 26,26 0,-26 0,26 0,-26 0,53-26,-27 26,27 0,-1-27,1 27,-1 0,-25 0,25 27,-26-27,-26 26,27-26,-27 26,0-26,0 0,0 0,-27 27,27-1,-52 0,-1-26,1 53,-1-27,1 0,-1-26,27 0,-27 0,27 0,0 0,0 0,26 0,0 0,-27 0,27 0,0-26,0 26,0 0,0 0,27 0,-27 0,0 0,0 0,0 0,-27 26,27-26,-26 0,0 26,26 1,-27-27</inkml:trace>
  <inkml:trace contextRef="#ctx0" brushRef="#br0" timeOffset="96515">1892 1607,'0'0,"0"0,0 0,0 0,0 0,0 0,0-27,0 27,0 0,0 0,0 0,26 0,-26 0,0 0,0 0,27 0,-27 0,0 0,0 0,0 0,0 0,26 0,-26 0,0 0,0 0,0 0,0 0,0 0,0 0,0 0,0 0,0 0,0 0,0 0,0 0,0 0,0 0,0 0,0 0,0 0,0 0,0 0,0 0,0 0,0 0,0 0,0 0,0 0,0 0,0 0,0 0,0 0,0 0,0 0,0 0,0 0,0 0,0 0,0 0,0 0,0 0,0 0,0 0,0 0,0 0,0 0,0 0,0 0,0 0,0 0,0 0,0 0,0 0,0 0,0 0,0 0,0 0,0 0,0 0,0 0,0 0,0 0,0 0,-26 0,26 0,0 0,0 0,0 0,0 0,0 0,-27 0,27 0,-26 0,26 0,-26 0,-27 0,27 0,-27 0,1 0,-1 0,1-26,25 26,-25 0,52 0,-26 0,-1 0,27 0,-26 0,26 0,0 0,0 0,0 0,0 0,0 0,0 0,0 0,0 0,0 0,0 0,0 0,0 0,0 0,0 0,0 0,0 0,0 0,0 0,0 0,0 0,0 0,0 0,0 0,0 0,0 0,0 0,0 0,0 0,0 0,0 0,0 0,0 0,0 0,0 0,0 0,0 0,0 0,0 0,0 0,0 0,0 0,0 0,0 0,0 0,0 0,0 0,0 0,0 0,0 0,0 0,0 0,0 0,0 0,0 0,0 0,0 0,0 0,0 0,0 0,0 0,0 0,0 0,0 0,0 0,0 0,0 0,0 0,0 0,0 0,0 0,0 0,0 0,0 0,0 0,0 0,0 0,0 0,0 0,0 0,0 0,0 0,0 0,0 0,0 26,26-26,-26 27,27-27,-27 26,26-26,-26 0,26 26,27-26,-53-26,52 26,-26 0,27-26,-27 26,1-27,-1 1,-26 26,0-26,-26-1,-1 27,27-26,-26 26,-27 0,27 0,0 0,0 0,-1 0,-25 0,52 26,-26-26,-1 27,1-1,26 0,0 1,0-1,0-26,0 52,26-52,1 0,-1 0,-26 27,26-27,27-27,-53 27,26 0,26 0,-52-26,27 0,-27 26,26-26,-26-1,0 1,0 26,-26 0,-1-26,27 26,-52 0,26 0,26 0,0 0,-27 26,27-26,0 0,-26 26,26-26,0 27,0-27,26 26,-26-26,0 0,27 0,-27 0,0 0,0 0,0 0,0 0,0 0,0 0,0 0,0 0</inkml:trace>
  <inkml:trace contextRef="#ctx0" brushRef="#br0" timeOffset="99187">1734 3052,'0'26,"-26"-26,26 26,0 1,0-27,0 26,0-26,26 26,-26-26,0 0,27 0,-1 0,-26 0,26 0,-26-26,26 26,-26-26,27-1,-27 1,26 0,-26-1,-26 1,-1 26,1 0,0-26,0 52,-1-26,1 0,0 26,-1-26,1 27,0-1,0 0,26-26,0 27,0-1,0-26,26 26,0-26,0 0,1-26,25 26,-25 0,-1-26,0-1,27 27,-27-26,-26 0,0 26,0-27,0 27,0 0,-53-26,27 52,0-26,0 0,-1 0,1 27,0-1,-1-26,1 26,0 1,0-1,26 0,0-26,-27 0,27 0,27 0,-27 0,0-26</inkml:trace>
  <inkml:trace contextRef="#ctx0" brushRef="#br0" timeOffset="99875">79 2080,'0'0,"0"0,0 26,0 0,0 0,26 27,-26-27,26 53,1-26,-27-27,0 53,26-53</inkml:trace>
  <inkml:trace contextRef="#ctx0" brushRef="#br0" timeOffset="100015">263 2710,'0'0,"0"0,0-26,0 0,26-1,0 1,1-26,25-1,1 0,-1-25,27 25,-26-26,26 53,-27-27,-26 1,27 26,-27-1,-26 1,0 26,0-26,0 26,0 0,0 0,0 26,0-26,0 0,0 53,0-53,0 26,0 0,26 0,-26 27,27-27</inkml:trace>
  <inkml:trace contextRef="#ctx0" brushRef="#br0" timeOffset="101203">1130 2316,'0'0,"-26"26,26 1,0-1,-53 26,27 1,26 0,-26-27,-1 26,1-25,26-27,0 26,0-26,0 26,0-26,0 0,0-26,0 26,0-26,0-1,26 27,-26-52,27 26,-1-1,-26-25,26 25,0-25,-26 26,27-1,-27 1,26 26,0-26,1-1,-1 1,26 26,-25 0,25 0,-52 0,26 0,1 0,-1 0,-26 26,0 1,0-27,0 26,-26-26,-1 53,1-27,0-26,0 52,-1-25,-25-27,26 26,-1 0,1-26,26 0,0 0,0 0,0 0,0 0,26 0,1 0,-27 0,26-26,26 26,-52 0,53 0,-1 0,1 0,-27 26,27-26,-27 27,-26-27,0 0,0 26,-26 0,0 0,-27-26,0 53,1-27,-1-26,1 26,26 1,-27-27,27 0,26 0,-27 0,1 0,26 0,26-27,1 27,-27-26,79 0,-27 0,1-1,52 1</inkml:trace>
  <inkml:trace contextRef="#ctx0" brushRef="#br0" timeOffset="101953">2102 2237,'0'0,"-26"0,0 0,-1 26,1 1,0-1,0 0,-27 27,27-27,-1 27,1-27,26 0,-26 1,26-1,0 0,0 0,26 1,-26-27,53 26,-27-26,27 0,-1 0,1-26,-1 26,1 0,-1-27,-25 1,25 26,-52-26,26 0,-26 26</inkml:trace>
  <inkml:trace contextRef="#ctx0" brushRef="#br0" timeOffset="102297">1813 2526,'0'0,"0"0,0 0,0 0,26 0,27 0,-27 0,27-26,26 26,-1 0,-25-26,-27 26,27 0,-27 0,-26 0,0-27,0 27,0 0,0 0,0 0,26 0,-26 0,0 0,0 27,0-27,-26 0,26 0</inkml:trace>
  <inkml:trace contextRef="#ctx0" brushRef="#br0" timeOffset="104781">263 2684,'0'0,"0"0,0 0,0 0,0 0,0 0,0 0,0 0,0 0,0 0,0 0,0 26,0-26,0 0,0 0,0 0,0 0,0 0,0 0,0 0,0 0,0 0,0 0,0 0,0 0,0 0,0 0,0 0,0 0,0 0,0-26,0 26,0 0,0 0,0-26,0 26,-26-27,26-25,0 26,0-1,-27-25,27 52,-26-27,0-25,26 26,0-1,-27 1,1 0,26-27,-26 53,26-26,0 0,0-1,0 1,-26 0,26 0,0 26,0-27,0 27,-27-26,27 26,0 0,0-26,0 26,0 0,0 0,0 0,0 0,0 0,0 0,-26 0,26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ink>
</file>

<file path=ppt/ink/ink186.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4:39:57.484"/>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4414 1156,'0'0,"0"0,-26 0,26 0,-26 0,26 0,-27 0,27 0,0 0,0 0,-26 0,26 0,0 0,-26 0,26 0,0 0,0 0,0 0,0 0,0 0,0 0,0 0,0 0,0 0,0 0,0 0,0 0,0 0,0 0,0 0,0 0,0 0,0 0,0 0,0 0,0 0,0 0,0 0,0 0,0 0,0 0,0 0,0 0,0 0,0 0,0 0,0 0,0 0,0 0,0 0,0 0,0 0,0 0,0 0,0 0,0 0,0 0,0 0,0 0,0 0,0 0,0 0,0 0,0 0,0 0,0 0,0 0,0 0,0 0,0 0,0 0,0 0,0 0,0 0,0 0,0 0,-26 0,26 0,0 0,0 0,0 0,0 0,0 0,0 0,0 0,0 0,0 0,0 0,0 0,0 0,0 0,0 0</inkml:trace>
  <inkml:trace contextRef="#ctx0" brushRef="#br0" timeOffset="77187">2496 657,'0'0,"0"0,0-27,0 27,26 0,-26 0,0 0,0 0,0 0,0 0,0-26,0 26,0 0,0-26,-26 26,0-26,-1 26,27 0,-52 0,26 0,-1 0,-25 0,26 0,-27 0,-26 52,53-52,-27 26,27 27,0-53,26 53,0-27,26 0,0 0,1 1,25-1,1 0,26 0,-27-26,27 0,-27 0,27 0,-26 27,-1-27,1 0,-27 26,1-26,-1 0,-26 0,0 26</inkml:trace>
  <inkml:trace contextRef="#ctx0" brushRef="#br0" timeOffset="79453">1524 972,'0'0,"0"0,0 0,0 0,0 0,0 0,0 0,0 0,0 0,0 0,0 0,0 0,0 0,0 0,0 0,0 0,0 0,0 0,0 0,0 0,0 0,0 0,0 0,0 0,0 0,0 0,0 0,0 0,-26 0,-1 0,-52 26,1-26,-54 0,1 0,-1 27,1-1,-27 0,53-26,0 26,0 1,26-27,0 26,27-26,-1 0,27 0,0 0,26 0,0 0,0 26,0-52,0 26,0 0,0 0,0 0,0 0,26 0,-26 0,0 0,26 0,-26 0,27 0,-27 0,26 0,0 0,0 0,-26 0,27-26,-1 26,0 0,1 0,-1 0,0-27,0 27,1-26,-1 26,0 0,-26 0,27-26,-1 26,-26 0,0 0,0 0,0 0,0 0,0 0,-26 0,26 0,0 0,0 0,-27 0,27 0,-26 0,26 0,-26 0,-1 0,1 26,0-26,0 0,-1 0,27 0,0 0,-26 0,26 0,0 0,0 0,-26 0,26 0,0 0,26 0,-26 0,26 0,-26-26,27 26,-1-26,0-1,-26 27,26 0,1-26,-1 26,-26-26,26 26,1-27,-1 27,-26 0,0 0,0 0,0 0,0 0,0 0,0 0,0 0,0 0,0 0,0 0,-26 27,-27-27,53 26,-79-26,53 26,-27-26,1 0,25 27,-25-1,26-26,-1 0,1 26,0-26,26 0,0 0,0 0,0 0,0 0,0 0,26 0,0 0,1 0,-1-26,26 26,-25 0,25-26,27-1,-26 27,-1-26,1 0,-1-1,-25 27,-1 0,26 0,-52-26,0 26,0 0,27 0,-27 0,0 0,0 0,-27 0,27 0,0 0,0 26,-26-26,-26 0,25 0,-25 27,-1-1,1 0,-1-26,-26 27,53-1,0 0,-1-26,1 0,0 0,0 26,26 1,0-27,-27 0,27 0,0 0,0 0,0 0,0 0,0 0,0 0,0 0,0 0,0 0,0 0,0 0,0 0,0 0,0 0,0 0,0 0,0 0,0 0,0 0,0 0,0 0,0 0,0 0,0 0,0 0,0 0,0 0,0 0,0 0,0 0,0 0,0 0,27 26,-27-26,0 0,0 0,26 0,26 0,-52 0,53 0,-27 0,27 0,-1 26,1-26,-53 0,53 0,-27 26,-26-26,0 0,26 0,-26 0,0 0,0 0,0 27,0-27,0 0,-26 0,26 0,0 0,0 0,-26-27,-27 27,27 0,-1 0,1-26,-26 26,25-26,27 26,-26 0,0-26,26 26,0 0,0 0,0 0,26 0,-26 0,26 0,-26 0,0 0,0 0,27 0,-1 0,0 0,-26 26,26-26,27 0,-27 0,27 26,-27-26,27 0,-27 26,0-26,0 0,-26 0,27 0,-27 27,26-27,-26 0,0 0,0 0,-26 0,26 0,-27 0,1-27,0 27,0 0,-27-26,27 26,0 0,-1-26,1 26,26-26,-26 26,26 0,0 0,0 0,0 0,0 0,26 0,-26 0,0 0,0 0,26 0,1 0,-1 26,0-26,0 0,1 26,-27-26,26 0,-26 0,0 26,0-26,-26 0,26 0,-27 0,1 0,0 0,26 0</inkml:trace>
  <inkml:trace contextRef="#ctx0" brushRef="#br0" timeOffset="83375">1734 0,'0'0,"0"0,0 26,0 0,0 1,0-1,-26 26,26 1,0-27,-27 27,27-1,-26 1,26-1,0-25,0-1,0 0,0 1,0 25,-26-52,26 0,0 26,0-26,0 27,-26-1,26-26,0 0,0 0,-27 0,27 0,0 0,0 0,-26 0,26-26,-26 26,0 0,26-27,0 27,0 0,-27 0,27 0,-26 0,26 0,0 0,0 0,0 0,-26 0,26 0,0 0,0 0,0 0,0 0,0 0,26 27,-26-27,26 0,1 0,-27 0,26 0,0 0,0 26,1-26,25 0,1 0,-27 0,27 0,-27 0,-26 0,26 0,-26 0,0 0,0 0,0 0,-26 0,26 0,-26-26,-1-1</inkml:trace>
  <inkml:trace contextRef="#ctx0" brushRef="#br0" timeOffset="84016">1261 157,'0'-26,"0"26,0 0,0 0,-26 0,26 0,0 0,0 0,0 0,0 0,26 0,-26 0,0 0,0 0,0 0,26 0,1 0,25 0,27 0,0 0,52 0,-26 0,27 0,-53-26,26 26,-27 0,1 0,-26-26,-27 26,0 0,1 0,-27 0,0 0,0 0,0 0,0 0,-27 0,27 0,0 0,-26 0,26 26,0-26,0 0,0 0,0 26</inkml:trace>
  <inkml:trace contextRef="#ctx0" brushRef="#br0" timeOffset="112047">3468 184,'0'-27,"0"27,0 0,27 0,-1 0,0-26</inkml:trace>
</inkml:ink>
</file>

<file path=ppt/ink/ink187.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4:39:56.750"/>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52 28,'0'0,"-26"-26,0 26,26 0,0 0,0 0,0 0,0 0,0 0,0 0</inkml:trace>
</inkml:ink>
</file>

<file path=ppt/ink/ink188.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4:40:03.687"/>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1918 1817,'-27'0,"27"0,0 0,0 0,0 0,0 0,0 0,0 0,-26 0,26 0,0 0,0 0,0 0,0 0,0 0,0 0,0 0,0 0,0 0,0 0,0 0,0 0,0 0,0 0,0 0,0 0,0 0,0 0,0 0,0 0,0 0,0 0,0 0,0 0,0 0,0 0,0 0,0 0,0 0,0 0,0 0,0 0,0 0,0 0,0 0,0 0,0 0,0 0,0 0,0 0,0 0,0 0,0 0,0 0,0 0,0 0,0 0,0 0,0 0,0 0,0 0,0 0,0 0,0 0,0 0,0 0,0 0,0 0</inkml:trace>
  <inkml:trace contextRef="#ctx0" brushRef="#br0" timeOffset="781">919 2474,'0'0,"0"-26,0 26,0 0,0-26,0 26,0 0,0 0,0 0,0 0,0 0,0 0,0 0,0 0,0 0,0 0,0 0,0 0,0 0,0 0,0 0,0 0,0 0,0 0,0 0,0 0,0 0,0 0,0 0,0 0,0 0,0 0,0 0,0 0,0 0,0 0,0 0,0 0,0 0,0 0,0 0,0 0,0 0,0 0,0 0,0 0,0 0,0 0,0 0,0 0,0 0</inkml:trace>
  <inkml:trace contextRef="#ctx0" brushRef="#br0" timeOffset="1391">919 2316,'0'0,"0"-26,0 26,0 0,0 0,0 0,0 0,0-26,0 26,0 0,0-26,0 26,0 0,0 0,0-27,0 27,0 0,0 0,0 0,0 0,0-26,0 26,0 0,0 0,0 0,0 0,0 0,-26 0,26 0,0 0,0 0,0 0,-26 0,26 0,0 0,0 0,0 0,0 0,-27 0,27 0,0 0,0 0,-26 0,26 0,-26 0,26 0,0 0,-26 0,26 0,0 0,0 0,0 0,0 0,0 0,0 0,0 0,0 0,26 0,-26 0,0 0,0 0,26 0,-26 0,0 0,0 0,0 0,26 0,-26 0,-26 0,26 0,0 0,-26 0,0 0,-1 0,-25 0,25 0,-25 0,52 0,-26 0,-1 0,1 0,26 0,0 0,26 0,-26 0,27 0,-1 26,-26-26,0 0,26 0,0 0,1 0,-27 0,26 0,0 0,1 0,-27 0,0 0,26 0,-26 0,0 0,0 0,0 0,0 0,0 0,-26 0,26 0,0 0,0 0,0 0,0 0,0 0,0 0,0 0,0 0,0 0,0 0,0 0,0 0,0 0,0 0,0 0,0 0,0 0,0 0,0 0,0 0,0 0,0 0,0 0,0 0,0 0,0 0,0 0,0 0,0 0,0 0,0 0,0 0,0 0,0 0,0 0,0 0,0 0,0 0,0 0,0 0,0 0,0 0,0 0,0 0,0 0,0 0,0 0,0 0,0 0,0 0,0 0,0 0,0 0,0 0,0 0,0 0,0 0,0 0,0 0,0 0,0 0,0 0,0 0,0 0,0 0,0 0,0 0,0 0,0 0,0 0,0 0,0 0,-27 0,27 0,0 0,0 0,0 0,0 0,0 0,0 0,0 0,0 0,0 0,0 0,0 0,0 0,0 0,0 0,-26 0,26 0,0 0,0 0,0 0,0 0,0 0,0 0,0 0,0 0,0 0,0 0,0 0,0 0,0 0,-26 0,26 0,0 0,0 0,0 0,0 0,0 0,-27 0,27 0,-26 0,26 0,0 0,-26 0,26 0,0 0,0 0,0 0,0 0,0 0,26 0,-26 0,26 0,-26-26,27 26,-27 0,26 0,0 0,-26 0,27 0,-27 0,0 0,0 0,0 0,-27 0,27 0,-26-26,26 26,0 0,-26 0,26 0,0 0,0 0,0 0,0 0,0 0,0 0,-27 0,27 0,0 0,0 0,-26 0,26 0,0 0,0 0,0 0,0 0,0 0,0 0,26 0,-26 0,0 0,0 0,0 0,0 0,0 0,27 0,-27 0,0 0,0 0,0 0,0 0,0 0,0 0,0 0,0 0,0 0,0 0,0 0,0 0,0 0,0 0,0 0,0 0,-27 0,27 0,0 0,-26 0,26 0,0 0,0 0,0 0,-26 0,52 0,-26 0,0 0,0 0,0 0,0 0,0 0,26 0,-26 0,27 0,-27 0,0 0,26 0,-26 0,26 0,-26 0,27 0,-27 0,0 0,0 0,0 0,0 0,-27 0,27 0,0 0,0 0,0 0,-26 0,26 0,0 0,0 0,0 0,0 0,-26 0,26 0,0 0,0 0,26 0,-26 0,0 0,0 0,0 26,0-26,26 0,-26 0,0 0,0 0,0 0,27 0,-27 0,0 0,0 0,0 0,0 0,0 0,0 0,0 0,0 0,0 0,0 0,0 0,-27 0,27-26,-26 26,26 0,-26 0,26 0,0 0,-27-27,27 27,-26 0,26 0,-26 0,26-26,0 26,0 0,0 0,0 0,0 0,0 0,0 0,0 0,0-26,0 26,0 0,0 0,0 0,0 0,0 0,-26 0,26 0,0 0,0 0,0 0,0 0,-27 0,27 0,0-26,0 26,-26 0,26 0,0 0,0 0,0 0,0 0,0 0,0 0,0-27,0 27,0 0,0 0,0 0,0 0,0 0,0 0,0 0,0 0,0 0,0 0,0 27,26-27,1 0,-1 0,-26 0,26 0,0 26,1-26,-27 0,0 0,26 0,-26 0,26 0,-26 0,0 0,0 0,0 0,0 0,0 0,0 0,0 0,0 0,0 0,0 0,0 0,0 0,0 0,0 0,0 0,0 0,0 0,0 0,0 0,0 0,0 0,0 0,0 0,0 0,27 26,-27-26,0 0,0 0,0 26,26-26,0 0,-26 27,26-27,-26 0,0 26,27-26,-27 0,26 0,-26 0,0 0,0 26,0-26,26 0,-52 0,26 0,0 0,0 0,0 0,-26 0,26 0,-27 0,27 0,0 0,0 0,-26 0,26 0,0 0,-26 0,26 0,0 0,0 0,0 0,0 0,0 0,0 0,0 0,0 0,26 0,-26 0,0 0,0 0,0 0,0 0,0 0,0 0,0 0,0 0,26 0,-26 0,0 0,0 0,0 0,0 0,0 0,0 0,0 0,0 0,0 0,0 0,0 0,0 0,0 0,0 0,0 0,0 0,0 0,0 0,0 0,0 0,0 0,0 0,27 0,-27 0,0 0,26 0,0 0,-26 27,0-27,26 0,-26 0,27 0,-27 26,26-26,-26 0,0 0,0 0,0 0,0 0,0 0,0 0,-26 0,26 0,-27 0,27 0,-26 0,26 0,-26 0,26-26,-26 26,26 0,-27 0,27 0,0 0,0 0,0 0,0 0,27 0,-27 0,0 0,26 26,-26-26,26 0,-26 0,0 0,0 0,0 0,0 0,0 0,0 0,0 0,0 0,0 0,0 0,0 0,0 0,-26 0,26 0,-26 0,-1 0,27 0,0-26,-26 26,26 0,0 0,0 0,-26 0,26 0,0 0,26 0,-26 0,0 0,26 0,-26 26,0-26,0 0,27 0,-1 0,-26 0,0 0,26 0,-26 0,0 0,0 0,0 0,0 0,0 0,0 0,0 0,0 0,0 0,0 0,0 0,0 0,-26 0,26 0,0 0,0 0,0 0,0 0,0 0,0 0,0 0,0 0,0 0,0 0,0 0,0 0,0 0,0 0,0 0,0 0,0 0,0 0,0 0,0 0,0 0,0 0,0 0,0 0,0 0,0 0,0 0,0 0,0 0,0 0,0 0,0 0,0 0,0 0,0 0,0 0,0 0,0 0,0 0,0 0,0 0,0 0,0 0,0 0,0 0,0 0,0 0,0 0,26 0,-26 0,0 0,0 0,0 0,0 0,0 26,26-26,-26 0,0 0,0 0,0 0,0 0,0 0,0 0,0 0,0 0,0 0,0 0,0 0,0 0,0 0,0 0,0 0,0 0,0 0,0 0,-26 0,26 0,0 0,26 0,-26 0,0 0,0 0,27 0,-27 0,26 0,-26 0,0 26,0-26,0 0,0 0,0 0,26 0,-26 0,0 0,0 0,0 0,-26 0,26 0,0 0,0 0,0 0,0 0,-26 0,26 0,-27 0,1 0,26 0,0 0,0 0,0-26,-26 26,26 0,0 0,0 0,0 0,0 0,0 0,0 0,0 26,26-26,-26 0,0 0,0 0,26 27,1-27,-1 0,-26 26,0-26,0 0,0 0,26 0,-26 26,0-26,0-26,0 26,0 0,-26 0,26 0,0 0,0 0,-26 0,26-26,-27 26,1 0,26 0,0-27,0 27,-26 0,26 0,0 0,0 0,0 0,0 0,0 0,0 0,26 0,-26 27,0-27,0 0,0 0,0 26,0-26,0 0,26 26,-26-26,0 0,27 0,-27 0,0 0,0 0,0 0,0 0,0 0,0 0,0 0,0 0,-27 0,27 0,0-26,-26 26,26 0,0 0,0 0,-26 0,26-26,0 26,-26 0,26 0,0 0,0 0,0 0,0 0,0 0,0 0,0 0,0 0,0 0,0 0,0 0,0 0,0 0,0 0,0 0,0 0,0 0,0 0,0 0,0 0,0 0,0 0,0 0,0 0,0 0,0 0,0 0,0 0,0 0,0 0,-27 0,27 0,0 0,0 0,0 0,0 0,0 0,0 0,0 0,0 0,0 0,0 0,0 0,0 0,0 0,0 0,0 0,0 0,0 0,0 0,0 0,0 0,0 0,0 0,0 0,0 0,0 0,0-27,0 27,0 0,-26 0,26 0,0 0,0 0,0 0,0-26,0 26,0 0,-26 0,26 0,0-26,0 26,0 0,-26 0,26 0,0 0,0 0,0 0,0 0,0 0,0 0,0 0,0 0,0 0,0 0,0 0,0 0,0 0,0 0,0 0,0 0,0 0,0 0,0 0,0 0,0 0,0 0,0 0,0 0,0 0,0 0,0 0,0 0,0 0,0 0,0 0,0 0,0 0,0 0,0 0,0 0,0 0,0 0,0 0,0 0,0 0,0 0,-27 0,27 0,-26 0</inkml:trace>
  <inkml:trace contextRef="#ctx0" brushRef="#br0" timeOffset="7828">183 2080,'0'0,"0"0,0 0,0 0,0 0,0 0,0 0</inkml:trace>
  <inkml:trace contextRef="#ctx0" brushRef="#br0" timeOffset="8203">78 2054,'0'0,"-26"0,26 0,0 0,0 0,0 0,0 0,0 0,0 0,0 0,0 0,0 0,0 0,0 0,0 0,0-27,0 27,0 0,0 0,0 0,0 0,0 0,0 0,0-26,0 26,0 0,0 0,-26 0,26 0,0-26,0 26,0 0,-26 0,26 0,0 0,0 0,0 0,0 0,0 0,0 0,0 0,0 0,0 0,0 0,0 0,0 0,0 0,0 0,0 0,0 0,0 0,0 0,0 0,0 0,0 0,0 0,0 0,26 0,-26 0,0 0,0 0,26 0,-26-26,0 26,0 0,0 0,0 0,0 0,0 0,0 0,0 0,0 0,0 0,0 0,0 0,26 0,-26 0,0 0,0 26,0-26,27 0,-27 0,0 0,0 0,26 0,-26 0,0 0,0 0,0 0,0 0,0 0,0 0,0 0,26 0,-26 0,0 0,26 0,-26 0,27 0,-27-26,0 26,0 0,0 0,0 0,0 0,0 0,0 0,0 0,0 0,0 0,0 0,0 0,0 26,26-26,-26 0,0 26,0-26,26 0,-26 0,0 26,0-26,0 0,0 0,27 0,-27 0,0-26,0 26,0 0,0 0,0-26,0 26,0 0,0-26,0 26,0 0,0 0,0 0,0 0,0 0,0 0,0 0,0 26,0-26,0 26,0-26,0 26,0-26,0 27,0-27,0 0,0 0,0 0,0 0,0 0,0 0,0-27,0 27,0 0,0 0,0 0,-27-26,27 26,0 0,0-26,-26 26,26 0,0 0,0 0,0 0,0 0,0 0,0 0,0 0,-26 26,26-26,0 0,0 26,0-26,0 0,0 27,0-27,0 0,0 0,0 0,0 0,0 0,0 0,0 0,0 0,0 0,0 0,0 0,0 0,0 0,0 0,0 0,0-27,0 27,0 0,0 0,0 0,0 0,0 0,0 0,0 0,-27 27,27-27,-26 0,26 0,0 0,-26 26,26-26,0 0,0 0,0 26,0-26,0 0,0 0,0 0,0 0,0-26,0 26,0 0,26 0,-26-26,0 26,0 0,0-27,0 27,0 0,0 0,0 0,-26 0,26 0,0 0,0 0,0 0,0 0,0 0,0 27,0-27,0 0,0 26,0-26,0 0,0 0,0 0,0 0,0 0,0 0,0 0,0 0,0 0,0 0,0-26,0 26,0 0,26 0,-26 0,0-27,0 27,0 0,0 0,0 0,0 0,0 0,0 0,0 0,0 27,0-27,0 0</inkml:trace>
  <inkml:trace contextRef="#ctx0" brushRef="#br0" timeOffset="11000">2075 2264,'0'0,"-26"0,26 0,0 0,-26 0,26 0,0 0,0 0,0 0,0 0,-27 0,27-26,-26 26,26 0,-26 0,26 0</inkml:trace>
  <inkml:trace contextRef="#ctx0" brushRef="#br0" timeOffset="11828">788 2264,'-26'0,"26"26,-27-26,27 0,-26 0,26 0,0 0,-26 0,26 0,0 0,0 0,0 0,0 0,0 0,0 0,0 0,0 0,0 0,0 0,0 0,0 0,0 0,0 0,0 0,0 0,0 0,26 0,-26 0,0 0,26 0,-26 0,27 0,-27-26,26 26,26 0,-52 0,27-26,-1 26,0 0,-26 0,26 0,-26 0,27 0,-27 0,26 0,-26 0,0 0,0 0,0 0,26 0,-26 0,27 0,-27 0,26 0,-26 0,0 0,0 0,0 0,26 0,-26 0,26 0,1 0,-27 0,26 0,-26 0,26 0,-26 0,26 0,-26 0,0 0,0 0,0 0,0 0,0 0,0 0,0 0,0 0,0 0,0 0,0 0,0 0,0 0,0 0,0 0,0 0,0 0,0 0,0 0,0 0,0 0,0 0,0 0,0 0,0 0,0 0,27 0,-27 0,0 0,0 0,0 0,0 0,0 0,0 0,0 0,0 0,0 0,0 0,0 0,0 0,-27 0,27 0,0 0,0 0,0 0,-26 0,0 0,0 0,26 0,-27 0,1 0,0 0,26 0,0 0,0 0,-26 0,26 26,-27-26,27 0,0 0,-26 26,26-26,0 0,0 0,0 0,0 0,0 0,26 0,-26 0,0 0,27 0,-27 0,0 0,0 0,0 0,0 0,26 0,-26 0,0 0,0 0,0 0,0 0,0 0,0 0,0 0,0 0,0 0,0 0,0 0,0 0,0 0,0 0,0 0,0 0,0 0,0 0,0 0,-26 0,26 0,0 0,0 0,0 0,0 0,-27 0,27 0,0 0,0 0,0 0,27 0,-27 0,0 0,0 0,0 0,26 0,-26 0,0 0,26 0,27 0,-53 0,52 0,-26 0,1 0,25 0,-52 0,27 0,-1 0,0 0,-26 0,26 0,1 0,-1 0,-26 0,26 0,1 0,-27 0,26 0,-26 0,0 0,26 0,0 0,1 0,-27 0,0 0,26 0,0 0,0 0,-26 0,27 0,-1 0,-26 0,26 0,-26 0,0-26,0 26,27 0,-27 0,0 0,26 0,-26 0,26 0,-26 0,0 0,0 0,0 0,0 0,26 0,-26 0,0 0,0 0,27 0,-27 0,0 0,0 0,26 0,-26 0,0 0,0 0,0 0,0 0,0 0,0 0,26 0,-26 0,0 0,26 0,-26 0,27 0,-27 0,0 0,0 0,26 0,0 0,-26 0,27 0,-27 0,0 0,0 0,26 0,-26 0,26 0,0 0,-26 0,27 0,-1 0,0 0,-26 0,27 0,-27 0,26 0,0 0,-26 0,26 0,1 0,-1 0,-26 0,26 0,0 0,1 0,-27 0,0 0,26 0,0 0,-26 0,27 0,-27 0,0 0,26 0,0 0,-26 0,26 0,-26 0,0 0,0 0,0 0,0 0,27 0,-27 0,0 0,0 0,0 0,0 0,0 0,0 0,0 0,0 0,0 0,0 0,0 0,0 0,26 0,-26 0,0 0,26 0,-26 0,0 0,0 0,0 0,26 0,1 0,-1 0,-26 0,0 0,26 0,1 0,-1 0,-26 0,0 0,26 0,-26 0,0 0,26 0,-26 0,0 0,27 0,-27 0,0 0,0 0,0 0,0 0,0 0,0 0,0 0,26 0,-26 0,26 0,-26 0,27 0,-27 0,0 0,26 0,0 0,0 0,-26 0,27 0,-27 0,26 0,-26 0,26 0,-26 0,0 0,0 0,0 0,0 0,0 0,0 0,0 0,0 0,26 0,-26 0,0 0,0 0,27 0,-27 0,0 0,0 0,26 0,-26 0,0 0,0 0,0 0,0 0,0 0,0 0,0 0,0 0,0 0,0 0,0 0,0 0,0 0,0 0,0 0,0 0,0 0,0 0,0 0,0 0,0 0,0 0,0 0,26 0,-26 0,0 0,0 0,0 0,0 0,27 0,-27 0,26 0,-26 0,26 0,0 0,-26 0,27 0,-27 0,26 0,-26 0,26 0,-26 0,26 0,-26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26,0-26,0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0,0-26,0 26,0 0,0 0,0 0,0 0,0-26,0 26,0 0,0 0,0 0,0-27,0 27,0 0,0 0,0 0,0-26,0 26,0 0,0 0,0 0,0 0,0 0,0 0,0-26,0 26,0 0,0 0,0 0,0 0,0 0,0-27,0 27,0 0,0 0,0 0,0-26,0 26,-26 0,26 0,0 0,0 0,0-26,0 26,0 0,0 0,0 0,0 0,0-26,0 26,-26 0,26 0,0 0,0 0,0-27,0 27,0 0,0 0,0 0,0-26,0 26,0 0,-26 0,26-26,0 26,0 0,0 0,0 0,0-26,0 26,0 0,0 0,0 0,0-27,0 27,0 0,0 0,0 0,0-26,0 26,0 0,0 0,0 0,0-26,0 26,0 0,0 0,0 0,0-27,0 27,0 0,0 0,0-26,0 26,0 0,0 0,0-26,0 26,0 0,0 0,0-26,0 26,0 0,0 0,0 0,0-27,0 27,0 0,0 0,0-26,0 26,0 0,0 0,0-26,0 26,0-26,0 26,0 0,0 0,0 0,0-27,0 27,0 0,0 0,0 0,0-26,0 26,0 0,0-26,0 26,0 0,0 0,0-27,0 27,0 0,0 0,0-26,0 26,0 0,0 0,0-26,0 26,0 0,0 0,0 0,0 0,0 0,0 0,0 0,0 0,0 0,0 0,0 0,0 0,0 0,0 0,0 0,0 0,0 0,0 0,0-26,0 26,0 0,0 0,0 0,0 0,0 0,0 0,0 0,0 0,0 0,0 0,0 0,0 0,0 0,0 0,0 0,0 0,0 0,0 0,0 0,0 0,0 0,0 0,0 26,0-26,-27 0,27 0</inkml:trace>
  <inkml:trace contextRef="#ctx0" brushRef="#br0" timeOffset="20891">2575 1423,'0'0,"0"0,0 0,0 0,0 0,0 0,0 0,0 0,0 0,0 0,0 0,0 0,0 0,0 0,0 0,0 0,0 0,0 0,0 0,0 0,0 0,0 0,0 0,0 0,0 0,-27 0,27 0,0 0,-26 0,26 0,0 0,0 0,0 0,-26 0,26 0,0 0,0 0,0 0,0 0,0 0,0 0,0 0,0 0,0 0,0 0,0 0,0 0,0 0,0 0,0 0,0 0,0 0,0 0,0 0,0 0,0 0,0 0,0 0,0 0,0 0,0 0,0 0,0 0,0 0,0 0,0-26,26 26,-26 0,0 0,26 0,-26 0,27 0,-27 0,0 0,26 0,-26 0,26 0,-26 0,26 0,-26 0,0 0,0 0,0 0,27 0,-27 0,26 0,-26 0,26 0,-26 0,0 0,26 0,-26 0,27 0,-1 0,-26 0,0 0,26 0,1 0,-27 0,26 0,-26 0,26 0,0 0,-26 26,27-26,-27 0,0 0,26 0,0 0,-26 0,27 0,-27 0,0 0,0 0,26 0,-26 0,26 0,-26 0,0 0,26 0,-26 0,0 0,0 0,0 0,0 0,0 0,0 0,27 0,-27 0,26 0,-26 0,26 0,-26 0,0 0,26 0,1 0,-1 0,-26 0,0 0,26 0,-26 0,27-26,-27 26,26 0,-26 0,0 0,0 0,0 0,0 0,0 0,0 0,0 0,0 0,0 0,0 0,26 0,-26 0,0 0,0 0,0 0,0 0,0 0,0 0,0 0,0 0,0 0,0 0,0 0,0 0,0 0,0 0,0 0,0 0,0 0,0 0,0 0,0 0,0 0,0 0,0 0,0 0,0 0,0 0,0 0,0 0,0 0,0 0,0 0,0 0,0 0,0 0,0 0,0 0,0 0,0 0,0 0,0 0,0 0,0 0,0 0,0 0,26 0,-26 0,0 0,0 0,27 0,-27 0,0 0,26 0,-26 0,26 0,0 0,-26 0,0 0,0 0,27 0,-27 26,26-26,-26 0,0 0,0 0,0 0,26 0,-26 0,0 0,0 0,0 0,0 0,0 0,0 0,0 0,0 0,0 0,0 0,0 0,0 0,0 0,0 0,0 0,0 0,0 0,0 0,0 0,0 0,0 0,0 0,0 0,0 0,0 0,0 0,0 0,0 0,0 0,0 0,0 0,0 0,0 0,0 0,0 0,0 0,27 0,-1 0,-26 0,26 0,-26 0,26 0,-26 0,27 0,-27 0,0 0,26 0,-26 0,0 0,0 0,0 0,0 0,0 0,0 0,0 0,0 0,0 0,0 0,0 0,0 0,0 0,0 0,26 0,-26 0,0 0,0 0,27 0,-27 0,26 0,-26 0,0 0,0 0,0 0,0 0,26 0,-26 0,0 0,26 0,-26 0,0 0,0 0,0 0,27 0,-27 0,0 0,0 0,0 0,0 0,0 0,0 0,0 0,0 0,0 0,26 0,-26 0,0 0,26 0,-26 0,26 0,-26-26,0 26,0 0,0 0,27 0,-1 0,-26 0,26 0,-26 0,0 0,27 0,-27 0,26 0,-26 0,26 0,-26 0,0 0,0 0,0 0,0-27,26 27,-26 0,0 0,0 0,0 0,27 0,-27 0,0 0,0 0,0 0,0 0,0 0,0 0,0 0,0 0,0 0,0 0,0 0,0 0,0 0,0 0,0 0,0 0,0 0,0 0,0 0,0 0,0 0,0 0,0 0,0 0,0 0,0 0,0 0,0 0,0 0,0 0,0 0,0 0,0 0,0 0,0 0,0 0,0 0,0 0,0 0,0 0,0 0,0 0,0 0,0 0,0 0,0 0,0 0,0 0,0 0,0 0,0 0,0 0,0 0,0 0,0 0,0 0,0 0,0 0,0 0,0 0,0 0,0 0,0 0,0 0,0 0,0 0,0 0,-27 0,1 0,26 0</inkml:trace>
  <inkml:trace contextRef="#ctx0" brushRef="#br0" timeOffset="24844">1865 1081,'0'0,"0"0,0 0,0 0,0 0,0 0,0 0,26 0,-26 0,0-26,0 26,27 0,-27 0,26 0,-26 0,0 0,0 0,26 0,-26 0,26 0,-26 0,27 0,-27 0,0 0,0 0,0 0,26 0,0 0,1 0,-27 0,26 0,0 0,0 0,-26 0,27 0,-27 0,26 0,0 0,-26 0,0 0,0 0,27 0,-27 0,26 0,-26 0,0 0,0 0,26 0,-26 0,0 0,0 0,0 0,0 0,0 0,0 0,0 0,26 0,-26 0,0 0,27 0,-27 0,0 0,26 0,-26 0,0 26,26-26,0 0,1 0,-27 0,0 0,26 0,0 0,1 0,-27 0,52 0,-26 0,-26 0,27 0,-27 0,26 0,0 0,-26 0,0 0,26 0,1 0,-27 0,26 0,-26 0,26 0,-26 0,27 0,-1 0,-26 0,26 0,-26 0,26 0,1 0,-27 0,26 0,0 0,1 0,-27 0,26 0,0 0,0 0,-26 0,27 0,-27 0,26 0,0 0,-26 0,26 0,1 0,-1 0,-26 0,26 0,1 0,-1 0,-26 0,0 0,26 0,0 0,-26 0,27 0,-27 0,26 0,0 0,-26 0,26 0,-26 0,27-26,-27 26,26 0,0 0,-26 0,27 0,-27 0,26 0,0 0,-26 0,0 0,26 0,-26 0,27 0,-1 0,-26 0,26 0,1 0,-1-26,-26 26,0 0,26 0,0 0,1 0,-27 0,0 0,26 0,-26 0,26 0,0 0,-26 0,0 0,27 0,-27 0,26 0,-26 0,0 0,26 0,-26 0,0 0,0 0,27 0,-1 0,-26 0,26 0,-26 0,0 0,26 0,-26 0,27 0,-1 0,-26 0,0 0,26 0,0 0,1 0,-27 0,0 0,26 0,0 0,-26 0,27 0,-27 0,0 0,26 0,-26 0,26 0,-26-26,26 26,-26 0,27 0,-27 0,26 0,0 0,-26 0,0 0,0 0,27 0,-1 0,-26 0,26 0,-26 0,26 0,-26 0,27 0,-27 0,26 0,-26 0,0 0,0-27,0 27,0 0,0 0,0 0,0 0,0 0,0 0,0 0,0 0,0 0,0 0,0 0,0 0,0 0,0 0,0 0,0 0,0 0,0 0,0 0,0 0,0 0,0 0,0 0,0 0,0 0,26 0,-26 0,0 0,26 0,-26 0,0 0,27 0,-27 0,0 0,0 0,26 0,-26 0,0 0,26 0,-26 0,0 0,0 0,0 0,0 0,27 0,-27 0,0 0,0 0,0 0,0 0,0 0,0 0,0 0,0 0,0 0,0 0,0 0,0 0,0 0,0 0,0 0,0 0,0 0,0 0,0 0,0 0,0 0,0 0,0 0,0 0,0 0,0 0,0 0,0 0,0 0,0 0,0 0,0 0,0 0,0 0,0 0,0 0,0 0,0 0,0 0,0 0,0 0,0 0,0 0,0 0,0 0,0 0,0 0,0 0,0 0,0 0,0 0,0 0,0 0,0 0,0 0,0 0,0 0,0 0,0 0,0 0,0 0,0 0,0 0,0 0,0 0,0 0</inkml:trace>
  <inkml:trace contextRef="#ctx0" brushRef="#br0" timeOffset="29563">3468 1003,'0'0,"0"0,0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0,0-27,0 27,0 0,0 0,0-26,0 26,0-26,0 0,0 26,0-27,0 27,0-26,0 26,0-26,0 26,0-27,0 27,0 0,0 0,0-26,0 26,0-26,0 26,0 0,0-26,0 26,26 0,-26-27,0 27,0 0,0-26,0 26,0 0,0 0,0-26,0 26,0 0,0-27,0 27,0 0,0 0,0-26,0 26,0 0,0 0,26 0,-26 0,0 0,0 0,0-26,0 26,0 0,0 0,0 0,0 0,0-26,0 26,-26 0,26 0,0 0,0 0,0-27,0 27,0 0,0 0,0-26,0 26,0 0,0 0,0-26,0 26,-26 0,26-26,0 26,0 0,0 0,-26 0,26-27,0 27,0 0,0 0,0 0,0 0,0 0,0 0,0 0,0 0,0-26,0 26,0 0,0 0,0 0,0 0,0-26,0 26,-27 0,27 0,0-27,0 27,0 0,0 0,0 0,0-26,0 26,-26 0,26 0,0-26,0 26,0 0,0 0,0 0,0-26,0 26,0 0,0 0,0-27,0 27,0 0,0-26,0 26,0 0,0-26,0 26,0 0,0 0,0-26,0 26,0 0,0 0,0 0,0 0,0-27,0 27,0 0,0 0,0 0,0-26,0 26,0 0,0 0,0-26,0 26,0 0,0 0,0-27,0 27,0 0,0 0,0 0,0 0,0 0,0 0,0 0,0 0,0 0,0 0,0-26,0 26,0 0,0 0,0 0,0 0,0 0,0 0,0 0,0 0,0 0,0 0,0 0,0 0,0 0,0 0,0 0,0 0,0 0,0 0,0 0,0-26,0 26,0 0,0 0,0 0,0 0,0 0,0 0,0 0,0 0,0 0,0 0,0 0,0 0,0 0,0 0,0 0,0 0,0 0,0 0,0 0,0 0,0 0,0 0,0 0,0 0,0 0,0 0,0 0,-26 26</inkml:trace>
  <inkml:trace contextRef="#ctx0" brushRef="#br0" timeOffset="32578">4939 83,'0'0,"0"0,0 0,0 0,0 26,0-26,0 0,0 0,0 27,0-27,0 26,0 0,0 0,0-26,0 27,0-1,0 0,0 0,0 1,0-27,0 26,0 0,0 1,0-1,0-26,27 26,-27-26,0 26,0-26,26 27,-26-27,0 0,0 0,0 0,0 0,0 0,0 0,0 0,0 0,0 0,0 0,0 0,0 0,0 0,0 0,0 0,0 0,0 0,0 0,0 0,0 0,0 0,0 0,0 0,0 0,0 0,0 0,0 0</inkml:trace>
  <inkml:trace contextRef="#ctx0" brushRef="#br0" timeOffset="33297">4388 372,'0'0,"0"0,0 0,0 0,0 0,0 0,0 0,0 0,0 0,0 0,0 0,0 0,0 0,0 0,0 0,0 0,0 0,0 0,0 0,0 0,0 0,0 0,0 0,0 0,0 0,26 0,-26 0,0 0,26 0,0 0,-26 0,79 0,-52 0,25-26,27 26,0 0,0 0,-27 0,1 0,-1 0,1 0,-27 0,27-27,-27 27,-26 0,26 0,0 0,1 0,-27 0,0 0,0 0,0 0,0 0,0 0,0 0,0 0,0 0,0 0,0 0,0 0,0 0,0 0,0 0,0 0,0 0,0 0,0 0,0 0,0 0,0 0,0 0,0 0,0 0,0 0,0 0,-27 0,27 0,-26 0,0 0</inkml:trace>
</inkml:ink>
</file>

<file path=ppt/ink/ink189.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4:41:12.343"/>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532 26,'0'0,"26"0,-26 0,0 0,0-26,0 26,0 0,0 0,0 0,0 0,0 0,0 0,0 0,0 0,0 0,0 0,0 0,0 0,0 0,0 0,0 0,0 0,0 0,0 0,0 0,0 0,0 0,-26 0,26 0,0 0,-26 0,26 26,0-26,-26 0,-1 0,1 0,-27 0,27 27,0-27,-27 26,27-26,-27 26,53 0,-52 1,26-1,26 0,-27 27,27-53,0 26,0 27,0-27,27 0,-27 0,26-26,0 27,0-1,27 0,-27-26,1 0,25 0,-26 0,1 0,-1 0,0 0,1 0,-27 0,26 0,-26-26,0 26,0 0,0-26,-26 26,26 0</inkml:trace>
  <inkml:trace contextRef="#ctx0" brushRef="#br0" timeOffset="703">85 263,'0'0,"-26"0,26 0,0 0,-26 0,26 0,0 0,0 0,0 0,0 0,0 0,0 0,0-26,-26 26,26 0,0 0,26 0,-26 0,0 0,0 0,0 0,26 0,0 0,1 0,25 0,1 0,-1 0,27 0,0 0,0 0,0-27,-1 27,-25 0,0 0,-27 0,0 0,-26-26,0 26,0 0,0 0,0 0,0 0,0 0,0 0,0 0,0 0,0 0,0 0,0 0,26 0,-26 0,0 0,0 0,0 0,0 0,0 0,-26 0,26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1:36.293"/>
    </inkml:context>
    <inkml:brush xml:id="br0">
      <inkml:brushProperty name="width" value="0.025" units="cm"/>
      <inkml:brushProperty name="height" value="0.025" units="cm"/>
      <inkml:brushProperty name="color" value="#FFFFFF"/>
    </inkml:brush>
  </inkml:definitions>
  <inkml:trace contextRef="#ctx0" brushRef="#br0">15 124 5555,'0'0'12603,"-3"-3"-11745,-5-3-611,5 2 209,4 2 1115,586 2-27,-577 0-1606,4 1 90,0-1 0,0-1 1,0 0-1,25-7 1,-37 8-84,0 0 0,0-1 0,0 0 0,0 1 0,0-1 0,0 0 1,0 0-1,0 0 0,0 0 0,-1-1 0,1 1 0,0 0 0,-1-1 0,1 1 1,-1-1-1,0 0 0,1 1 0,-1-1 0,0 0 0,0 0 0,0 0 1,0 1-1,-1-1 0,1 0 0,0 0 0,-1-1 0,1 1 0,-1 0 0,0 0 1,0 0-1,1 0 0,-2 0 0,1 0 0,0 0 0,0 0 0,-1-1 0,1 1 1,-1 0-1,0-2 0,0 2-58,1 1 0,-1 0 1,1-1-1,-1 1 0,0 0 0,1 0 1,-1-1-1,0 1 0,0 0 0,0 0 1,0 0-1,0 0 0,0 0 0,0 0 1,0 0-1,0 1 0,-2-2 0,0 1-445,-1-1-1,0 1 0,1 0 1,-1 0-1,-5-1 1,-30-3-5528</inkml:trace>
</inkml:ink>
</file>

<file path=ppt/ink/ink190.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4:39:58.453"/>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2312 112,'0'0,"0"0,-26 0,26 0,0 0,0 0,-27 0,27 0,0-26,0 26,0 0,0 0,0 0,0 0,0 0,0 0,0 0,0 0,0 0,0 0,0 0,0 0,0 0,0 0,0 0,0 0,0 0,0 0,0 0,0 0,0 0,0 0,0 0,0 0,0 0,0 0,0 0,0 0,0 0,0 0,0 0,0 0,0 0,0 0,0 0,0 0,0 0,0 0,0 0,0 0,0 0,0 0,0 0,0 0,0 0,0 0,0 0,0 0,0 0,0 0,0 0,0 0,0 0,0 0,0 0,0 0,0 0,0 0,0 0,0 0,0 0,-26 0,-26 0</inkml:trace>
  <inkml:trace contextRef="#ctx0" brushRef="#br0" timeOffset="687">657 165,'-27'0,"27"0,0 0,0 0,0 0,0 0,0 0,0 0,0 0,0 0,0-26,0 26,0 0,0 0,0 0,0 0,0 0,0 0,0 0,0 0,0 0,0 0,0 0,0 0,0 0,0 0,0 0,0 0,0 0,0 0,0 0,0 0,0 0,0 0,0 0,0 0,0 0,0 0,0 0,0 0,0 0,0 0,0 0,0 0,0 0,0 0,0 0,0 0,0 0,0 0,0 0,0 0,0 0,0 0,0 0,0 0,0 0,0 0,0 0,0 0,0 0,0 0,0 0,0 0,0 0,0 0,0 0,0 0,0 0,0 0,0 0</inkml:trace>
  <inkml:trace contextRef="#ctx0" brushRef="#br0" timeOffset="1343">0 296,'0'0,"0"-26,26 26,-26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0,26 0,-26 0,0 0,53 0,-27 0,0 0,27 0,-1 0,1-26,-1 26,27 0,-26 0,-1 0,27-27,-26 27,26 0,-1 0,-25-26,26 26,-27 0,1-26,26 26,-27 0,-25 0,51-26,-51 26,25 0,-25 0,-1 0,0-27,27 27,-27 0,26 0,1-26,0 26,-27 0,26 0,-25-26,25 26,-26 0,1 0,-1 0,0 0,1 0,-1-27,0 27,0 0,1 0,-27 0,26 0,0 0,1 0,-27 0,0-26,26 26,0 0,-26 0,26 0,-26 0,0 0,27 0,-1 0,0 0,-26 0,26 0,1 0,-1 0,-26 0,0 0,26 0,1 0,-1 0,-26 0,0 0,0 0,26 0,-26 0,0 0,0 0,0 0,0 0,0 0,0 0,0 0,0 0,0 0,0 0,0 0,0 0,0 0,0 0,0 0,0 0,0 0,0 0,0 0,0 0,0 0,0 0,0 0,0 0,0 0,0 0,0 0,0 0,0 0,0 0,0 0,0 0,0 0,0 0,0 0,0 0,0 0,0 0,0 0,0 0,0 0,0 0,0 0,0 0,-26 0,26 0,0 0,0 0,0 0,-53 0,27 0,0 0,-27 0,27 0,-27 26,27-26,-26 0,25 0,-25 27,25-27,-25 0,26 26,-27-26,27 0,-1 0,1 26,0-26,-27 0,53 0,-26 0,0 27,0-27,-1 0,1 0,0 0,26 0,0 0,-27 0,27 0,0 0,0 0,0 0,-26 0,26 0,0 0,0 0,0 0,0 0,0 0,0 0,-26 0,26 0,0 0,0 0,0 0,0 0,0 0,0 0,-26 0,26 0,-27 0,1 0,26 0,-26 0,26 0,-26 0,-1 0,27 0,0 0,-26 0,0 0,-1 0,1 0,-26 0,52 0,-53 0,27 0,-27 0,27 0,0 0,-27 0,53 26,-52-26,25 0,27 0,-26 0,0 0,-1 0,1 0,0 0,0 26,26-26,-27 0,1 0,0 0,26 0,0 0,-26 0,-1 0,27 0,-26 26,26-26,0 0,0 0,0 0,0 0,0 0,0 0,-26 0,26 0,0 0,0 0,-27 0,27 0,-26 0,26 0,0 0,-26 0,0 0,26 0,-27 27,27-27,-26 0,26 0,-26 0,26 0,-27 0,27 0,0 0,0 0,0 0,0 0,0 0,-26 0,26 26,0-26,-26 0,0 0,26 0,0 0,0 0,-27 0,27 0,-26 0,26 0,0 0,0 26,-26-26,26 0,0 0,0 0,0 0,0 0,0 0,0 0,0 0,0 0,0 0,0 0,0 0,0 0,0 0,0 0,0 0,0 0,0 0,0 0,0 0,0 0,-26 0,26 0,0 0,0 0,0 0,0 0,0 0,0 0,0 0,0 0,0 0,0 0,0 0,0 0,0 0,0 0,0 0,0 0,0 0,0 0,0 0,0 0,0 0</inkml:trace>
</inkml:ink>
</file>

<file path=ppt/ink/ink191.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4:40:54.375"/>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2594 504,'0'0,"0"0,0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0,0-26,0 26,0 0,0 0,0 0</inkml:trace>
  <inkml:trace contextRef="#ctx0" brushRef="#br0" timeOffset="3234">6850 5,'0'0,"0"0,0 0,0 0,0 0,0 0,0 0,0 0,0 0,0 0,0 0,0 0,0 0,0 0,0 0,0 0,0 0,0 0,0 0,0 0,0 0,0 0,0 0,0 0,0 0,0 0,0 0,0 0,0 0,0 0,0 0,0 0,0 0,0 0,0 0,0 0,0 0,0 0,0 0,0 0,0 0,0 0,0 0,0 0,0 0,0 0,0 0,0 0,0 0,0 0,0 0,0 0,0 0,0 0,0 0,0 0,0 0,0 0,0 0,0 0,0 0,0 0,0 0,0 0,0 0,0 0,0 0,0 0,0 0,0 0,0 0,0 0,0 0,0 0,0 0,0 0,0 0,0 0,0 0,0 0,0 0,0 0,0 0,0 0,0 0,0 0,0 0,0 0,0 0,-26 0,26 0,0 0,-26 0,26 0,-26 0,26 0,0 0,-27 0,1 0,0 0,26 0,-26 0,-1 0,1 0,26 0,0 0,0 0,-26 0,26 0,-27 0,27 0,0 0,-26 0,26 0,0 0,0 0,-26 0,0 0,-1 0,-25 0,26 0,-27 0,27 0,-27 26,27-26,-27 0,27 0,0 0,26 26,-27-26,1 0,26 0,0 0,0 0,0 0,0 0,0 0,0 0,0 0,0 0,0 0,26 0,-26 0,0 0,0 0,0 0,0 0,0 0,0 0,0 0,0 0,27 0,-27 0,0 0,0 0,0 0,0 0,0 0,0 0,26 0,-26 0,0 0,0 0,0 0,0 0,0 0,0 0,0 0,0 0,0 0,0 0,0 0,0 0,0 0,0 0,0 0,0 0,0 0,0 0,0 0,0 0,0 0,0 0,0 0,0 0,0 0,0 0,0 0,0 0,0 0,0 0,0 0,0 0,0 0,0 0,0 0,0 0,0 0,0 0,0 0,0 0,0 0</inkml:trace>
  <inkml:trace contextRef="#ctx0" brushRef="#br0" timeOffset="5046">5799 478,'27'0,"-27"0,0 0,0 0,0 0,0 0,0 0,0 0,0 0,0 0,0 0,0 0,0 0,0 0,0 0,0 0,0 0,0 0,0 0,0 0,0 0,0 0,0 0,0 0,0 0,0 0,0 0,0 0,0 0,0 0,0 0</inkml:trace>
  <inkml:trace contextRef="#ctx0" brushRef="#br0" timeOffset="5515">5826 451,'0'0,"0"0,0 0,0 0,0 0,0 0</inkml:trace>
  <inkml:trace contextRef="#ctx0" brushRef="#br0" timeOffset="5906">5510 872,'0'0,"0"0,0 0,0 0,0 0,0 0,0 0,0 0,0 0,0 0,0 0,0 0,0 0,0 0,0 0,0 0,0 0,0 0,0 0,0 0,0 0,0 0,0 0,0 0,0 0,0 0,0 0,0 0,0 0,0 0,0 0,0 0,0 0,0 0,0 0,0 0,0 0,0 0,0 0,0 0,0 0,0 0,0 0,0 0,0 0,0 0,0 0,0 0,0 0,0 0,0 0,0 0,0 0,0 0,0 0,0 0,0 0,0 0,0 0,0 0,0 0,0 0,0 0,0 0,0 0,0 0,0 0,0 0,0 0,0 0,0 0,0 0,0 0,0 0,0 0,0 0,0 0,0 0,-26 0</inkml:trace>
  <inkml:trace contextRef="#ctx0" brushRef="#br0" timeOffset="6671">4643 924,'0'0,"0"0,0 0,0 0,0 0,0 0,0 0,0 0,0 0,0 0,0 0,0 0,0 0,0 0,0 0,0 0,0 0,0 0,0 0,0 0,0 0,0 0,0 0,0 0,0 0,0 0,0 0,0 0,0 0,0 0,0 0,0 0,0 0,0 0,0 0,0 0,0 0,0 0,0 0,0 0,0 0,0 0,0 0,0 0,0 0,0 0,0 0,0 0,0 0,0 0,0 0,0 0,0 0,0 0,0 0,0 0,0 0,0 0,0 0,0 0,0 0,0 0,0 0,0 0,0 0,0 0,0 0,0 0,0 0,0 0,-26 0,0 0,-1 0,1 27,-26-27</inkml:trace>
  <inkml:trace contextRef="#ctx0" brushRef="#br0" timeOffset="7359">4144 924,'-26'-26,"26"26,0 0,0 0,0 0,0 0,0 0,0 0,0 0,0 0,0 0,0 0,0 0,0 0,0 0,0 0,0 0,0 0,0 0,0 0,0 0,0 0,0 0,0 0,0 0,0 0,0 0,0 0,0 0,0 0,0 0,0 0,0 0,0 0,0 0,0 0,0 0,0 0,0 0,0 0,0 0,0 0,0 0,0 0,0 0,0 0,0 0,0 0,0 0,0 0,0 0,0 0,0 0,0 0,0 0,0 0,0 0,0 0,0 0,0 0,0 0,0 0,0 0,0 0,0 0,0 0,0 0,0 0,0 0,0 0,-26 0,-1 0,-25 0,-80 0,1 0,-27-26,-26 26,27 0,25-27,1 27,26 0,0 0,0 0,-27 27,27-27,-26 0,26 26,-27-26,1 0,0 26,-1-26,1 0,-1 27,27-27,0 0,0 0,0 0,26 0,-26 0,26 26,0-26,27 0,-1 0,1-26,25 26,1 0,0 0,0 0,26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0,-27 0,27 0,-26 0,0 0,0 0,-27 0,0 0,27 0,-26 0,25 26,1-26,0 0,26 0,0 0,-27 0,27 0,0 0,0 0,0 0,0 0,0 0,0 0,0 0,0 0,0 0,0 0,0 0,0 0,0 0,0 0,0 0,0 0,0 0,0 0,0 0,0 0,0 0,0 0,0 0,0 0,0 0,0 0,0 0,0 0,0 0,0 0,0 0,0 0,0 0,0 0,0 0,0 0,0 0,0 0,0 0,0 0,0 0,0 0,0 0,0 0,0 0,0 0,0 0,0 0,0 0,0 0,0 0,0 0,0 0,0 0,0 0,0 0,0 0,0 0,0 0,0 0,0 0,0 0,0 0,0 0,0 0,0 0,0 0,0 0,0 0,0 0,0 0,0 0,0 0,0 0,27 0,-1 0,0 0</inkml:trace>
  <inkml:trace contextRef="#ctx0" brushRef="#br0" timeOffset="10968">3750 767,'0'0,"0"0,0 0,0 0,0 0,0 0,0 0,0 0,0 0,0 0,0 0,0 0,0 0,0 0,0 0,0 0,0 0,0 0,0 0,0 0,0 0,0 0,0 0,0 0,0 0,0 0,0 0,0 0,0 0,0 0,0 0,0 0,0 0,0 0,0 0,0 0,0 0,0 0,0 0,0 0,0 0,0 0,-26 0,26 26,-27-26,27 0,0 0,0 26,-26-26,26 0,0 0,0 0,26 0,-26 0,0 0,0 0,0 0,0-26,27 26,-27-26,26 26,0-27,-26 1,0 26,0-26,-26 26,26 0,-26 0,-1 0,27 0,0 0,-26 26,26-26,-26 0,26 26,-26 1,26-27,-27 26,27 0,0-26,0 0,0 26,27-26,-27 0,0 0,0-26,26 26,0 0,-26 0,26-26,-26 26,0-26,27 26,-1-27,-26 1,0 26,0-26,-26 26,-1 0,27 0,-26 0,26 0,-26 0,0 0,26 0,0 26,0-26,-27 26,27-26,-26 27,0-1,26-26,0 26,0-26,0 0,0 26,26-26,-26 0,26 0,1 0,-27 0,0-26,26 26,-26 0,0 0,26 0,-26-26,0 26,0 0,-26-26,26 26,-26 0,26-27,-27 27,-25 0,52 0,-27 0,1 0,0 27,0-27,-1 26,1-26,0 26,0 0,26 1,0-27,26 26,-26 0,26-26,-26 27,0-27,26 0,-26 0,27 0,-1 0,-26 0,26 0,-26 0,26-27,1 1,-27 26,0-26,0-1,0 1,0 26,-27-26,1 26,0-26,0 26,-27 0,53 0,-52 0,25 0,27 26,-26-26,0 0,26 26,-27 0,27-26,0 27,0-1,0-26,27 26,-1-26,0 0,-26 27,27-27,-1 0,0 0,-26 0,26 0,1-27,-1 27,-26-26,0 26,26-26,0-1,-26 1,0 0,0 0,-26 26,0 0,26-27,0 27,-26 0,-1 0,1 0,26 27,0-27,0 0,-26 26,26-26,0 26,0 0,0 1,0-27,0 26,26 0,-26-26,26 0,1 27,-1-27,-26 0,52-27,-25 27,-27 0,0-26,26 26,0-26,-26 26,0-27,0 1,-26 26,0-26,26 26,-27-26,-25 26,26 0,-1 0,1 0,26 0,-26 0,0 0,-1 26,27-26,0 26,0-26,0 26,0 1,0-27,27 26,-1-26,0 26,-26-26,26 0,1 0,-1 0,-26 0,26 0,0-26,1 26,-27-26,0 26,26-27,-26 1,0 0,-26 0,26 26,-27-27,1 27,0 0,0 0,-1 0,1 0,26 0,-26 0,0 27,26-27,-27 26,27-26,0 26,0 0,0 1,0-27,0 26,27-26,-1 26,0-26,-26 0,0 0,26 0,1 0,-1 0,-26-26,26 26,-26-26,26 26,1-27,-27 1,0 0,0 0,-27 26,1-27,0 27,26 0,-26 0,-27 0,53 0,-26 0,0 27,26-27,-27 26,27-26,0 26,0-26,-26 26,26-26,26 27,-26-27,0 0,0 26,0-26,0 0,0 0,0 0,-26 0,26 0</inkml:trace>
</inkml:ink>
</file>

<file path=ppt/ink/ink192.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4:43:28.671"/>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0 0,'0'0</inkml:trace>
</inkml:ink>
</file>

<file path=ppt/ink/ink193.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4:43:38.343"/>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1025 52,'0'-26,"0"26,0 0,0 0,0 0,0-26,0 26,0 0,0 0,0 0,0 0,0 0,0 0,0 0,0 0,0 0,0 0,0 0,0 0,0 0,0 0,0 0,0 0,0 0,0 0,0 0,0 0,0 0,0 0,0 0,0 0,0 0,0 0,0 0,0 0,0 0,0 0,0 0,0 0,0 0,0 0,0 0,0 0,0 0,0 0,0 0,0 0,0 0,0 0,0 0,0 0,0 0,0 0,0 0,0 0</inkml:trace>
  <inkml:trace contextRef="#ctx0" brushRef="#br0" timeOffset="1219">815 473,'0'0,"26"-27,-26 1,0 0,0 26,0 0,0-26,0 26,0 0,0 0,0 0,0 0,0 0,0 0,0 0,0 0,0 26,0-26,0 26,0 0,0 1,0-1,0 53,0-53,0 27,0-27,-26 26,26 27,0-52,-26 25,26-26,0 27,0-27,0 1,0-1,0-26,0 0,0 0,-27 26,27-26,0 0,0 0,0 0,-26 0,26 0,-26 0,26 0,-27 0,1 26</inkml:trace>
  <inkml:trace contextRef="#ctx0" brushRef="#br0" timeOffset="1625">53 1208,'0'-26,"0"26,26 0,-26 0,26 0,27 0,-27-26,27 26,26 0,-27 0,27-26,0 26,-27 0,27 0,-26 0,26 26,-27-26,-26 0,27 0,-27 0,1 0,-1 0,-26 0,26 0,-26 0,0 0,0 0,0 0,0-26,0 26,-26 0,26 0,-26-27</inkml:trace>
  <inkml:trace contextRef="#ctx0" brushRef="#br0" timeOffset="1985">27 552,'-27'-27,"27"27,27-26,-1 26,0 0,53-26,-26 26,25 0,1-27,0 27,0 0,0 0,-1 0,-25 0,26 0,-27 0,27 0,-26 0,-27 0,27 0,-27 0,-26 0,52 0,-25 0,-1 0,0 0,1 27</inkml:trace>
  <inkml:trace contextRef="#ctx0" brushRef="#br0" timeOffset="3094">1551 1025,'0'0,"0"0,0 0,0 0,0 0,0 0,0 0,0 0,0 0,0 0,0 0,0 0,0 0,0 0,0 0,0 0,0 0,26 0,-26 0,0 0,0 0,0 0,0 0,0 0,0 0,0 0,0 0,26 0,-26 0,0-27,0 27,-26-26,26 26,0 0,0 0,-26-26,-1 26,1 0,26 0,-26 0,-1 26,1-26,26 0,-26 53,0-53,26 26,0 26,0-25,26-27,0 26,-26 0,26-26,1 26,-1-26,0 0,1 27,-1-27,0 26,0-26,1 0,25 0,-25-26,25-1</inkml:trace>
  <inkml:trace contextRef="#ctx0" brushRef="#br0" timeOffset="3828">2155 657,'0'0,"-26"0,26 0,0 0,0 0,0 0,0 0,0 0,0 0,-27 0,27 0,0 0,0 0,0 0,0 0,0 0,0 0,0-27,27 27,-27 0,26 0,26 0,27 0,-26 0,26 0,0 0,-1 0,-51 0,25 0,-26 0,-26 0,0 0,27 0,-27 0,0 0,0 0,0 0,0 0,-27 0,27-26</inkml:trace>
  <inkml:trace contextRef="#ctx0" brushRef="#br0" timeOffset="4235">2102 814,'-26'27,"26"-27,0 0,0 0,0 0,0 0,0 0,0 0,0 0,0 0,0 0,26 0,-26 0,27 0,-27 0,26 0,26-27,1 27,0 0,25 0,-25 0,26 0,0 0,-27 0,1 0,-1 0,-25 0,-1 0,-26 0,0 0,26 0,-26 0,0 0,0 0,-26 0,26 0,0 0,0 0,0 0,0 0,0 0,-26 0,26 0,0 0</inkml:trace>
</inkml:ink>
</file>

<file path=ppt/ink/ink194.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4:43:45.140"/>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236 1209,'0'0,"0"-26,0 0,0 26,0 0,0-27,0 27,0 0,0 0,0 0,0 0,0 0,0 0,0 0,-26 27,26-27,0 52,0-26,0 27,0 26,0-27,-26 1,0 26,26-1,-27-51,1 52,0-27,26-26,-27 27,1-27,26 1,-26-1,26-26,0 0,0 0,0 0,26 0,0-26,1 26,-1-53,0 27,1-27</inkml:trace>
  <inkml:trace contextRef="#ctx0" brushRef="#br0" timeOffset="422">552 1419,'0'0,"0"0,-27 0,27 0,0 0,0 0,-26 0,26 27,0-1,0-26,-26 26,26 27,0-53,0 52,-26-26,26 27,0-27,0 27,0-27,26 0,-26 1,26-1,0-26,1 0,-1 0,0 0,0 0,27 0,-27-53,1 27,25 0,-26-27,27 27,-27-27,27 1,-53-1,26 1,-26-1,-26 27,26 0,-26-1,-27 1,27 0,-27 26,1 0,25 0,-52 26,53 0,-26-26,25 27,1-1,0 0,26 27,0-53,0 26,0 0,0-26,26 0</inkml:trace>
  <inkml:trace contextRef="#ctx0" brushRef="#br0" timeOffset="1016">578 999,'-26'0,"26"0,0 0,0-26,0 26,0 0,0 0,0 0,0 0,52 0,-26 0,27 0,0 0,25 0,28 0,-28-27,1 27,0 0,-26-26,-27 26,0 0,-26 0,26 0,-26 0,0 0,0 0,0 0,0 0,-26 0,26 0,0 0,0 0,0 0,0 0</inkml:trace>
  <inkml:trace contextRef="#ctx0" brushRef="#br0" timeOffset="1406">1498 631,'0'0,"0"0,0 0,0 0,0 26,0 1,-27-1,27 0,0 0,0 27,-26-1,26 1,-26-27,26 27,0-27,0 0,0 1,0-27,0 26,0-26,26-26,0 26,1-27,-27-25,52 26</inkml:trace>
  <inkml:trace contextRef="#ctx0" brushRef="#br0" timeOffset="1656">1734 526,'0'0,"-26"-26,26 26,0 0,0 0,0 0,26 0,-26 0,26 0,27 0,-27 0,27 0,-1 0,1 0,-1 0,27 0,0 0,-53 0,27 0,-53 0,26 0,-26 0,0 0,0 0,-26 0,26 26,0-26,-26 52,-27-25,53 25,-26 1,-27-1,53 1,-52-27,25 0,27 27,0-27,-26 1,0-1,26 0,0 0,-26-26,26 0,0 0,0 0,0 0,0 0,0-26</inkml:trace>
  <inkml:trace contextRef="#ctx0" brushRef="#br0" timeOffset="2063">1813 841,'0'-26,"-26"26,26 0,0 0,0-26,26 26,-26 0,52 0,-25 0,25-27,1 27,-1 0,27 0,-53-26,27 26,0 0,-27 0,-26 0,26 0,-26 0,26 0,-26 0,0 0,0 0,0 0,0 0,0 0,0 26,-26-26</inkml:trace>
  <inkml:trace contextRef="#ctx0" brushRef="#br0" timeOffset="2641">2391 1682,'0'0,"0"0,0 0,0 0,26 0,-26 0,0 0,27 0,-1-26,26-1,1 27,-1-52,27 26,-26-53,26 26,-27 1,-26 25,-26 1,0-26,0 52,0-27,-26 1,-26 26,25 0,-25 26,-1-26,27 27,-27-1,27 26,0-25,0 25,26 1,0-27,26 27,-26-27,26 0,27 0,-27-26,53 0,-27 0,27 0,-26-52,26 26,-27-1,27-25,-26 52,-27-53,26 27,-25 0,-27-1,26 1,-26 26,0-26,0 26,0 26,-26-26,26 0,0 26,0 1,26-1,0 0,0 1,-26-1,53 0,-27 27,27-27,-27 0,27 0,-27-26,0 0,0 0,1 0,-27 0,0 0,0-26,0 0</inkml:trace>
  <inkml:trace contextRef="#ctx0" brushRef="#br0" timeOffset="3250">3784 1314,'-27'0,"-25"26,25 1,-25 25,-1 1,1-27,-1 27,-26 25,27-51,26 25,-1 1,-25-27,52 0,0 27,0-53,26 0,27 0,-27 0,53-53,0 27,-1-26</inkml:trace>
  <inkml:trace contextRef="#ctx0" brushRef="#br0" timeOffset="3469">4151 1393,'-52'0,"52"26,-26-26,-1 53,1-53,26 52,0-25,0 51,-26-51,26 25,0 27,-26-53,26 27,0-27,0 1,0-1,0-26,0 0,0 0,0-26,0-1,0 1,0-53,0 27,26 25,0-52,-26 1,26 25,27 1,-27-1,0 27,1-27,25 53,-25-26,25 26,-26 0,27 0,-27 0,53 0,-53 26,27-26,-27 26,27 1,-53-27,0 26,0-26,-27 26,1-26,-26 0,-1 53,-26-53,0 0,27 0,26 0,-53 0,79 26,-27-52,27 26,27 0,-1 0,27 0,-1-26</inkml:trace>
  <inkml:trace contextRef="#ctx0" brushRef="#br0" timeOffset="4188">6858 395,'0'-27,"0"27,-26 0,-1 0,1 27,26-27,-53 0,1 26,-1 26,-52-25,0 51,-26-25,-1 26,1 26,0-26,-1 26,27-26,0 26,26 0,27-26,-1 26,53-26,0-1,0 1,26-26,27-1,-27 1,27 0,26-27,26-26,0 0,0 0,0-26,26-27,-25 0,25-25</inkml:trace>
  <inkml:trace contextRef="#ctx0" brushRef="#br0" timeOffset="4781">7804 53,'0'-26,"-26"26,26-27,0 27,-27 0,27 0,0 27,0-1,0 0,0 0,-26 27,26 0,0 25,-26-25,-1 0,1 25,26 1,0-26,-26-1,26-25,0-1,0 0,0 0,26-26,-26 27,0-54,0 27,26 0,1-26,-1 0,27-27,-27 27,53-27,-27 1,27-1,0-25,0 25,-1 0,1 1,-26-1,-1 27,-25 0,25-27,-52 53,0-26,27 26,-27 0,0 26,0-26,0 0,0 53,0-27,0 0,26 27</inkml:trace>
  <inkml:trace contextRef="#ctx0" brushRef="#br0" timeOffset="5281">8645 552,'-27'26,"27"-26,-26 27,26-27,0 26,0-26,-26 0,26 0,0 0,0 0,0 0,0 0,0-26,0 26,0-27,26 1,-26 0,26-27,1 1,-1-1,26 1,-25 25,25 1,-25 0,25 26,-26 0,1 0,25 0,-52 0,0 26,26 0,-26-26,0 27,-26-1,26 0,-52 1,25-1,-25 0,-1 0,1 1,25-1,1-26,0 0,26 26,0-26,0 0,0 0,26 0,0-26,1 26,-1 0,27 0,-27 0,26 0,-25-26,-1 26,0 0,0 0,27 0,-53 0,53 0,-27 26,-26-26,26 0,-52 26,0-26,-27 26,-26 1,0-1,1-26,25 26,0 1,1-27,52 0,0 26,0-26,26-26,27 26,-1 0,27-27,0 1</inkml:trace>
  <inkml:trace contextRef="#ctx0" brushRef="#br0" timeOffset="5938">9932 211,'-26'0,"0"0,-1 26,-25-26,25 0,-25 52,26-25,-27-27,27 52,-27-25,27 25,26-26,0 27,0-27,0 0,0 1,0-1,53 0,-27-26,0 27,27-27,-1 0,1 0,-1 0,27-27,-53 27,27-26,0 0,-27-1,-26 27</inkml:trace>
  <inkml:trace contextRef="#ctx0" brushRef="#br0" timeOffset="6219">9459 473,'-52'0,"25"0,27 27,-26-27,26 0,0 0,26 0,-26 0,53 26,26-26,-27 0,27 0,26 26,-26-26,0 0,-27 0,27 0,-26-26,-1 26,-25 0,-1 0,-26 0,26 0,-26 0,0 0,-26 0,0 0,-1 0</inkml:trace>
</inkml:ink>
</file>

<file path=ppt/ink/ink195.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4:43:52.203"/>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184 1077,'0'0,"0"-26,-26 26,26 0,-27 0,27 0,-26 26,26-26,0 0,-26 0,26 26,-26 0,26 1,0-1,26 0,0 0,-26-26,53 0,-1 0,1 0,-1 0,-25-52,25 52,-26-26,1-1,-27 1,0 0,-27 0,1-1,-26 1,-1 0,1 26,-1 0,-26 0,53 0,-27 26,53 0,-26-26,52 53,-26-53,53 26,-1 27</inkml:trace>
  <inkml:trace contextRef="#ctx0" brushRef="#br0" timeOffset="390">657 1313,'-26'0,"26"0,0 0,0 0,0 0,0 0,26 0,-26 0,0 0,0 0,0 0,26 0,-26 0,26 0,1 0</inkml:trace>
  <inkml:trace contextRef="#ctx0" brushRef="#br0" timeOffset="609">1182 998,'-26'0,"0"0,26 0,-26 0,-1 26,27-26,-26 27,26-1,0 0,0 0,26 1,1-1,-1 0,0 0,27-26,-27 0,27 0,-27 0,26 0,1 0,-27-26,0 0,1 26,-27-26,0 26,0-53,-27 53,1-26,0 26,0-26,-1-1,-25 54,26-1,-27-26,27 0,26 26,0-26,0 26,26 1,27-27</inkml:trace>
  <inkml:trace contextRef="#ctx0" brushRef="#br0" timeOffset="1000">1944 945,'-26'0,"26"-26,0 26,0-26,26 26,1 0,-1 0,0 0,27 0,-27 0,0 0,1 26,25-26,-26 26,1-26,-1 27,0-27,-26 26,0-26,0 26,-26-26,0 53,-1-53,-51 26,51-26,-25 53,-1-53,27 26,-27 0,27 0,26-26,0 0,0 27,0-1,0 0,26-26,1 0,-1 0,27 27,-27-27,26 0,1 0,-1 0,1-27,-27 27,27 0,-1-26,1 0,26-1,-27 1</inkml:trace>
  <inkml:trace contextRef="#ctx0" brushRef="#br0" timeOffset="1453">3048 840,'-53'27,"1"-27,26 26,-27-26,1 26,-1 0,0 1,27 25,-26 1,52-27,-27 27,27-27,0 0,27 0,-27 1,52-27,-26 26,53-26,-26-26,-1 26,1-27,-1 27,-25 0,-1-52,0 52,-26-26,-26 26,0 0,-1 0,-25-27,-1 27,1 27,-1-27,1 0,25 26,-25-26,26 26,26 0,0-26,26 0,0 0,27 0</inkml:trace>
  <inkml:trace contextRef="#ctx0" brushRef="#br0" timeOffset="1890">4020 52,'0'-52,"0"52,27 0,-27 0,0 0,26 0,26 26,-52 26,79-25,-53 51,27-25,0 26,-27 0,0 26,-26-26,-26 26,26-26,-53 26,-26-27,1 28,-1-28,-26-25,0 26,-1-27,28-25,-27-1,26 0,26-26,1 0,-1 0,53 0,-26 0,0 0,26 0,0 0,0 0,0 0,26 0,-26 0,26 0,-26 0,0 0</inkml:trace>
</inkml:ink>
</file>

<file path=ppt/ink/ink196.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4:43:51.718"/>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131 132,'-52'0,"25"0,1 0,0 26,26-26,26 0,0 0,1 0,51 26,1-26,0 0,52 0,27 0,26 0,26 0,27 0,25 0,1-26,52 26,-25 0,25-26,-26 26,0 0,-26-27,-1 27,-51 0,-27-26,-27 26,1-26,-79 26,0-27,-27 27,-52 0,0-26,-52 26,-1 0,-26 0,-26 0,-53 0,1 0,-1 26</inkml:trace>
</inkml:ink>
</file>

<file path=ppt/ink/ink197.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4:43:54.921"/>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164 144,'0'0,"-26"0,0 0,-1 0,27 0,-26 0,0 0,26 26,-26 0,26 1,0-1,0 0,26 1,0-1,0 0,27-26,-27 0,53 0,-53 0,27-26,-1 0,-25 26,-1-27,27 1,-53 0,0-1,0 1,0 0,-53 0,27-1,-1 27,-25 0,-1 0,27 27,-26-27,25 26,-25 26,25-52,27 27,0-1,53 0,-27 1,53-27,-26 0</inkml:trace>
  <inkml:trace contextRef="#ctx0" brushRef="#br0" timeOffset="422">1031 118,'0'0,"0"0,-26 0,26 0,0 0,0 0,-26 26,26 0,-26 0,26 1,0 25,0-52,-27 27,27-1,0 0,0-26,-26 0,26 0,0 0,0-26,0 0,26 26,-26-27,0-25,27 25,-27-25,0 26,26-27,0 27,0-1,1 27,-1 0,0 0,27 0,-27 0,27 0,-27 0,0 27,0-27,1 0,-27 26,0-26,0 26,0-26,-27 27,1-1,0 0,0 0,-1-26,1 0,0 27,26-27,-27 0,27 0,-26 0,26 26,26-26,-26 0,27 26,-27-26,26 0,0 0,1 0,-1 27,53-27,-53 0,26 26,27-26,-26 26,-1-26,1 0,0 0,-27 0,0 0,0 0,-26 0,0 0,27 0,-27 0,0 0,-27 0,27 0,0 0,0 0,0 0,0 0,0 0,0 0,0 0,0 0,-26 0,26 0,0 0,-26 0,26 0,0 0</inkml:trace>
</inkml:ink>
</file>

<file path=ppt/ink/ink198.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4:44:05.062"/>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827 394,'0'0,"-27"-26,1 26,0 26,-1-26,-25 26,52-26,-53 53,27 0,-53-1,53 27,-27 26,1 0,-1 27,1-27,26 0,-27-105,0 0,27 0,0 0,-27 0,53 0,-26 0,26 0,0 0,-26 0,26 0,0 0,0 0,26 0,0 0</inkml:trace>
  <inkml:trace contextRef="#ctx0" brushRef="#br0" timeOffset="313">406 526,'26'-53,"1"27,-1-1,0-25,27 26,-27 26,0-27,27 27,-27 0,27 0,-27 0,27 27,-53-1,26 0,0 0,-26 27,-26-27,0 27,-27-27,27 27,-53-27,26 0,1 0,-1 1,27-1,0-26,26 0,0 0,26 0,0-26,1 26,25 0,1-27,-1 27,1 0,-1 0,1 0,-1 0,1 27,-27-27,27 26,-27 0,-26 1,0-1,0 0,-26 0,-27-26,27 27,-27-1,1 0,-1 1,1-27,-27 26,26-26,27 0,-26 0,25 0,27 0,0 0,0-26,53 26,-1-27</inkml:trace>
  <inkml:trace contextRef="#ctx0" brushRef="#br0" timeOffset="906">1773 604,'-27'0,"27"0,0 0,0 0,0 0,27 0,-27 0,26 0,0 0,0 0,1 0,25 0,27 0,0 0,0 0,26 0,0 0,-26 0,-27-26,-25 26,-1 0,-26 0,0 0,0 0,0 0,-53 0,27 0,-53 0</inkml:trace>
  <inkml:trace contextRef="#ctx0" brushRef="#br0" timeOffset="1172">1773 788,'0'0,"0"27,26-27,0 0,27-27,-1 27,27 0,0 0,-27 0,27 0,-26 0,26-26,-27 26,1 0,-27 0,27-26,-27 26,0 0,0 0,1 0,-27 0,26 0,26-27</inkml:trace>
  <inkml:trace contextRef="#ctx0" brushRef="#br0" timeOffset="1547">3638 0,'0'0,"-26"0,0 53,26-27,-53 0,27 27,-1-1,1 27,0 0,-53 0,53-27,-27 27,53-26,-52-1,52 1,-27-1,27-25,0-27,27 26,-1-26,0 0,53-26,-26-1,25 1</inkml:trace>
  <inkml:trace contextRef="#ctx0" brushRef="#br0" timeOffset="1828">4059 342,'-27'0,"1"0,0 26,-27-26,27 26,0 0,-1 1,1 25,26-25,0 25,0-26,0 27,26-27,1 0,-1 1,0-27,27 0,-27 0,27 0,-1 0,-26-27,27 1,-27 0,-26 0,0-1,0-25,0 26,0-27,-26 27,-27-1,27 1,-26 0,-1 26,27 0,-27 0,27 26,0 0,-1-26,27 27,0-1,0 0,27-26,-1 27,26-27,1 0,26 0,0 0</inkml:trace>
  <inkml:trace contextRef="#ctx0" brushRef="#br0" timeOffset="2250">5057 420,'-26'0,"26"0,-27 0,27-26,-26 26,-26 0,52 0,-27 0,-25 26,52-26,-53 27,27-1,0 0,-1 27,1-1,26 1,0-1,26-25,1 25,-1-25,53-27,-27 26,1-26,-1 0,27-26,0-1,-26 1,-1 0,1-1,-53-25,26-1,-26 1,-26-1,26 1,-53 25,1-25,-1 26,-26-1,0 27,27 0,-1 0,1 27,52-1,-26 0,-1 0,27 1,27-1,-27 0,26-26,-26 27</inkml:trace>
  <inkml:trace contextRef="#ctx0" brushRef="#br0" timeOffset="4797">5583 841,'0'0,"0"0,0 0,0 0,0 0,0 0,0 0,0 0,0 0,0 0,0 0,0-26,0 26,0-53</inkml:trace>
</inkml:ink>
</file>

<file path=ppt/ink/ink199.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4:45:17.125"/>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657 192,'0'0,"0"0,0 0,0 0,0 0,0 27,0-1,0-26,26 53,-26-27,0 53,0-27,0-26,0 53,-26-26,26-27,-27 27,27-1,-26 1,0-27,-1 27,27-27,0 0,-26 0,0 1,26-27,0 26,-26-26,26 0,0 0,-27 0,1 0,0 0,26 0,0 0</inkml:trace>
  <inkml:trace contextRef="#ctx0" brushRef="#br0" timeOffset="203">0 1033,'0'0,"0"0,0 0,0 0,52 0,-26 0,1-26,25 26,-25 0,25 0,-26 0,27 0,26 0,-27 0,27-26,0 26,26 0,-26-27,-27 27,1-26,-27 26,1 0,-27 0,0 0,0 0,0 0,-27 0,27 0,-26 0,0 0</inkml:trace>
  <inkml:trace contextRef="#ctx0" brushRef="#br0" timeOffset="531">315 455,'0'0,"26"-26,1 0,-1 26,0 0,27-27,-27 27,26-26,27 0,-26 26,-27 0,27 0,-27 0,0 0,27 0,-27 0,0 0,1 0,25 0,-26 0,27 0,-27 52,-26-52,53 27</inkml:trace>
  <inkml:trace contextRef="#ctx0" brushRef="#br0" timeOffset="859">1208 954,'0'0,"27"0,-27 0,0 0,0 0,0 0,26 0,-26 0,0 0,0 0,0 0,26 0,-26 0,0 0,26-26,-26 26,0 0,0 0,0-26,0 26,0 0,-26-26,0 26,26 0,-26 0,-1 0,1 0,0 0,-27 26,53-26,-26 26,0-26,-1 26,27 1,0 25,0-25,0-1,0 0,27 0,25 1,-25-27,25 0,27 26,0-52,0 26,-1-27,1 1,0 0,0 0,0-1,-53 1</inkml:trace>
  <inkml:trace contextRef="#ctx0" brushRef="#br0" timeOffset="1671">1865 560,'-26'0,"26"0,0 0,0 0,0 0,0 0,26 0,1 0,-27 0,26 0,26 0,1 0,-1 0,27 0,26 0,-26-26,-26 26,-1 0,1-26,-27-1,27 27,-27 0,-26 0,0 0,0 0,0 0,-26 0,-1 0</inkml:trace>
  <inkml:trace contextRef="#ctx0" brushRef="#br0" timeOffset="1953">1944 770,'-26'27,"52"-27,-26-27,26 27,1 0,-1 0,26 0,1 0,0-26,-1 26,1 0,-1-26,-26 26,53 0,-52 0,-1 0,0-26,0 52,-26-26,27 0,-1 0,-26 0</inkml:trace>
  <inkml:trace contextRef="#ctx0" brushRef="#br0" timeOffset="2359">2601 1716,'0'0,"0"0,0 0,0 0,26-26,-26 0,0 0,0 26,0-27,0 1,27-27,-27 27,26-26,-26 25,0-25,26-1,0-26,1 27,-27-1,0-25,0-1,0 26,0-26,26 0,0 27,-26-27,26 0,-26 53,27-27,-1 27,0-26,-26 52,27-27,-1 27,0 0,27 0,-27 0,26 0,-25 27,25-27,-25 26,-27 0,0 0,-27 1,1 25,0-52,-1 53,-25-27,26 0,-27 1,53-27,-26 26,26-26,0 0,0 0,26 0,-26 0,0 0,26-26,1 26,-1-27,-26 1,52 26,-25 0,25 0,1-26,-1 26,27 0,0 0,0 0,-53 0,27 26,-53-26,0 0,0 53,0-53,0 26,-27 0,-25-26,26 26,-27 1,27-27,-27 26,27-26,-27 26,53-26,-52 0,26 0,26 0,-27 0,1 0,26 0,-26-26,26 26,0 0,0-26,52 26</inkml:trace>
  <inkml:trace contextRef="#ctx0" brushRef="#br0" timeOffset="3218">4256 87,'0'0,"0"0,0 0,0 0,0 27,0-1,0 0,0 27,0-27,0 27,27-27,-27 26,26-25,0 25,-26-26,0 1,26-1,-26 0,0-26,0 27,-26-1,26-26,-26 26,0-26,-1 0</inkml:trace>
  <inkml:trace contextRef="#ctx0" brushRef="#br0" timeOffset="3468">3967 613,'0'0,"27"0,-27 0,26 0,-26 0,52 0,-25 0,25 0,1 0,-1 0,27-26,0 26,-26 0,-1-27,1 27,-27 0,26 0,-25-26,-1 26,0 0,-26-26,0-1,0 27,0 0,0 0,-26 0,-27-26,27 26,-26-26</inkml:trace>
  <inkml:trace contextRef="#ctx0" brushRef="#br0" timeOffset="3734">3862 114,'0'-27,"0"27,26-26,1 0,-1 26,53 0,0-27,0 27,-1 0,1 0,26 0,-26 0,0 0,0 0,-27 0,1 0,-27 0,27 0,-27 27,0-27,1 0,-1 26,0 0,0 1</inkml:trace>
  <inkml:trace contextRef="#ctx0" brushRef="#br0" timeOffset="4078">4966 928,'0'0,"0"0,0-26,0 26,-26 0,26 0,-27-26,27 26,-26-27,26 1,-26 26,26-26,-27-1,27 1,0-26,0 25,27 1,-1 0,-26-27,26 27,1 26,-1-53,0 53,0 0,1 0,-1-26,0 26,0 0,1 0,-27 26,26-26,-26 0,0 27,0-1,-26 0,-1 1,27-1,-52 0,26 0,-27 1,27-1,-27 0,27-26,26 26,-26-26,26 0,0 0,0 0,0 0,26-26,-26 26,26 0,27-26,-53 26,79 0,-27-26,1 26,-1 0,27 0,-26 0,-1 0,1 0,-1 0,-25 26,-1-26,0 0,-26 26,0-26,0 26,0-26,-26 27,0-27,-1 26,-25-26,-1 26,1-26,-1 0,-26 27,27-27,-27 0,26 0,1 0,-1 0,27 0,0 0,-1-27,27 27,0 0,0 0,27 0,-27 0,0 0,0 0,26 0,-26 0,0 0,0 27</inkml:trace>
</inkml:ink>
</file>

<file path=ppt/ink/ink2.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14:52:47.484"/>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237 184,'-27'-27,"-25"27,52 0,-53-26,27 26,26 0,-52 26,52-26,-27 0,27 0,0 0,0 27,0-27,0 0,0 0</inkml:trace>
  <inkml:trace contextRef="#ctx0" brushRef="#br0" timeOffset="1687">1813 157,'0'-26,"0"26,0 0,0 0,0 0,0 0,0 0,0 0,0 0,0 0,0 26,-26 1,26-1,-26 26,-1 1,27 0,-26-1,-26 1,52-1,-53 1,27-1,26-25,-26 25,26-26,-27 1,27 25,0-52,0 0,-26 0,26 27,0-27,-26 0,-1-27</inkml:trace>
  <inkml:trace contextRef="#ctx0" brushRef="#br0" timeOffset="1984">999 841,'-27'0,"1"0,26 0,0 0,0 0,26 0,1 0,-1 0,27 0,-27 0,53 0,-27 0,53 0,0 0,1 0,-1 0,0 0,0 0,-53 0,1-27,-27 27,27 0,-53 0,0 0,0-26,-26 26,-1-26,1 26,-27-27</inkml:trace>
  <inkml:trace contextRef="#ctx0" brushRef="#br0" timeOffset="2281">1130 289,'-26'-27,"26"27,0-26,26 26,0 0,1-26,52 26,-27 0,27-26,0 26,26-27,0 27,0 0,0-26,-26 26,0 0,-27 0,1 0,-1 0,-25 0,-1 0,0 26,-26-26,0 0</inkml:trace>
  <inkml:trace contextRef="#ctx0" brushRef="#br0" timeOffset="2594">2339 814,'0'0,"26"-26,-26 26,0-26,0 26,0 0,26-27,-26 27,27 0,-27-26,0 26,0-26,0 26,-27 0,1 0,26 0,-26 0,0 0,-1 0,1 0,-27 52,27-52,-26 27,52 25,-53 1,27-27,26 27,26-27,0 0,1-26,25 53,1-53,-1 0,27 0,-26 0,-1-27,1 1,-1 26,-25-26,25 26,-26 0</inkml:trace>
  <inkml:trace contextRef="#ctx0" brushRef="#br0" timeOffset="3109">3232 683,'-52'26,"25"0,1-26,-26 27,52-27,0 26,0-26,0 0,0-26,0 26,0-27,26 27,26-26,-25-26,25 25,27 1,-26 0,-1-1,1 1,-1 0,-25 26,-27 0,26 0,-26 0,26 0,-26 26,0 0,0-26,0 27,0-1,26 0,-26 1,0-1,53-26,-27 26,0-26,27 0,0-26,-1 26,1-26,-1-1,-26 1,1 26,-1-26,0 26,-26-27,0 27,0 0,0-26,0 26,-26 0,26 0,-26 0,-1 0,1 0,0 0</inkml:trace>
  <inkml:trace contextRef="#ctx0" brushRef="#br0" timeOffset="3625">3153 368,'0'0,"0"0,0 0,0-27,0 27,0 0,0 0,0 0,0 0,0 0,27 0,25 0,-26 0,53-26,-26 26,26 0,26 0,0-26,0 26,-26 0,26-27,0 27,-26 0,0-26,-27 26,1 0,-53 0,0 0,0-26,0 26,0 0,0 26,0-26,-26 0,-1 0,27 0,0 0,-26 0,52 0,-26 0,53 26</inkml:trace>
  <inkml:trace contextRef="#ctx0" brushRef="#br0" timeOffset="4156">5334 0,'0'0,"-26"0,26 0,-26 26,26 0,0 1,-27-1,1 26,0 1,0-1,-1 1,1 0,0-1,0 1,-1-27,27 0,0 27,-26-53,26 26,0 0,0-26,-26 0,26 0</inkml:trace>
  <inkml:trace contextRef="#ctx0" brushRef="#br0" timeOffset="4391">4730 630,'0'0,"0"0,0 0,0 0,26 0,0 0,1 0,52 0,-53 0,26 0,27 0,-52 0,25 0,1 0,-27 0,0 0,27 0,-27 0,0 0,1 0,25-26,-26 26,-26-26,0-1</inkml:trace>
  <inkml:trace contextRef="#ctx0" brushRef="#br0" timeOffset="4672">4888 79,'-27'0,"54"0,-27 0,0 0,26-27,26 27,-25 0,25 0,1 0,-1 0,1 0,26-26,-53 26,27 0,-27 0,26 0,-52 0,53 0,-27 0,53 0,0 0,-27 26</inkml:trace>
  <inkml:trace contextRef="#ctx0" brushRef="#br0" timeOffset="4937">6070 368,'0'-27,"0"27,0 0,0 0,0-26,0 26,-26 0,26 0,-27 0,1 26,26-26,-26 0,-27 27,27-1,-26 0,-27 0,26 27,27-27,-27 27,27-27,26 0,0 1,26-1,-26-26,53 26,-53 0,52-26,-25 0,25 0,-25 0,25 0,-26-26,27 26,-27-26,0 26,1-26,-27 26</inkml:trace>
  <inkml:trace contextRef="#ctx0" brushRef="#br0" timeOffset="5281">5571 551,'-27'0,"1"0,26 0,0 0,0 0,0 0,26 0,1 0,-1 0,-26 0,53 0,-27 0,53 0,0 0,26 0,0 0,0 0,-26 0,-1-26,1 26,-79 0,27 0,-1 0,-26 0,0 0,0 0,0 0,0 0,0-26,0 26,0 0,0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1:39.298"/>
    </inkml:context>
    <inkml:brush xml:id="br0">
      <inkml:brushProperty name="width" value="0.025" units="cm"/>
      <inkml:brushProperty name="height" value="0.025" units="cm"/>
    </inkml:brush>
  </inkml:definitions>
  <inkml:trace contextRef="#ctx0" brushRef="#br0">0 0 8708,'0'0'5944,"13"3"-3482,-5-1-3825,-8-2 1231,1 0-1,-1 0 1,0 0-1,1 0 0,-1 1 1,0-1-1,0 0 1,1 0-1,-1 0 1,0 1-1,1-1 1,-1 0-1,0 0 0,0 1 1,0-1-1,1 0 1,-1 0-1,0 1 1,0-1-1,0 0 1,0 1-1,1-1 0,-1 0 1,0 1-1,0-1 1,0 0-1,0 1 1,0-1-1,0 0 1,0 1-1,0-1 0,0 0 1,0 1-1,0-1 1,0 3-3168</inkml:trace>
</inkml:ink>
</file>

<file path=ppt/ink/ink200.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4:26:02.125"/>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1499 0,'0'0,"0"0,0 0,0 0,0 0,0 0,0 0,0 0,0 0,0 0,0 0,0 0,0 0,0 0,0 0,0 0,0 0,0 0,0 0,0 0,0 0,0 0,0 0,0 0,0 0,0 0,0 0,0 0,0 0,0 0,0 0,0 0,0 0,0 0,0 0,0 0,0 0,0 0,0 0,0 0,0 0,0 0,0 0,0 0,0 0,0 0,0 27,0-27,0 26,0 0,0 0,0-26,-26 27,26-1,0 0,0-26,0 27,0-1,0 0,0-26,0 26,0 1,0-1,0 0,0 0,0 1,0-1,0 0,0 1,-26-1,26-26,0 26,0 0,0 1,0-27,0 26,-27-26,27 52,0-52,0 0,0 27,0-27,0 0,0 26,0-26,0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0,0-26,0 26,0 0,0 0,0 0,0 0,0 0,0 0,0 0,0 0,0 0,0 0,0 0,0 0,0 0,0 0,0 0,0 0,0 0,0 0,0 0,0 0,0 0,0 0,0 0,0 0,0 0,0 0,0 0,0 0,0 0,0 0,0 0,-26 26,-26-26,-1 26,-52 1,26-1,-52 0,26 53,-27-53,27 27,26-27,0 27,1-53,-1 52,0-26,26-26,27 27,0-1,0-26,-1 26,27-26,0 0,0 0,0 0,0 0,0 0,0 0,0 0,0 0,0 0,0 0,0 0,0 0,0 0,0 0,0 0,0 0,0 0,0 0,0 0,0 0</inkml:trace>
  <inkml:trace contextRef="#ctx0" brushRef="#br0" timeOffset="2875">28 762,'0'0,"0"0,-27 0,27-26,0 26,0-26,0 26,0 0,27 0,-27 0,0 0,0 0,0 0,0 0,0 0,0 0,0 0,0 0,0 0,0 0,0 0,0 26,0 0,26 1,-26-1,26 0,-26 53,0-26,27-27,-27 53,26-1,-26-25,-26 26,26-27,0 27,-27-26,27-1,0 27,0-53,0 27,-26-27,26 27,0-53,0 26,0-26,0 26,-26-26,26 0,0 0,0 0,0 0,0 0,0 0,0 0,0 0,0 0,26 0,-26 0,0 0,0-26,0 26,0-26,0 26</inkml:trace>
  <inkml:trace contextRef="#ctx0" brushRef="#br0" timeOffset="3453">107 1472,'0'0,"-27"0,27 0,0 0,0 0,0-27,0 27,0 0,0 0,0 0,0 0,0 0,0 0,0 0,0 0,0 0,0 0,0 0,0 0,0 0,0 0,0 0,0 0,0 0,0 0,0 0,0 0,0 0,0 0,0 0,0 0,27 27,-1-27,0 26,53 0,-27 27,27-27,0 27,0-27,0 0,-27 27,27-27,-26 0,26 1,-53-27,26 26,1 0,-27-26,-26 0,26 26,1-26,-27 0,0 0,26 0,-26 0,0 0,0 0,0 0,0 0,0 0,0 0,0 0,0 0,0 0,-26-26,26 26,0 0,-27 0,27 0,-26-26,26 26,0-26,0 26,-26-27,0 1,26 0,-27 0,27-1,-26 1,-26 0,52 26,-27-27,1 1,0 26,26-26,0 26,-27 0,27 0,0-26,-26 26,26 0,0 0,26 0,-26 0,0 0,0 26,0-26,27 0,-27 0,0 0,0 26,26 0,27 1,-53-1,52-26,-26 26,1 1,25-1,-26 0,27 0,-53 1,53-1,-27-26,0 26,0-26,1 26,-27-26,0 0,0 0,0 0,0 27,0-27,0 0,0-27,0 27,0 0,-27 0,1 0,0 27,26-27,-53 0,1 0,-1 0,1 26,-1-26,1 0,-27 26,52-26,-25 27,-1-27,27 26,26-26,-26 0,26 0,-26 0,26 0,0 0,0 0,26 0,-26 0,26 0,-26 0,0 0,26 0,27 0,-1-26,-25 26,52 0,-53-27,26 27,1 0,-27-26,0 26,1 0,-27 0,26 0</inkml:trace>
  <inkml:trace contextRef="#ctx0" brushRef="#br0" timeOffset="4578">1105 1945,'26'0,"-26"0,0 0,27 0,-1-27,-26 27,0 0,26 0,-26-26,26 26,-26 0,0 0,0 0,0 0,0 0,0-26,0 26,0 0,0 0,0 0,0 0,0 0,0 0,0 0,0 0,0 0,0 0,27 0,-27 26,0-26,0 0,0 0,0 0,0 26,0-26,0 27,0-1,0 0,0 27,0-1,0 1,0 26,0-27,0 53,0-26,-27 0,27 0,-26 26,26-26,-26-27,26 27,0-26,0-27,0 27,0-27,0-26,0 0,0 0,0 0,0 0,0 0,-26 0,26 0,0 0,0 0,0 0,0 0,0 0,0 0,0-26,0 26,0-27,0 1,0 26,0-53,0 1,26-1</inkml:trace>
  <inkml:trace contextRef="#ctx0" brushRef="#br0" timeOffset="38812">1315 3390,'-26'0,"0"0,26-26,0 26,-27 0,27-27,0 27,0 0,0 0,0 0,0 0,0 0,0 0,0 27,0-27,0 52,0-26,0 53,0-26,0-1,0 27,0-26,0-1,-26 27,26-26,0-1,0 1,0-27,0 0,0 27,26-53,-26 26,0 0,0-26,0 0,0 0,0 0,0 0,0 0,0 0,0 0,0 0,0 0,0-26,0 26,0 0</inkml:trace>
  <inkml:trace contextRef="#ctx0" brushRef="#br0" timeOffset="39421">369 4257,'0'0,"0"0,-26 0,26 0,0 0,0 0,0 0,0 0,0 0,26 0,-26 0,27 0,25 0,27 0,26 0,26 0,1-26,-1 26,27 0,-53-27,26 1,-26 26,-26-26,0 26,0 0,-27-26,-25 26,-1 0,0 0,-26 0,0 0,0 0,0 0,-26 26,0-26,-1 0,1 0,-26 26,25-26</inkml:trace>
  <inkml:trace contextRef="#ctx0" brushRef="#br0" timeOffset="39812">790 4336,'0'0,"0"0,26 0,0 0,-26 0,27 0,-27 0,0 0,26 0,0 0,0 0,27 0,-1 0,1 0,26 26,0-26,-27 0,-25 0,51 0,-78 0,53-26,-27 26,-26 0,0 0,0 0,0 0,0 0,-26 0,0 0,-1 0,27 0</inkml:trace>
  <inkml:trace contextRef="#ctx0" brushRef="#br0" timeOffset="40140">869 4520,'26'26,"-26"-26,26 0,0 0,-26 0,53 0,-27 0,0-26,27 26,0 0,-1 0,1-27,26 27,-27 0,-26 0,1 0,-1 0,-26 0,26 0,-26 0,0 0,0 0,0 0,0 0,0 0</inkml:trace>
</inkml:ink>
</file>

<file path=ppt/ink/ink201.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4:26:07.546"/>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2995 0,'0'0,"0"0,0 0,0 0,0 0,0 0,26 0,-26 0,0 0,0 0,0 0,0 0,0 0,0 0,0 0,27 0,-27 0,0 0,0 0,0 0,0 0,0 0,0 0,0 0,0 0,0 0,0 0,0 0,0 0,0 0,0 0,0 0,0 0,0 0,0 0,0 0,0 0,0 0,-27 0,1 0,-26 0,-27 0,-53 0,-25 0,-1 0,-26 0,27 0,-1 26,0-26,1 0,-1 26,53-26,0 27,26-27,53 0,-27 0,27 0,26 0,0 0,0 0,26 0,-26 0,0 0,0 0,0 0,0 0,0 0,0 0,0 0,0 0,0 0,0 0,0 0,0 0,0 0,0 0,0 0,0 0,0 0,0 0,0 0,0 0,0 0,0 0,0 0,0 0,0 0,0 0,0 0,0 0,0 0,0 0,0 0,0 0,0 0,0 0,0 0,0 0,0 0,0 0,0 0,0 0,0 0,0 0,0 0,0 0,0 0,0 0,0 0,0 0,0 0,0 0,0 0,0 0,0 0,0 0,0 0,0 0,0 0,0 0,0 0,0 0,0 0,0 0,0 0,0 0,0 0,0 0,0 26,26 27,-26-27,0 26,27 27,-27-26,26-1,0 1,-26-1,26-25,-26 25,0 1,0-27,0 27,0-27,0 0,0 0,0 1,0-27,0 26,0-26,0 0,0 0,0 0,0 0,0 0,0 0,0 0,0-26,0 26,0 0,0 0,0-27,0 27,0 0,0 0,0 0,-26 0</inkml:trace>
  <inkml:trace contextRef="#ctx0" brushRef="#br0" timeOffset="1344">26 893,'0'0,"0"0,0 0,0 0,-26 0,26-26,0 26,0 0,0 0,0 0,0 0,0 0,0 0,0 0,0 0,0 0,26 0,-26 0,26 0,27 0,26 0,26 0,26 0,1 0,25 0,1-26,-1 26,1 0,0-27,-53 27,26 0,-26-26,-26 26,-53 0,27 0,-53 0,26 0,-26 0,0 0,0 0,0 0,0 0,0 0,0 0,0 0,-26 0,26 0,0 26,0-26,-26 0,-27 0</inkml:trace>
  <inkml:trace contextRef="#ctx0" brushRef="#br0" timeOffset="1860">972 1051,'0'0,"-26"-26,26 26,0 0,0 0,-27 0,27 0,0 0,27 0,-27 0,26 0,-26 0,52 0,1 0,0 0,-1 0,1 0,26 0,-27 0,27 0,-53 0,27 0,-27 0,0-27,1 27,-27 0,0 0,-27 0,1 0,0 0,-27 0,1 0,-1 0,-26 0,0 0,27 0,-27 27,53-27,-27 0,27 0,26 0,0 0,0 0,0 0,26 0,0 0,1 0,25 0,1 0,-1 0,1 0,0 0,-1 0,1 0,-27 0,-26 0,0 0,0 0,0 0,-26 0,-1 0,1 0,26 0,-26 0,0 0</inkml:trace>
  <inkml:trace contextRef="#ctx0" brushRef="#br0" timeOffset="2688">1156 1025,'0'0,"-26"0,26 0,-27 0,1 0,26 0,-26 0,26 0,-27 26,27-26,-26 0,0 0,26 0,0 0,0 26,0-26,0 0,0 0,0 0,26 27,0-27,1 0,-27 26,26-26,0 0,1 0,25 0,-26 0,27 0,0 0,-1-26,1 26,-27 0,0-27,-26 27,0 0,0 0,-26 0,26 0,-26 0,-1 0,1 0,-26 0,-1 0,0 0,-25 27,25-27,0 0,1 0,-1 26,27-26,26 0,0 26,0-26,0 0,26 0,1 0,-1 0,26 0,-25 0,25 0,1 0,26 0,-27-26,27 26,-26-26,-27 26,0 0,0 0,-26 0,0-27,0 27,-26 0,0 0,26 0,-53 0,27 0,-53 0,27 0,-1 0,1 0,-27 27,52-27,-25 0,26 0,26 0,-27 26,27-26,0 0,27 0,-1-26,-26 26,26 0</inkml:trace>
  <inkml:trace contextRef="#ctx0" brushRef="#br0" timeOffset="3563">499 368,'0'0,"0"-26,0 26,0 0,0 26,0-26,0 0,0 0,0 26,0-26,0 26,0 1,0-1,0 0,0 0,26-26,-26 27,0-1,27-26,-27 26,0-26,26 0,-26 0,0 0,0 0,0 0,-26 0,26-26</inkml:trace>
  <inkml:trace contextRef="#ctx0" brushRef="#br0" timeOffset="3844">368 525,'-27'0,"1"0,0 0,-1 0,27 0,-26-26,26 26,26 0,-26 0,27 0,25 0,27 0,-26 0,-1 0,27 0,-26 0,-1 0,-26 0,1-26,-1 26,0 0,-26 0,0 0,0 0,0 0,0 0,0 0,-26 0,26 0,-26 0,26 0,-27 26,27-26,0 26,0 27</inkml:trace>
  <inkml:trace contextRef="#ctx0" brushRef="#br0" timeOffset="4500">1130 1182,'0'0,"-27"0,27-26,-26 26,26 0,0 0,-26 0,26 0,0 0,0 0,0 0,0 0,0 0,0 0,0 0,0 26,0-26,0 53,26-27,-26 27,0-27,0 27,0-1,0 1,0-1,-26 27,26-26,-27-1,27 1,-26-1,0-25,26 25,0-26,0 1,0-1,0 0,0-26,0 26,0-26,0 0,0 0,0 0,0 0,0 0,0 0,0 0,0 0,0 0,26 0,-26 0,0 0,26-26,1 26,-1 0,27 0,25 0,-25-26,26 26,0 0,26-26,-26 26,26 0,0-27,0 27,26 0,-26-26,27 26,-27 0,52-26,-51 26,25-26,27 26,-27 0,-26 0,53 0,-53 0,26-27,-26 27,0 0,-26 0,26 0,-52 0,-1 0,1 0,0 0,-27 0,0 0,0 0,1 0,-27 0,0 0,26 0,-26 0,0 0,0 0,0 0,0 0,0 0,0 0,0 0,0 0,0 0,0 0,0 0,0 0,0 0,0 0,0 0,0 0,0 0,0 0,0 0,0 0,0 0,0 0,0 0,0 0,0 0,0 0,0 0,-26 0,26 0,0 0,0-26,0 0,0-1,-27-25,27 52,-26-53,26 27,0 0,0 26,0-27,0 1,0 26,0 0,0 0,0 0,0 0,0 0,0 0,0 0,0 26,0-26,0 27,0-27,0 26,0-26,-26 26,26 1,0-1,0 0,0 0,0 1,0-27,0 26,0 0,0-26,0 27,26-27,-26 0,0 0,26 0,-26 0,27 0,-27-27,0 27,0 0,0-26,0 0,0 26,0-27,-27 27,1-26,0 0,26 26,0 0,-26 0,-1 0,1 26,26 0,0-26,-26 27,26 25,-27-25,27-1,0 0,0 0,27 1,-1-27,0 0,1 0,-1-27,0 27,27-26,-53 0,26 0,0-1,1 1,-27 0,0-1,0-25,-27 52,-25 0,52-26,-53 26,27 0,-27 26,27-26,0 26,-1 0,1 1,26 25,0-25,-26-1,52 0,-26 0,0-26,53 0,-27 0,0 0,27 0,-27-26,27 0,-27 0,0-1,1 1,-1 0,-26 26,26-27,-52 1,26 26,0 0,-26-26,26 52,-27-26,-25 26,25 1,1-27,0 0,0 52,-1-52,1 27,26-27,0 0,0 0,26 0,-26 0,27 0,-1 0,-26 0,0 0,26-27,0 27,-26 0,27 0,-27 0,0 0,0-26,26 26</inkml:trace>
</inkml:ink>
</file>

<file path=ppt/ink/ink202.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4:26:16.015"/>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29 82,'0'0,"-26"0,26-27,0 27,0 0,0 0,0 0,0 27,0-27,0 26,26 0,-26 1,0 25,26 1,1-1,-1 27,-26-26,26-1,0 1,1 26,-27-53,26 0,0 0,-26 1,0-27,26 26,-26-26,0-26,0 26,0-27,0 27,0-52,0 26,27-27,-1 27,0-53,1 26,-1-25,0 51,27-52,-27 27,26-1,-25 27,-27-27,26 27,0 26,-26-26,0 26,27 0,-27 0,0 0,0 0,0 0,0 26,0 0,26 1,-26-1</inkml:trace>
  <inkml:trace contextRef="#ctx0" brushRef="#br0" timeOffset="563">791 844,'0'0,"0"0,0 0,0-27,0 27,0-26,0 26,0-26,0 0,0-1,-26-25,26 26,0-27,0 27,0-27,26 27,0-27,-26 27,27 26,-1-26,0 26,0 0,1 0,-1 0,-26 26,0-26,26 0,-26 26,-26 27,26-53,-26 26,-1 27,1-27,-26 27,25-53,27 26,-26 0,26 0,0-26,26 0,-26 0,27 0,-1 0,0 0,0 0,27 0,-27 0,27 0,-27 0,27 0,-27 0,0 0,0 27,-26-1,-26-26,0 26,0-26,-27 26,0 1,1-1,-27-26,53 26,0 1,-1-27,27 0,27-27,-1 1,0 26,27-53</inkml:trace>
  <inkml:trace contextRef="#ctx0" brushRef="#br0" timeOffset="1125">1632 371,'-26'0,"26"0,0 26,-27-26,1 0,0 26,-1 1,27-1,-26 0,0 27,26-27,0 0,0 1,0-1,0 26,0-52,26 27,0-1,1-26,-27 0,52 0,-25 0,-1 0,26-26,-25-1,25 27,-26-26</inkml:trace>
  <inkml:trace contextRef="#ctx0" brushRef="#br0" timeOffset="1422">1369 634,'0'0,"0"0,0 0,26 0,1 0,-1-27,26 27,1-26,26 26,-27 0,27-26,0 26,0-27,-27 1,-25 26,-1-26,0 26,-26 0,0 0,26 0,-26 0,-26 0,26 0,-26 0,0 26,26-26,-27 0</inkml:trace>
  <inkml:trace contextRef="#ctx0" brushRef="#br0" timeOffset="4766">1684 502,'0'0,"0"0,0 0,0 0,0 0,0 0,0 0,0-26,0 26,0 0,-26 0,26 0,0 0,0-26,0 26,0-27,0 27,0 0,26 0,-26 0,27-26,-1 26,0 0,27 0,-27 0,27 0,-27 0,0 0,0 0,1-26,-27 26,0 0,26 0,-26-26,26 26,-26 0,0 0,0 0,0 0,0 0,-26 0,26 0,0 0,0 26,-26-26,26 26,0-26,0 0,26 26</inkml:trace>
</inkml:ink>
</file>

<file path=ppt/ink/ink203.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4:26:22.015"/>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23 428,'-26'0,"26"0,0 0,0 0,0 0,0 0,0 0,0 0,0 0,0 0,0 0,26 0,-26 0,26 0,1 0,25 0,1-27,-1 27,27-26,-26 26,-27-26,27 26,-27-27,0 27,0 0,-26 0,0 0,0 0,-26 0,0 27,0-27,-1 26,1-26</inkml:trace>
  <inkml:trace contextRef="#ctx0" brushRef="#br0" timeOffset="313">49 611,'27'0,"-27"0,0 0,26 0,27 0,-53 0,52-26,-26 26,27-26,-27 26,27-26,-27 26,27 0,-27-27,26 27,-25 0,25-26,-25 26,25 0,-26 0</inkml:trace>
  <inkml:trace contextRef="#ctx0" brushRef="#br0" timeOffset="578">1153 296,'-26'0,"0"26,26-26,0 0,-27 27,1-1,0 0,26 1,0-1,0 0,0 0,0 1,0-1,0-26,26 0,-26 0,26 0,1 0,-27-26,26 26,26-27,-25 1,-1 0,0-27,27 27,-27-27,0 27,-26 0,0 0,0-1,-26 27,26 0,-53 0,27 0,-26 0,25 0,-25 27,26-1,-1-26,1 26,0 0,26 27,0-27,0 1,0-27,26 26,0-26,1 0</inkml:trace>
  <inkml:trace contextRef="#ctx0" brushRef="#br0" timeOffset="1000">1495 506,'0'0,"0"27,0-27,0 0,0 0,0 0,0 0,0 26,0-26,0 0,0 0,0 0,0 0,0 0,26-26,26-1</inkml:trace>
  <inkml:trace contextRef="#ctx0" brushRef="#br0" timeOffset="1219">1915 112,'-26'0,"0"0,-1 0,27 0,-26 27,26-27,0 0,0 26,0 0,0 0,26-26,-26 27,27-1,-1-26,0 26,0 0,1-26,25 27,-26-27,27 26,-27-26,1 0,25 26,-52-26,26 0,-26 0,0 0,-26 0,26 27,-26-27,-27 0,1 26,25-26,-51 26,51-26,1 0,0 26,26-26,-26 0,26-26,-27 26,27 0,27 0,-27-26,0 26,26-26,-26 26,26-27,0 1,1 0,-27-1,52-25,-26 26,-26-1,27 1,-1-26,-26 52,26-27,-26 27,-26-26,0 0,-1 26,27 0,-52 0,26 26,-27-26,27 26,0-26,-1 27,1-1,26 0,0 0,0-26,26 27,1-27,25 0</inkml:trace>
  <inkml:trace contextRef="#ctx0" brushRef="#br0" timeOffset="1922">2493 86,'0'0,"-26"-26,26 26,0 0,0 0,0 0,0 0,-26 0,26 0,0 0,0 0,0 26,0 0,0 1,0-27,0 52,0-26,0 1,0-1,0 0,0-26,0 26,0 1,0-27,0 0,26 0,-26 26,0-26,0 0,26-26,-26 26,0 0,26 0,-26-27,27 1,25 0,1 0,-27-1,27 1,-1-26,1 52,-53-27,52-25,-25 52,-27-27,26 27,-26-26,26 26,-26 0,0 0,0 0,-26 0,26 0,-26 26,26-26,-27 27,1-27,0 52,26-52</inkml:trace>
</inkml:ink>
</file>

<file path=ppt/ink/ink204.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4:26:45.234"/>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2155 1238,'0'0,"0"0,0 0,0 0,0 0,0 0,0 0,0 0,-26 0,26 0,0 0,-27 0,1 0,-53 0,-26 0,0 26,-52-26,-1 0,0 26,27-26,-1 27,1-1,0 0,-1 0,1-26,52 0,-26 27,26-27,0 0,27 0,26 26,-1-26,1 0,26 0,0 0,0 0,0-26,26 26,1 0,-1 0,-26 0,52-27,-25 27,51-26,-25 0,26 0,-27-1,1 1,26 0,-27-1,1 1,-1 0,-52 26,27-26,-1 26,-26 0,0 0,-26 0,26 0,-27 26,1-26,-26 0,25 26,-25-26,-27 26,0 1,27-1,-27 0,0 1,26-1,1-26,-1 26,27 0,0-26,26 0,-27 0,27 0,27 0,-27 0,0 0,0 0,26 0,-26 0,0 0,0 0,0 0,0 0,26 27,-26-27,0 0,27 0,-27 0,26 0,-26 26,26-26,27 26,-53-26,52 0,-26 27,27-1,-27 0,27-26,-27 0,0 26,27 1,-53-1,26-26,-26 0,26 0,-26 0,0 0,0 0,0 0,0 0,-26 0,26 0,0 0,0 0,-26 0,26 0,0-26,-26-1,-1 1,1 26,26-52,0 25,0 1,0 0,0-1,0 1,0 0,0 0,0-1,0 1,0 26,0-26,0 26,0 0,0 0,0 0,0 0,0 26,0-26,-26 0,26 26,0-26,0 0</inkml:trace>
  <inkml:trace contextRef="#ctx0" brushRef="#br0" timeOffset="1750">1524 134,'0'0,"0"0,0 26,-26-26,26 0,0 53,-26-27,26 1,0 25,0-26,0 1,0 25,-26-26,26 1,-27-1,27 0,-26 1,26-1,0 0,-26 0,-1 1,1-27,26 26,-26-26,0 0</inkml:trace>
  <inkml:trace contextRef="#ctx0" brushRef="#br0" timeOffset="2031">946 739,'0'0,"27"0,-27 0,26 0,-26 0,0 0,52 0,-25 0,52 0,-27-27,27 27,0 0,-27 0,1-26,-27 26,27 0,-53 0,26 0,-26-26,0 26,26 0,-26 0,0 0,0 0,-26 0,26 0,-26 0,26 0,0 0</inkml:trace>
  <inkml:trace contextRef="#ctx0" brushRef="#br0" timeOffset="2359">920 239,'26'0,"-26"0,27 0,-1 0,0 0,27 0,-1 0,27 0,0 0,0 0,26 0,-26-26,-27 26,1 0,-1 0,-52 0,27 0,-1 0,-26 0,26 0,-26 0,0 0,0 0,26 26,-26-26,27 0,-27 0</inkml:trace>
  <inkml:trace contextRef="#ctx0" brushRef="#br0" timeOffset="2703">2181 607,'0'0,"0"0,0-26,0 26,0 0,0 0,-26 0,26 0,-26 0,-1 0,27 0,0 0,-26 0,-26 26,25-26,-25 26,-1-26,27 27,0-1,-1 0,27 1,0-1,27 0,-1 0,-26-26,53 27,-27-27,26 26,1-26,-1 0,1 0,0 0,-1-26,-52 26,53 0,-27 0,-26-27,26 27,1-26</inkml:trace>
  <inkml:trace contextRef="#ctx0" brushRef="#br0" timeOffset="3203">2654 476,'0'0,"0"0,0 0,0 0,0 0,0 0,0 0,27 0,-1 0,0 0,27 0,25 0,1 0,0-27,0 27,-26 0,-1-26,1 26,-27 0,-26-26,0 26,26 0,-26 0,0 0,26-26</inkml:trace>
  <inkml:trace contextRef="#ctx0" brushRef="#br0" timeOffset="3531">3521 134,'27'-52,"-1"52,0-27,0 27,1-52,-1 52,0 0,27 0,-27 0,0 0,1 0,-1 0,0 26,-26 0,27-26,-27 27,0-27,26 0,-26 52,26-26,-26-26,0 0,0 53,-26-53,0 26,26-26,-27 53,-25-53,52 26,-53 0,27 1,-27-1,27 0,0-26,-1 26,1 1,26-27,0 0,0 26,-26-26,26 26,0 1,0-27,0 26,0-26,26 26</inkml:trace>
  <inkml:trace contextRef="#ctx0" brushRef="#br0" timeOffset="3937">3679 765,'0'0,"-26"0,26 0,0 26,0-26,26 0,-26 0,0 0,0 0,0 0,0 0,0 0,0 0,0 0,0 0</inkml:trace>
</inkml:ink>
</file>

<file path=ppt/ink/ink205.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4:26:25.546"/>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79 1454,'0'0,"0"0,0 0,0 0,0 0,0 0,0 0,0 0,0 0,0 0,0 0,0 0,0 0,0 0,0 0,0 0,0 0,0-26,-26 26,26 0,0 0,0 0,0 0,0-26,0 26,0 0,0-27,0 27,0-26,0 26,0-26,0 0,0-1,0 1,0 26,0-26,0 0,0-1,0 1,0 0,0-1,0 27,0-26,0 0,0 0,0-1,0 1,0 0,0 0,0-1,0-25,0 52,0-27,0 1,-27 0,27 26,0-26,0-1,0 1,0 26,0-26,-26 26,26 0,0-27,0 1,0 26,0 0,0 0,0 0,0 0,0 0,0 0,0 0,0 0,0 0,0 0,0 0,0 0,0 0,0 0,0 0,0 0,0 0,0 0,0 0,0 0,0 0,0 0,0 0,0 0,0 0,0 0,0 0,0 0,0 0,0 0,0 0,0 0,0 0,0 0,0 0,0 0,0 0,0 0,0 0,0 0,0 0,0 0,0 0,0 0,0 0,0 0,0 0,0 0,0 0,0 0,0 0,0 0,0 0,0 0,0 0,0 0,0 0,0 0,0 0,0 0,26 0,1 0,-1 0,26 0,1 0,-1 0,1-26,0 26,-1 0,-26 0,1 0,-1 0,27 0,-27 0,0 0,0 0,1 0,-1-26,0 26,0 0,1 0,-1 0,0 0,1 0,25 0,-26 0,27 0,-27 0,27 0,-27 0,0 0,1 0,25 0,-26 0,27-27,-27 27,1 0,-1 0,0 0,27 0,-27 0,0 0,27 0,-1 0,1 0,-1 0,27 0,-26 0,-1 0,1 0,-1 0,1 0,0 0,-1 0,-26 0,27 0,-27 0,27 0,-27 0,27 0,-1 0,1 0,-27 0,0 0,0 0,1 0,-1 0,0 0,-26 0,27 0,-27 0,26 0,-26 0,26 0,-26 0,0 0,0 0,26 0,-26 0,27 0,-1 0,-26 0,26 0,1 0,-1 0,-26 0,26 0,0 0,-26 0,27 0,-27 0,0 0,0 0,0 0,0 0,0 0,0 0,0 0,0 0,0 0,0 0,0 0,0 0,0 0,0 0,0 0,0 0,0 0,0 0,0 0,0 0,0 0,0 0,0 0,0 0,0 0,0 0,0 0,0 0,0 0,0 0,0 0,0 0,0 0,0 0,0 0,0 0,0 0,0 0,0 0,0 0,0 0,0 0,-27 0</inkml:trace>
  <inkml:trace contextRef="#ctx0" brushRef="#br0" timeOffset="3891">4204 193,'0'-26,"-26"26,26-26,0-1,-26 27,26 0,-27-26,1 0,26 26,-53-27,27 27,0 0,-27 0,27-26,-26 26,25 0,-25 0,-1 0,1 0,-1 0,1 0,25 26,-25-26,25 0,-25 0,26 0,-1 0,-25 27,25-27,-25 26,26 0,-27-26,27 27,0-1,-1 0,-25 0,25 1,1-1,0-26,0 26,-1 27,27-53,-26 26,26 27,-26-27,26 26,26-52,-26 53,26-27,-26 0,27 27,-27-53,26 53,26-27,-52-26,27 26,25 0,-25 1,25-27,-26 26,27 0,26-26,-27 0,1 0,-1 0,27 0,0-26,0 0,-27 26,27-27,0-25,-26 52,-1-26,27-27,-26 27,-27-1,26 1,-25 0,-27-27,26 53,0-26,-26-26,0 52,0-53,0 27,-26-1,0 1,26 0,-27-27,1 27,0 26,-27-26,27 0,-27 26,27-27,-26 27,25 0,-51 0,51 0,-25 0,52 0,-53 0,27 27,26-27,-26 26,26 0</inkml:trace>
  <inkml:trace contextRef="#ctx0" brushRef="#br0" timeOffset="4782">3179 719,'0'0,"-26"0,26 0,0 0,0 0,0 0,26 0,-26 0,0-27,27 1,-1 26,-26-26,26-27,27 27,-53 0,26-1,27-25,-53 26,26-27,0 27,0-1,-26 1,0 26,27-26,-27 26,0 0,0 0,0 0,0 0,0 26,26-26,-26 26,0 1,26-1,-26 27,0-53,27 52,-1-26,0 1,-26-1,0 0,26 0,1 1,-1-27,-26 26,0-26,0 0,0 0,0 0,0 0,0 0</inkml:trace>
  <inkml:trace contextRef="#ctx0" brushRef="#br0" timeOffset="5235">3416 640,'-26'0,"26"0,0 0,0 0,0 0,0 0,26-27,26 27,-25-26,25 26,-25 0,25-26,-52 26,26 0,1 0,-1 0,-26 0,26 0,0 0,-26 0,27 0,-27 26,0-26</inkml:trace>
  <inkml:trace contextRef="#ctx0" brushRef="#br0" timeOffset="7938">53 1349,'0'0,"26"-26,-26 26,0 0,0-26,0 26,0 0,0-27,0 27,0 0,0 0,0 0,0 0,0 0,0 0,0 27,0-27,0 26,0 0,0 27,-26-1,-1 1,1-1,26 1,0-27,0 27,0-27</inkml:trace>
</inkml:ink>
</file>

<file path=ppt/ink/ink206.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4:26:34.343"/>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1130 35,'0'0,"0"0,-26 0,26 0,0 0,0 0,0 0,0 0,0 0,0 0,0 0,0 0,0 0,0 0,0 0,0 0,0 0,0 0,0 0,0 0,26 0,-26 0,0 0,0 0,0 0,0 0,0 0,0 0,26 0,-26 0,0 0,0-27,0 27,0 0,27 0,-27 0,0 0,0 0,0 0,0 0,26 0,0 0,0 0,-26 0,27 0,-27 0,26 0,-26 0,0 0,26 0,-26 0,0 0,0 0,26 0,1 27,-27-27,26 0,-26 0,0 26,0-26,0 26,0-26,0 53,0-27,0 27,0-27,0 26,0-25,0 25,26-25,-26 25,0 1,0-1,0 1,0 26,0-27,0-26,0 27,-26-1,26 1,0 0,0 25,0-25,0 0,0-1,0 1,0-1,-26 1,26-1,0 1,-27-27,27 27,0-53,0 26,0-26,0 26,0-26,0 26,0-26,-26 0,26 0,0 0,0 0,26 0,-26 0,0 0,0 0,0 0,0 0,0 0,0 0,0 0,0 0,0 0,0 0,0-26,0 26</inkml:trace>
  <inkml:trace contextRef="#ctx0" brushRef="#br0" timeOffset="1469">105 1795,'-26'-26,"26"26,-26 0,-1 0,1 0,26-26,0 26,0 0,0 0,0 0,0 0,0 0,0 0,0 0,0 0,0 0,0 0,0 0,0 0,0 0,0 0,0 0,0 0,0 0,0 0,0 0,0 0,0 0,0 0,26 0,1 0,51 0,28 0,25 0,27 0,26 0,-1-27,-25 27,0 0,-27 0,-26 0,27-26,-54 0,28 26,-1 0,0-27,-26 27,26 0,-26 0,-27 0,27 0,-53 0,0-26,1 26,-27 0,0 0,0 0,0 0,-27 0,1 0,0 0,-27 26,1-26,-27 0,0 27</inkml:trace>
  <inkml:trace contextRef="#ctx0" brushRef="#br0" timeOffset="2047">999 1900,'-53'-26,"53"26,-26 0,26 0,-27 0,27 0,-26 0,26 0,0 0,0 0,26 0,-26 0,0 0,27 0,-1 0,-26 0,53 0,-27 26,53-26,-27 0,-25 0,51 0,-51 0,25 0,1 0,-1 0,1 0,26 0,-53-26,26 26,-52 0,0 0,-26 0,-26 0,-1 0,1 0,-27 0,26 0,-26 0,1 0,51 0,-25 0,25 0,-25 0,52 0,-26 0,-1 0,1 0,26 0,0 0,26 0,27 0,-27 0,27 0,26 0,-27 26,27-26,-27 0,1 0,0 0,-27 0,0 0,0 0,1 0,-27-26,0 26,-27 0,-25 0,26 0,-53 0,26 0,-26 0,1 0,25 0,27 0,-27 0,1 0,25 0,1 0,0 0,-1 0,27 0,0 0,27 26,-1-26,-26 0,53 0,-27 0,26 27,1-27,0 0,-27 0,0 0,0 0,1 0,-1 0,0 0,0 0,1 0,-1 0,-26 0,26 0,-26 0,27 0,-27 0,0 0,26 0,-26 0,0 0,0 0</inkml:trace>
  <inkml:trace contextRef="#ctx0" brushRef="#br0" timeOffset="3375">762 1191,'0'0,"-26"0,26 0,0 0,0 0,0 26,0-26,26 26,-26 1,0-1,0 0,26 0,-26 1,0-1,0-26,0 26,0-26,0 0,27 0,-27 27,0-27,0 0,0-27,0 27,-27 0,27 0</inkml:trace>
  <inkml:trace contextRef="#ctx0" brushRef="#br0" timeOffset="3625">473 1375,'0'0,"0"0,0 0,0 0,26 0,1 0,-1 0,-26 0,26 0,27 0,-53 0,52 0,-25 0,-27 26,52-26,-26 0,1 0,25 0,-52 0,53 0,-27 0,27 0,-27 0,0 0,0 26,1-26</inkml:trace>
  <inkml:trace contextRef="#ctx0" brushRef="#br0" timeOffset="4219">1261 1953,'0'0,"0"0,0 0,0 0,0 0,0 0,0 0,0 0,0 0,0 0,0 0,0 0,0 0,0 0,0 0,0 26,0 0,0 1,0 25,0-26,0 1,-26 25,26-52,0 53,0-27,0 27,-26-27,26 26,0-25,0 25,0 1,0-27,0 27,0-1,0 1,-26-27,26 27,0-1,0 1,0-1,0 1,0-1,0-25,0 25,-27 1,27-1,0 1,0-1,0-25,0 25,0 1,0-27,0 27,0-27,27 26,-27-25,0-1,0 27,0-53,0 26,0 26,0-52,0 27,0-1,0 0,0-26,0 0,0 0,0 26,0-26,0 0,0 27,0-27,0 0,0 0,0 0,0 0,26 0,-52 0,26 0,0 0,0 0,0 0,0-27,-53 1,0 26</inkml:trace>
</inkml:ink>
</file>

<file path=ppt/ink/ink207.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4:26:39.421"/>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131 605,'-26'0,"-26"0,52 26,-27-26,1 26,26-26,0 0,0 0,0 0,26 0,-26 0,27 0,-1 0,0 0,0 0,1 0,25 0,1 0,-1 0,27 0,0 0,26 0,-26-26,26 26,-26 0,0 0,-1-26,28 26,-28 0,27 0,1 0,-28-27,28 27,-28 0,27-26,1 26,-28-26,1 26,0 0,0 0,0 0,0 0,-1 0,1 0,0-27,0 27,0 0,-1 0,1-26,26 0,-26 26,0 0,0 0,0 0,0 0,-27 0,27 0,0 0,-27 0,-25 0,51 0,-51 0,25 0,1 0,-27 0,53 0,-53 0,27 0,-27 0,27 0,-27 0,26 0,-25 0,25 0,27 0,-26 0,-1 0,1 0,-1 0,-25 0,25 0,-26 0,-26 0,27 0,-1 0,0 0,-26 0,0 0,0-26,0 26,0 0,26 0,-26 0,0 0,0 0,0 0,0 0,0 0,0 0,0 0,0 0,0 0,0 0,0 0,0 0,0 0,0 0,0 0,0 0,0 0,0 0,0 0,0 0,0 0,0 0,0 0,0 0,0 0,-26 0,26-27,0 1,-52 0,25-27,-25 27,26-27,-53-25,52 25,-25 27,26-27</inkml:trace>
</inkml:ink>
</file>

<file path=ppt/ink/ink208.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4:26:51.078"/>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0 216,'0'0,"0"27,0-27,0 26,0 0,0 0,0 1,0 25,26 1,-26-1,0-25,27 25,-1-26,-26 1,26-1,-26 0,0 1,0-27,0 0,0 0,0 0,0 0,0 0,0-27,26 27,-26-26,27 0,-1-27,-26 27,52-27,-25 1,52-1,-53 1,26 25,-25-25,-1 26,0-27,1 27,-1 0,-26-1,26 27,-26 0,0-26,0 26,0 0,0 26,0-26,0 27,0-27,0 52</inkml:trace>
  <inkml:trace contextRef="#ctx0" brushRef="#br0" timeOffset="484">972 532,'0'-27,"0"27,0-26,0 26,-26-26,26 26,-26 0</inkml:trace>
  <inkml:trace contextRef="#ctx0" brushRef="#br0" timeOffset="547">815 453,'-27'26,"-25"-26,25 0,1 26,0-26,-27 27,27-1,-26 26,25-25,27-1,0 27,27-27,-1 0,0-26,0 26,27 1,-27-27,27 0,26-27,-1 27,1-26,0 0,0 0</inkml:trace>
  <inkml:trace contextRef="#ctx0" brushRef="#br0" timeOffset="828">1577 374,'-27'0,"1"0,26 0,0 0,-26 26,-1-26,1 0,26 27,-26-27,0 26,-1 0,1 0,-26 1,25-1,1 0,0 0,26 1,0-27,0 26,0 0,0-26,26 27,0-27,1 0,-27 0,52 0,-26 0,53 0,-53 0,27 0,0-27,-27 27,-26-26,26 26,0 0</inkml:trace>
  <inkml:trace contextRef="#ctx0" brushRef="#br0" timeOffset="1172">1209 584,'0'0,"0"0,26 0,-26 0,26 0,1 0,-27 0,0 0,52 0,-26 0,1 0,25 0,1 0,-1 0,27 0,-26 0,25 0</inkml:trace>
  <inkml:trace contextRef="#ctx0" brushRef="#br0" timeOffset="1437">2128 269,'-26'0,"26"0,0 0,0 0,26 0,-26 0,27 26,-27-26,26 0,0 0,0 0,27 0,-27 0,53 26,-26-26,-27 0,26 0,-25 0,25-26,-25 26,-1 0,-26 0,0 0,0 0,-26 0</inkml:trace>
  <inkml:trace contextRef="#ctx0" brushRef="#br0" timeOffset="1718">2076 479,'0'26,"0"-26,0 0,26 0,0 0,1 0,-1 0,0 0,0 0,1 0,25 0,-25 0,-1 0,0 0,0 0,1 0,-1 0,-26 0,0 0,26 0,-26 0,26 0,-52 0,26 0,-26 0</inkml:trace>
  <inkml:trace contextRef="#ctx0" brushRef="#br0" timeOffset="13578">3206 85,'0'26,"0"-26,0 0,0 0,0 27,0-27,0 26,0 0,-27 0,27 1,0-27,0 26,0-26,0 0,0 26,0-26,0 0,0 0,0 0,0 0,0 0,0-26,0 26,0 0,0 0,0 0,0 0,0 0,0 0,0 0,0 0,27 0,-27-26,0 26,26 0,0 0,-26 26,53-26,-27 0,53 0,-53 26,27 0,-53 1,0-1,0 0,0 1,-27-1,-25 0,26 0,-27 1,-26-1,27 0,25-26,-51 26,51-26,-25 0,52 0,-27 0,1-26,0 26,26 0,0-26,0 26,0-26,0 26,0-27,0 27,0 0,0 0,0 0,0 0,0 0,0 0,26 0,0 0</inkml:trace>
  <inkml:trace contextRef="#ctx0" brushRef="#br0" timeOffset="14234">3179 111,'0'-26,"0"26,0 0,0-26,0 26,0 0,0 0,0 0,0 0,0 0,27 0,-27 0,26 0,-26 0,26 0,-26 0,53 0,-1 0,1 0,26 0,0-27,-27 27,-26 0,27 0,-27-26,-26 26,0 0,0 0,0 0,0 0,0 0,0 0,0 0,0 0,0 26,0-26,0 0</inkml:trace>
  <inkml:trace contextRef="#ctx0" brushRef="#br0" timeOffset="14718">3836 216,'0'0,"0"0,0-26,0 26,0 0,0 0,0 0,0 0,0 0,0 0,0 26,0-26,0 0,0 27,0-27,0 26,-26 0,26 0,0 1,0-1,0-26,0 26,0-26,0 27,0-27,0 0,0 0,26 0,-26 0,0 0,27-27,-27 27,26 0,-26-26,52 0,1-1,-1 1,27 0,0 0,-26-27,-1 27,1 0,-53 26,0 0,26-27,-26 27,0 0,0 0,0 0,0 27,-26-27,26 0,0 0,0 0,-53 26,27 0</inkml:trace>
</inkml:ink>
</file>

<file path=ppt/ink/ink209.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4:27:08.781"/>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52 52,'-26'-26,"0"0,26 26,0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1:40.853"/>
    </inkml:context>
    <inkml:brush xml:id="br0">
      <inkml:brushProperty name="width" value="0.025" units="cm"/>
      <inkml:brushProperty name="height" value="0.025" units="cm"/>
    </inkml:brush>
  </inkml:definitions>
  <inkml:trace contextRef="#ctx0" brushRef="#br0">7 1 6515,'0'0'6979,"-5"0"-6519,3 0 6,4 0 2399,23-1-2802,0 2 0,0 1 0,0 0 0,26 8 0,19 8-1086,1-4 0,1-2 0,0-4 1,91-1-1,-163-7 342</inkml:trace>
</inkml:ink>
</file>

<file path=ppt/ink/ink210.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4:29:16.093"/>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52 0,'0'0,"0"0,0 0,0 0,0 0,0 27,0-27,0 0,0 26,0-26,-26 0,26 0,0 0,0 26,0-26,0 0,0-26,0 26,0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0,-26 0,26 0,0 0,0 0,0 0,0 0,0 0,0 0,0 0,0 0,0 0,0 0</inkml:trace>
</inkml:ink>
</file>

<file path=ppt/ink/ink211.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4:29:19.375"/>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52 79,'-26'-26,"26"26,0 0,0-26,0 26,-26 0,26 0,0 0,0 0,0 0,26 0,-26 0,0 0,0 0,0 0,0 0,0 0,0 0,0 0,0 0,0 0,0 0,0 0,0 0,0 0,0 0,0 0,0 0,0 0,0 0,0 0,0 0,0 0,0 0,0 0,0 0,0 0,0 0,0 0,0 0,0 0,0 0,0 0,0 0,0 0,0 0,0 0,0 0,0 0,0 0,0 0,0 0,0 0,0 0,0 0,0 0,0 0,0 0,0 0,0 0,0 0,0 0,0 0,0 0,0 0,0 0,0 0,0 0,0 0,0 0,0 0,0 0,0 0,0 0,0 0,0 0,0 0,0 0,0 0,0 0,0 0,0 0,0 0,0 0,0 0,0 0,0 0,0 0,0 0,0 0,0 0,0 0,0 0,0 0,0 0,0 0,0 0,0-27</inkml:trace>
</inkml:ink>
</file>

<file path=ppt/ink/ink212.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4:29:22.250"/>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368 2838,'0'0,"0"0,0 0,0 0,0 0,0 0,0 0,0 0,0 0,0 0,0 0,0 0,0 0,0 0,0 0,0 0,-27 0,27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0,0-27,0 27,0 0,0 0,0 0,0 0,0 0,0 0,0 0,0 0,0 0,0 0,0 0,0 0,0 0,0 0,0 0,0 0,0 0,0 0,0 0,0 0,0 0,0 0,0 0,0 0,0 0,0 27,0-27,0 0,0 0,0 0,-26 0</inkml:trace>
  <inkml:trace contextRef="#ctx0" brushRef="#br0" timeOffset="2484">394 1576,'-26'0,"26"0,0 0,0 0,0 0,0 0,0 0,0 0,0 0,0 0,0 0,0 0,26 0,0 0,27-26,-1 26,27 0,0-26,-26 26,-1 0,1-27,-27 27,26 0,-52 0,0 0,27 0,-27 0,0 0,26 0,-26 0,0-26,-26 52,26-26,0 0,0 0,-27 0,27 0,-26 0</inkml:trace>
  <inkml:trace contextRef="#ctx0" brushRef="#br0" timeOffset="2859">736 1550,'0'0,"-27"0,27-26,0 26,0 0,0 26,0-26,0 26,0 1,-26-1,26 26,0 27,0-26,0-1,0 1,-26 26,26-27,-27-25,27 51,-26-51,26 25,0-52,0 53,0-27,0-26,0 0,0 0,0 0,0 0,0 0,-26 0,26 0,-53 0,53 26,-52-26,26 0,-27 27</inkml:trace>
  <inkml:trace contextRef="#ctx0" brushRef="#br0" timeOffset="3203">0 2365,'0'0,"0"0,26 0,0 0,1 0,25 0,27 0,-26 0,52-27,-26 27,-1 0,1 0,0 0,-26 0,-27 0,26 0,-25 0,-1 0,0 0,-26 0,0 27,0-27,0 0,0 0,26 0,-26 0,0 0,0 0,0 0,27 0</inkml:trace>
  <inkml:trace contextRef="#ctx0" brushRef="#br0" timeOffset="3609">1550 2154,'0'0,"0"0,0 0,0 0,0-26,-26 26,0 0,-1-26,27 26,-26 0,0 0,-1 0,27 0,-26 0,-26 0,25 26,-25 0,-27-26,53 27,-27-1,53 0,-26 27,0-27,26 0,0 1,0-1,0 0,0 0,26 1,0-27,0 0,27 26,0-26,-27 26,26-26,1 0,-27 0,0 0,1 0,-27 0,26 0,0 0,-26 0,27 0,25 0</inkml:trace>
  <inkml:trace contextRef="#ctx0" brushRef="#br0" timeOffset="4343">2286 1787,'0'0,"0"0,0 0,0 0,-26 0,26 0,0 0,0 0,-27 0,27 0,-26 0,26 0,0 0,-26 0,26 0,0 0,0 0,0 0,26 0,0 0,1 0,51 0,-25 0,52 0,-26 0,0 0,0 0,-1 0,-51 0,25 0,-52 0,26 0,-26 0,27 0,-27 0,0 0,0 0,0 0,-27 0,27 0,-26 0,26 0,0 0,-26 0</inkml:trace>
  <inkml:trace contextRef="#ctx0" brushRef="#br0" timeOffset="4812">2233 1997,'0'0,"0"0,0 0,0 0,0 0,0 0,0 0,27 0,-27 0,0 0,0 0,26 0,26 0,-25 0,25 0,27 0,0 0,0 0,0 0,-1 0,-25 0,-27 0,27 0,-27 0,0 0,-26 0,27 0,-27 0,0 0,0 0,-27 0,27 0,0 0,0 0,0 0,0 0,0 0,0 0,0 0,0 0,0 0,-26 0,26 0,0 0</inkml:trace>
  <inkml:trace contextRef="#ctx0" brushRef="#br0" timeOffset="6406">4046 1445,'0'-26,"0"26,0 0,0 0,-26 0,26 0,0 0,0 0,0 0,0 0,0 26,0-26,0 26,0 0,0 27,-26 0,26-1,0 1,-27 26,1-27,0 1,26-1,-26 1,-1-27,27 27,-26-53,26 26,0 0,0 0,0-26,0 0,0 0,0 0,0 0,0 0,0-26,0 26,0-26,26 0,1 26,-1-53</inkml:trace>
  <inkml:trace contextRef="#ctx0" brushRef="#br0" timeOffset="6843">4440 1681,'-26'0,"0"0,26 27,-26 25,-27-25,53-1,-26 0,0 27,-1-27,27 0,0 0,0 1,0-1,0-26,0 26,27 1,-1-27,0 0,0 0,27 0,-27 0,27 0,-27-27,27 1,-1 0,-26-27,53 27,-53 0,27-27,-27 27,-26 0,0-1,0-25,-26 25,26 27,-53-26,27 0,-26 26,25 0,-51 0,51 0,-25 0,52 26,-53 0,27-26,26 27,-26-1,-1 0,27-26,0 27,0-27,27-27,-1 27</inkml:trace>
  <inkml:trace contextRef="#ctx0" brushRef="#br0" timeOffset="7578">4493 814,'0'-26,"0"26,0 0,0 0,0 0,0 0,26 0,-26 0,27 0,-27 26,26-26,0 0,0 0,53 0,-26 0,26 0,-1 0,1-26,0 26,-53 0,27-26,-27 26,-26 0,26 0,-26 0,0 0,0 0,0 0,0 0,0 0,0 0,0 0,27 0</inkml:trace>
  <inkml:trace contextRef="#ctx0" brushRef="#br0" timeOffset="7937">5544 499,'0'0,"0"26,26-26,-26 53,0-27,0 27,0-27,-26 26,26 1,-26 0,26-27,-27 0,27 0,0 1,0-27,0 26,0-26,27 0,-27-26,0 26,26-27,0 1,-26-26</inkml:trace>
  <inkml:trace contextRef="#ctx0" brushRef="#br0" timeOffset="8187">5781 446,'0'0,"0"0,0 0,26 0,-26 0,26 0,0 0,1 0,51 0,-51 0,25 0,27 0,-53 0,27 27,-53-27,52 0,-52 0,27 26,-27-26,0 0,0 0,0 26,0-26,0 53,-27-27,27 0,-26 27,26-27,-26 27,26-27,0 0,-26 1,-1-1,1-26,26 26,0-26,-26 0,0 0,26 0</inkml:trace>
  <inkml:trace contextRef="#ctx0" brushRef="#br0" timeOffset="8562">5964 683,'0'0,"0"0,27 0,-1 0,0 0,1 0,25 0,-26 0,27 0,-53 0,52 0,-25 0,-27 0,26 0,0 0,1 0,-27 0,26 0,0 0,0 0,-26 0,0 0,0 0,0 0</inkml:trace>
  <inkml:trace contextRef="#ctx0" brushRef="#br0" timeOffset="9250">5833 1681,'-26'0,"26"0,0 0,0 0,0 0,0 0,0 0,-26 0,26 0,0 27,0-27,0 26,0 0,0-26,26 0,-26 0,0 0,0 0,0 0,26 0,-26 0,0-26,0 0,0 26,26-27,-26 27,0 0,-26 0,26 0,0 0,0 0,0 0,0 0,-26 0,26 0,0 0,0 0,0 0,0 0,0 27,0-27,26 0</inkml:trace>
  <inkml:trace contextRef="#ctx0" brushRef="#br0" timeOffset="10015">6516 1997,'27'0,"-27"0,0 0,26-27,0 1,27 26,25-26,1-27,26 27,-26-53,0 27,0-1,0 1,-53-1,27 27,-53-1,0 1,0 0,-53 0,27 26,-1 0,-25 26,26 0,-27 0,0 1,27 25,-53 1,53-1,0 1,0-27,26 27,0-27,0 0,26 1,26-1,-25-26,25 0,1-26,-1-1,27 1,-26 0,26-27,-1 1,1 25,-26-25,-27-1,27 27,-27 0,-26-1,0 27,0-26,-26 26,-1 26,1-26,26 27,-26-27,-1 26,27 0,0 1,0 25,0-26,27 1,-1 25,27-52,-27 27,26 25,-25-52,25 0,-26 0,1 0,25 0,-52 0,53 0,-27-52,-26 25,26 1,1-27</inkml:trace>
  <inkml:trace contextRef="#ctx0" brushRef="#br0" timeOffset="10640">7883 1603,'-27'52,"-25"-26,-1 53,1-52,25 25,-25 1,-1-27,1 26,-1-25,53 25,-26-25,0-27,52 0,0 0,0 0,27 0,26-53</inkml:trace>
  <inkml:trace contextRef="#ctx0" brushRef="#br0" timeOffset="10890">8356 1629,'0'26,"-27"0,27 53,-26-26,-27 26,53-1,-26 1,-26 0,52-26,0-1,-27 27,1-53,26 1,-26-1,26-26,0 0,0-26,-26-1,26 1,-27-27,1 1,26-1,0-25,26-1,1 26,-1 1,-26-1,52 1,-25 25,-1-25,26 52,-52-27,53 27,0 0,-1-26,-26 26,27 0,-1 26,-25-26,-1 0,0 0,1 27,-27-1,-27 0,1-26,0 27,-53 25,26-52,-25 26,51 1,-25-1,25-26,27 0,0-26</inkml:trace>
  <inkml:trace contextRef="#ctx0" brushRef="#br0" timeOffset="11609">10694 499,'-52'0,"25"26,-25-26,25 53,-51-27,-1 53,0-27,0 27,0 26,0-26,1 26,-1 0,0 1,0-1,27 0,-1 0,1 26,52-52,-27 0,1 0,26 0,26-27,1-26,-27 27,78-53,-25 0,26-53,26 1,0 26,26-53,1-26</inkml:trace>
  <inkml:trace contextRef="#ctx0" brushRef="#br0" timeOffset="12109">11141 683,'-53'26,"53"0,-52 27,25-27,27 27,-26-1,26-25,26-1,-26 0,27-26,-1 27,0-27,27-27,-27 27,53-26,-27 0,-25-1,52-25,-53-1,26 27,-25-27,-1 1,-26-1,0 27,0 0,-26 0,-1-1,1 27,0 0,0 27,-27-1,27 0,-27 27,27-27,26 26,-26-25,26-1,26 0,0 1,27-1</inkml:trace>
  <inkml:trace contextRef="#ctx0" brushRef="#br0" timeOffset="12500">11850 841,'0'26,"-26"-26,0 26,26-26,0 26,0-26,0 27,0-27,0 0,26 0,0 0</inkml:trace>
  <inkml:trace contextRef="#ctx0" brushRef="#br0" timeOffset="12687">12481 420,'0'0,"-53"0,53 0,0 0,-26 26,26 1,0-1,0 0,26 27,-26-27,53 27,-27-27,0 26,27 1,-27-27,27 1,-27-1,0 0,1 0,-27 1,0-27,0 26,-27-26,1 0,-26 0,-1 26,-26-26,0 0,27 0,-1-26,1 26,25 0,1-26,0 26,26-27,26 27,0-26,1 0,25 0,1-1,-1-25,27 25,0-25,-26 26,25-27,-25 27,-1-27,1 53,-27-52,-26 25,0 1,0 26,-52-52,25 52,1 0,0 0,0 0,-27 0,27 0,-27 52,27-26,-27-26,27 53,-26-27,25 27</inkml:trace>
  <inkml:trace contextRef="#ctx0" brushRef="#br0" timeOffset="13328">10668 1419,'-26'0,"26"0,0 0,26 0,0 26,27-26,-27 0,53 0,26 0,26 0,1-26,52 26,-1 0,28-27,25 27,1-26,-27 0,0 0,-26-1,-26 1,-27 26,-26-26,-52-1,-1 27,-25-26,-27 26,-27 0,27 0,-52 0,-1 0,-26 26,-26-26,0 27</inkml:trace>
  <inkml:trace contextRef="#ctx0" brushRef="#br0" timeOffset="13812">10274 2076,'-53'26,"27"0,0 0,-1 1,27-1,0 0,0 27,27-27,-1-26,0 26,27 1,-1-54,1 27,-1-26,1 0,-1-1,1 1,-27 0,27-27,-27 1,-26 26,26-1,-52-25,26 52,-26 0,0-27,-1 54,-25-27,-1 0,1 26,-1 27,27-27,-27 26,27-25,26 25,0-52,26 53,27-27</inkml:trace>
  <inkml:trace contextRef="#ctx0" brushRef="#br0" timeOffset="14171">10878 2338,'-26'0,"26"0,0 0,-27 0,1 27,0-27,26 0,0 0,0 0,0 0,0 0,26 0,27 0</inkml:trace>
  <inkml:trace contextRef="#ctx0" brushRef="#br0" timeOffset="14359">11325 1997,'-53'0,"27"0,0 26,-27 0,53 1,0-1,-26 0,26 0,26 27,-26-53,53 26,-27-26,0 0,27 0,-1 0,-25 0,25-26,-26 0,27-1,-27 1,-26-26,0 52,26-53,-52 27,26-27,0 27,-52 26,25 0,1 0,-26 26,25-26,-25 53,52-53,0 26,0 27,26-53</inkml:trace>
  <inkml:trace contextRef="#ctx0" brushRef="#br0" timeOffset="14921">12402 1839,'0'0,"26"-26,-26 52,0-26,0 0,0 0,-26 0,26 0,0 26,0-26,0 0,-26 27,26-27,-27 26,27-26,0 0,0 0,0-26,0 26,0-27,0 27,0-26,27 26,-1-26,-26 0,26 26,-26 0,27 0,-1 0,0 0,-26 26,0 0,-26 0,0 1,-1 25,-25 1,-1-27,-26 27,27-27,-27 0,26 0,27-26,26 0,-26 0,52 0,-26 0,26-26,1 0,-1 0,27 26,-27 0,0-27,27 27,-53 0,52 0,-26 0,27 0,-27 0,-26 27,53-27,-27 0,0-27,27 27,0-26,-1 0,27 26</inkml:trace>
  <inkml:trace contextRef="#ctx0" brushRef="#br0" timeOffset="15453">13164 1629,'-26'0,"-1"26,-25 0,26-26,-27 27,27 25,-27-52,53 53,-26-27,26 27,-26-27,52 0,-26 27,26-53,1 26,25-26,-26 0,27 0,-1-26,-25 26,25-27,-25 1,-1 0,0 26,-26-26,0-1,-26 27,0 0,-27 0,0 0,1 0,-27 27,27-1,-1 0,0 0,1 1,26-1,26-26,0 26</inkml:trace>
  <inkml:trace contextRef="#ctx0" brushRef="#br0" timeOffset="15921">14163 0,'0'0,"-27"-27,27 27,27 27,-27-27,0 52,26-25,-26 25,26 27,0 0,1 0,-1 52,0-26,-26 0,0 27,0-1,-26 27,-27-27,-25 0,-1 27,-53-27,27-25,-52 25,-1-52,27 26,-1-53,27 1,0-27,52 27,27-53,-26 0,52 0,0 0,0-27,26 1,0 26,-26 0,53-26,-27 26,0-26,27-1,-1 27</inkml:trace>
  <inkml:trace contextRef="#ctx0" brushRef="#br0" timeOffset="18828">14951 1340,'-26'0,"26"0,-27 0,1 0,26 0,0-26,-26 26,26 0,0 0,-27 0,27 0,0 0,0 0,0 0,0 0,0 0,0 0,0 0,0 0,0 0,0 0,0 0,0 0,27 0,-1 0,-26 0,53 0,-27 0,26 0,1 0,-1 0,-25 0,-1 0,0 0,-26 0,27 0,-27 0,0 0,0 0,0 0</inkml:trace>
  <inkml:trace contextRef="#ctx0" brushRef="#br0" timeOffset="19250">14793 1524,'0'0,"0"0,0 0,0 0,0 0,0 0,26 0,-26 0,27-27,-1 27,0 0,27 0,-27 0,27 0,-27 0,26 0,-25 0,25 0,-52 0,27 0,-27 0,0 0,26 0,-26 0,0 0,0 0,-26 0,26 0</inkml:trace>
</inkml:ink>
</file>

<file path=ppt/ink/ink213.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4:29:52.890"/>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738 271,'-26'0,"26"0,0 0,0 26,-26-26,26 0,-27 0,27 0,-26 0,26 26,0-26,0 0,0 0,0 0,0 0,0-26,0 26,0 0,0 0,0-26,0 0,0 26,0-27,26 1,1 0,-27 26,26-27,-26 1,26 26,1-26,-1 26,0 0,0 0,1 0,-27 0,26 0,26 26,-52-26,27 26,-1 27,-26-27,0 27,-26-1,-1 1,-51-1,25 1,-52 0,26-1,-52 1,26-1,0 1,-1-1,54-25,-1-1,1-26,26 0,26 0,0-26,26-1,26 1,1 0,-27-1,53 1,-26 26,-1 0,1 0,-1 0,-26 0,27 0,-27 26,-26-26,27 0,-1 27,-26-27,26 26,-26-26,26 0,1 0,-1 0,53 0,-53-26,27 26,-1-27</inkml:trace>
  <inkml:trace contextRef="#ctx0" brushRef="#br0" timeOffset="735">1369 297,'0'-26,"0"26,0-26,0 26,26-27,0 1,-26 26,27 0,25-26,-52 26,53 0,-27 0,-26 0,26 0,1 26,-27-26,26 26,-26 1,0-1,-26 0,-1 0,1 1,26 25,-52-26,25 1,1-27,0 26,-1-26,27 26,-26-26,26 0,26 0,-26 0,0 0,0-26,27 26,-1 0,0 0,-26 0,27 0,-1 0,0 0,-26 26,26 1,1-27,-1 26,-26 0,0 0,-26 1,-1-1,1-26,-26 26,25-26,-25 26,25-26,1 0,-26 0,52 0,-27 0,27 0,0 0,0 0,27-26,-27 26,52-26</inkml:trace>
  <inkml:trace contextRef="#ctx0" brushRef="#br0" timeOffset="1281">2078 402,'-26'0,"26"0,-26 0,-1 0,1 0,26 26,0-26,0 27,0-1,0 0,0 1,0-1,0 0,26 0,1 1,-1-1,-26 0,53-26,-27 0,53 0,-27 0,1-26,-1 0,27-1,-26 1,-27-26,27 25,-53-25,0 25,0-25,-27 26,1-27,-27 53,27-26,-26 26,-1 0,1 0,-1 26,27-26,-1 26,-25 1,52-1,0 0,0 0,26-26</inkml:trace>
  <inkml:trace contextRef="#ctx0" brushRef="#br0" timeOffset="1938">1579 1742,'0'0,"0"0,0 0,0-26,26 26,-26-26,27 26,-1-27,53-25,0 26,-1-27,1-26,26 0,0 1,-26-1,0 0,0 0,0 0,-27 0,1 27,26-27,-53 26,26 1,-52-1,27 27,-27 0,0 0,0 26,-27-27,27 54,0-27,0 26,0 0,0 0,0 1,0-1,0 0,0 0,27 1,25-27,-52 26,53-26,-1 0,1-26,0-1,-27 1,26 0,-25 0,-1 26,0-27,0 1,-26 0,0 26,0-26,0 26,0 0,-26 26,0-26,26 26,-26 0,26 1,-27-1,1 26,26-25,-26 25,26-25,0-1,0 26,26-52,27 0,-53 0</inkml:trace>
  <inkml:trace contextRef="#ctx0" brushRef="#br0" timeOffset="2578">3445 823,'-27'0,"27"0,27 0,-27 0,26-27,-26 27,79-52,-53 25,27-25,25-27,1 27,-26-27,-1 26,1-26,26 27,-53-27,27 26,-27 1,0 26,0-27,-26 53,0-26,0 26,0 0,0 26,0 0,-26 1,26-1,-26 26,26-25,-26 25,26 27,0-26,0-1,0 1,0-27,0 27,0-27,0 0,0-26,0 26,0-26,26 0,-26 0,0 0,0 0,-26 0</inkml:trace>
  <inkml:trace contextRef="#ctx0" brushRef="#br0" timeOffset="3000">3707 586,'0'0,"0"0,27 0,-1 0,27 0,-1 0,27 0,0 0,-27-26,-25 26,25 0,-26 0,-26 0,27 0,-27 0,0 0,0 0,0 0,-27 0</inkml:trace>
  <inkml:trace contextRef="#ctx0" brushRef="#br0" timeOffset="5375">4180 665,'0'0,"0"0,0 0,0 0,0 0,0 0,0 0,0 0,0 0,0-26,0 26,0 0,0 0,0 0,0 0,0 0,0 0,0 26,0-26,0 0,-26 0,26 26,0 0,-26-26,26 27,0-1,-26-26,26 0,0 26,0-26,0 0,0 0,0 0,0 0,0 0,0 0,0 0,0 0,0 0,0 0,0 0,0 0,0 0,0 0,0 0,0 0,0 27</inkml:trace>
</inkml:ink>
</file>

<file path=ppt/ink/ink214.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4:30:12.125"/>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79 0,'0'0,"-26"0,26 0,-26 0,26 0,0 0,0 0,0 0,0 0,0 0,0 0,-27 0,27 53,0-27,0-26</inkml:trace>
</inkml:ink>
</file>

<file path=ppt/ink/ink215.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3:52:46.859"/>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2841 1069,'0'0,"0"0,0 0,0 0,0 27,0-27,0 0,-26 0,26 26,0-26,0 0,0 0,0 0,0 0,0 0,0 0,0 0,0 0,0 0,0 0,-27 0,27 0,0 0,0 0,0 0,0 0,0 0,0 0,0 0,0 0,0 0,0 0,0 0,0 0,0 0,0 0,0 0,0 0,0 0,-26 0,26 0,0 0,0 0,0 0,0 0,0 0,0 0,0 26,0 1,0-27,0 0,0 26,0-26,0 0,0 26,0 0,0-26,0 27,0-27,0 0,0 26,0 0,0-26,0 26,0-26,0 27,0-1,0-26,0 26,0-26,0 27,0-1,0-26,0 26,0-26,0 0,0 26,0 1,0-27,0 0,0 26,0-26,0 26,0-26,0 0,0 26,0-26,0 0,0 27,0-27,0 0,0 26,0-26,0 26,-26-26,26 27,0-1,0-26,0 26,0-26,0 26,0-26,0 27,0-27,0 0,0 26,0-26,0 0,0 0,0 0,0 26,0-26,0 0,0 0,0 0,0 0,0 0,0 0,0 0,0 0,0 0,0 0,0 0,0 0,0 0,0 27,0-27,0 0,0 26,0-26,0 26,0-26,0 26,0 1,0-27,0 26,-26 0,26 0,0-26,0 27,0-1,0-26,0 26,0-26,0 27,0-27,0 26,0-26,0 0,0 26,0-26,0 0,0 26,0-26,0 0,0 0,0 27,0-27,0 0,0 0,0 0,0 26,0-26,0 0,0 26,0-26,0 0,0 0,0 0,0 26,0-26,0 0,0 0,0 0,0 0,0 27,0-27,26 0,-26 0,0 26,0-26,0 0,0 0,0 0,0 26,0-26,0 0,0 0,26 0,-26 0,0 0,0 0,0 0,0 0,0 0,0 0,0 0,0 0,0 0,0 0,0 0,0 0,0 0,0 0,0 0,0 0,0 0,0 0,0 0,0-26,0 26,0-53</inkml:trace>
  <inkml:trace contextRef="#ctx0" brushRef="#br0" timeOffset="2281">2762 1831,'0'0,"0"0,0 0,0 0,0 0,0 0,0 0,0 0,0 0,0 0,0 0,0 0,0 0,0 0,0 0,0 0,0 0,0 0,0 0,0 0,0-26,0 26,0 0,0-26,0 26,0-26,0-1,0 27,0-26,0 26,0 0,0-26,0 26,0-27,0 27,0 0,0 0,0-26,0 26,0 0,0 0,0 0,0 0,0 0,0 0,0 0,0 0,0 0,0 0,0 0,0 0,0 0,0 0,0 0,0 0,0 0,0 0,0 0,0 0,0 0,0 0,0 0,0 0,0 0,0 0,26 0,27 0,26-26,0 0,26-27,0-26,0 53,26-27,-26-25,27 51,-27-25,-26-27,26 53,-26-27,-27 27,27 0,-53-1,27 1,-53 0,26 26,0-27,-26 27,0 0,0 0,0 0,27 0,-27 0,0 0,-27 0,27 27,0-27,0 0,-26 52,0-52,26 53,-53-27,27 27,-53 26</inkml:trace>
  <inkml:trace contextRef="#ctx0" brushRef="#br0" timeOffset="3266">2762 2094,'0'0,"0"0,0 0,0-26,0 26,0 0,-26 0,26 0,0 0,0 0,0 0,0-26,-26 26,26 0,0 0,0 0,0 0,0 0,0 0,0 0,0 0,0 0,0 0,0 0,0 0,0 0,26 0,-26 0,26 26,53-26,0 26,26 0,0 1,0-1,0 27,0-27,-26 0,-26 0,-1 1,27-1,-53 0,27 0,-53-26,26 0,-26 27,26-27,-26 0,0 0,0 0,0 26,0-26,0 0,0 0,0 0,0 0,0 0,0-26,-26 26,26 0,-26 0,26 0,0-27,0 27,-26-26,-1 26,27-26,-26 0,26 26,-26-27,-27 1,53 0,-26 0,0-1,-1 1,27 0,-26 26,0-27,26 27,-26 0,26 0,0 0,0 0,0-26,0 26,0 0,0 26,0-26,0 0,0 0,0 0,0 0,0 0,26 0,-26 0,26 27,0-27,-26 26,27 0,25 1,-25-1,25 0,1 0,-27 1,26-1,-25 0,25-26,-25 26,-1-26,0 27,-26-27,26 0,-26 0,0 0,0 0,0 0,-26 0,26 0,0 0,-26 0,0 0,26 0,-53 0,27 0,-27 0,27 0,-53 0,53 0,-27 0,27 26,-27-26,1 0,26 0,-27 26,27-26,-1 0,1 0,0 0,26 0,0 0,0 0,0 0,0 0,0 0,0 0,26 0,0 0,1 0,-27 0,52 0,-25-26,51 26,-25 0,-27-26,53 26,-53-27,27 27,-53 0,52 0,-25 0,-27 0,26 0,-26 0,26 0,-26 0,-26 0,26 0,0 0,-26 0,26-26,0 26,-27 0,1 0,0 0,26 0,-26 0,-1 0,1 0,26 0,0 0,-26-26,26 26,-26-26,-1-1,27 1,-26 0,0-27,-1 27,27 26,0-26,0 26,0 0,0 0,0 26,0-26,0 0,0 26,0 1,0-27,-26 26,0 0,0-26</inkml:trace>
  <inkml:trace contextRef="#ctx0" brushRef="#br0" timeOffset="4859">2683 1963,'0'0,"0"0,0 0,0 0,0 0,0 0,0 0,0 0,0 0,0 0,0 0,0 0,0 0,0 0,0 0,0 0,0 0,0 0,0 0,0 0,0 0,0 0,0 0,0 0,0 0,0 0,0 0,0 0,0 0,0 0,-26 0,-27 0,27 0,-53 0,-52 0,26 0,-26 0,-27 0,26 0,1 0,0 0,26 0,0 0,26 0,26 0,1 0,25 0,1 0,0 0,26 0,0 0,0 0,26 0,0 0,1 0,-1 0,26 0,1 26,26-26,26 0,0 0</inkml:trace>
  <inkml:trace contextRef="#ctx0" brushRef="#br0" timeOffset="5625">4155 1017,'0'0,"0"-26,0 26,0 0,0 0,0 0,0 0,0 0,0 0,0 0,0 0,0 0,0 0,0 0,0 0,0 0,0 0,0 0,0 0,0 0,0 0,0 0,0 0,0 0,0 0,0 0,0 0,0 0,0 0,0 0,0 0,0 0,0 0,0 0,0 0,0 0,0 0,0 0,0-27,-27 1,27-27,0 1,0 26,0-53,0 26,0 1,0 25,0-25,0 26,0-27,0 27,27 0,-27-1,0 27,0-26,0 26,0 0,0 0,0 0,26 0,-26 26,0-26,0 53,0-27,0 27,0 25,-26 28</inkml:trace>
  <inkml:trace contextRef="#ctx0" brushRef="#br0" timeOffset="6391">3866 2488,'0'0,"0"-26,0 26,0 0,0 0,0-26,-27 26,27 0,0 0,0 0,0 0,-26 0,26 0,0 0,0 0,0-27,0 27,0 0,0 0,-26 0,26 0,0 0,0 0,0 0,0 0,0 0,0 0,0 0,0 0,0 0,0 27,0-27,0 0,0 0,0 26,0 27,0 25,0-25,0 26,0 0,0 26,0-26,-26-1,26 1,-27 0,27 0,0-27,0 27,0-52,0-1,27 0,-27 0,0-26,0 0,0 0,0 0,0 0,0 0,0 0,0 0,0 0,0 0,0 0,0 0,0 27,0-27,0 0,0 0,0 0,0 26,0-26</inkml:trace>
  <inkml:trace contextRef="#ctx0" brushRef="#br0" timeOffset="9219">56 2988,'0'0,"0"0,0 0,0 0,0 0,0 0,0 0,0 0,0 0,0 0,0 0,0 0,0-27,-27 1,27 0,0-27,-26 27,26-27,0 27,0-53,0 53,0 0,0-1,0-25,53 26,-27 26,0-27,1 27,-1 0,26 0,-25 0,-1 0,0 27,0-1,-26-26,27 52,-27-52,0 27,-27-1,27 0,0-26,-52 27,26 25,-1-52,1 26,0-26,26 0,0 0,0 0,0 0,0 0,0 0,0 0,0-26,26 26,-26 0,26 0,1-26,25 0,-26 26,53 0,-26 0,-1 0,1 0,0 0,-27 0,26 26,-25 0,-27-26,0 26,0-26,0 27,0-1,-53 0,1 0,-1 1,-26-1,0 27,0-53,27 0,-1 26,1-52,-1 26,27 0,0 0,-1 0,1 0,26 0,0 0,0 0,0 0,0 0,26-27,-26 27,27 0,-1 0,0 0,27-26</inkml:trace>
  <inkml:trace contextRef="#ctx0" brushRef="#br0" timeOffset="10672">5442 45,'0'0,"0"-27,0 27,0 0,27 0,-27 0,0 0,0 0,0 0,0 0,0 0,0 0,0-26,0 26,0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26,0-26,0 0,0 0,0 27,0-27,0 26,0-26,26 0,-26 26,0-26,0 0,0 0,0 0,0 0,26 0,-26 0,0 0,0 0,0 0,0 0,0 0,0-26,0 26,0 0,-26 0,26 0,0-26,-26 26,26 0,-27 0,1 0,-27 0,-25 26,-1-26,26 26,1 0,-1 1,1-1,25 27,1-27,0 26,26-25,0 25,0-25,26-1,0 0,27-26,-27 26,53-26,0 0,0 0,-1 0,1-26,0 26,-26-26,-1 26,1 0,-27 0,-26 0,26 26</inkml:trace>
  <inkml:trace contextRef="#ctx0" brushRef="#br0" timeOffset="12453">5153 3303,'0'-26,"-26"26,26 0,0 0,-26 0,-1 0,1 0,26 0,-52 26,25-26,-52 26,27 27,-27-27,27 27,-1-27,0 26,27-25,0 25,0-26,26 27,0-27,0 1,26 25,0-26,0-26,27 27,0-1,-1-26,1 0,25 0,1-26,0 26,-26-27,-1 1,1 26,-27-26,27 0,-53-1,0 27</inkml:trace>
  <inkml:trace contextRef="#ctx0" brushRef="#br0" timeOffset="12859">4286 3750,'0'0,"0"0,0 0,0 0,0 0,26 0,1 0,-1 0,27-27,-1 27,27-26,26 0,-26-1,0 27,26-26,-26 0,-27 26,27-26,-53 26,27-27,-53 27,26 0,0 0,-26 0,27 0,-27 0,0 0,0 0,0 0,0 0,-27 0,27 0</inkml:trace>
</inkml:ink>
</file>

<file path=ppt/ink/ink216.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3:53:16.671"/>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134 115,'0'0,"0"0,0-27,0 27,0 0,0 0,0 0,0 0,0 0,0 0,0-26,0 26,0 0,0 0,0 26,0-26,0 0,0 0,0 0,0 0,0 0,0 0,0 0,0 0,0 27,0-1,0 0,0 27,-26-1,26 1,-27-1,27 1,-26 26,26-27,0 1,-26-1,26-25,-26 25,26-26,0 1,0-1,0 0,0-26,0 0,0 0,0 0,0 0,-27 0,54 0,-27-26,0 26,0-26,26-1,-26 1,26 0,0 0</inkml:trace>
  <inkml:trace contextRef="#ctx0" brushRef="#br0" timeOffset="657">1553 36,'0'0,"0"0,0 0,-26 0,26 0,0 0,0 26,0-26,0 26,26-26,-26 0,0 27,0-27,0 0,0 0,0 0,0 0,0 0,26 0,-26 0,0 0,0 0,0 0,0 0,0 0,0 0,0-27,0 27,0-26,-26 0,26 26,0 0,-26-27,-27 27,27 0,-27 0,27 0,-27 0,-25 27,25-27,0 52,1-25,-1 51,27-25,26-27,0 27,0-27,53 0,-1 1,27-27,0 0,52 0,-26-27,27-25,25 25,-52-25,1-1,-28 27,-25-26,-1 25</inkml:trace>
</inkml:ink>
</file>

<file path=ppt/ink/ink217.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3:53:05.859"/>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4257 815,'0'0,"0"0,0 0,0 0,0-27,0 27,0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0,-27 0,1 0,0 53,-53-27,27-26,-27 53,0-27,0 53,0-53,0 27,-26-1,26-26,1 27,-54 0,27-1,26 1,-26-1,0 1,26-1,0-25,1 25,-1-26,26 27,1-27,-1 0,27-26,0 27,-1-27,1 26,26-26,0 0,0 0,0 0,0 0,0 0,0 0,0 0,0 0,0-26,0 26,0 0,0 0,0 0,0 0,26 0,-26 0,27-27,-1 1,-26 0</inkml:trace>
  <inkml:trace contextRef="#ctx0" brushRef="#br0" timeOffset="1609">2233 1156,'0'0,"0"-26,0 26,0-26,0 26,0-27,0 27,0-26,0 0,0 26,-26-27,26 27,0 0,0-26,0 0,0 26,0 0,0 0,0 0,0 0,0 0,0 0,0 0,0 0,0 0,0 26,0 0,0 1,0-27,0 52,26-25,-26 25,27 1,-1-1,-26 1,0 26,26-1,-26 1,27 0,-27 26,26-26,-26 0,0 0,0 0,0-1,0 1,0-26,0 26,0-53,0 26,0 1,0-27,0-26,0 26,0 1,0-27,0 0,0 0,0 0,0 0,0 0,0 0,0 0,0 0,0 0,0 0,0 0,0 0,0 0,0-27,0 1,0 26,0 0,26-26,0 0</inkml:trace>
  <inkml:trace contextRef="#ctx0" brushRef="#br0" timeOffset="2344">2391 2155,'0'0,"-26"0,26-27,0 27,0 0,0 0,0 0,0 0,0 0,-26-26,26 26,0 0,0 0,0 0,0 0,0 0,0 0,0 0,0 0,0 0,0 0,0 0,0 0,0 0,0 0,0 0,0 0,0 0,0 0,0 0,0 0,0 0,0 0,0 0,26 0,-26 26,52 1,1-1,26 0,0 27,26-27,0 27,-26-1,-1-26,1 27,0-27,0 27,0-27,0 27,-53-27,26 0,1 0,-27-26,-26 27,27-27,-27 0,26 0,-26 0,0 0,0 0,0 0,-26 0,26 0,0 0,0 0,0 0,0 0,0 0,0 0,0 0,0 0,-27-27,27 1</inkml:trace>
  <inkml:trace contextRef="#ctx0" brushRef="#br0" timeOffset="3312">2575 1314,'0'0,"0"0,0 0,26 0,-26-26,0 26,0 0,0 0,0 0,27-27,-27 27,0 0,26 0,-26-26,0 26,26 0,-26 0,0 0,0-26,0 26,0 0,0 0,0 0,0 0,0 0,0 0,0 0,0 0,0 0,0 0,0 0,0 0,0 0,0 0,0 0,0 0,0 0,0 0,0 0,0 0,0 0,0 0,0 0,0 0,0 0,0 0,0 0,0 0,0 0,0 0,0 0,0 0,0 0,26 0,-26 0,0 0,0 0,0 0,0 0,0 0,27 0,-27 0,0 0,0-27,0 27,0 0,0 0,0 0,0 0,0 27,0-27,0 0,0 0,-27 0,27 26,0 0,-26 1,26-1,-26 26,0-25,-1-1,27 0,-26 27,-26-27,52 27,-27-27,1 0,0 0,-1 1,27-1,-26 0,26 0,-26-26,26 0,0 0,0 0,0 0,0 0,0 0,26 0,-26 0,0 0,0 0,26 0,-26 0,0-26,27 26,-27 0,26 0,27 0,-53 0,52-26,-26 26,53 0,-53 0,27 0,-27 0,27 0,-27 0,0 0,1 0,-27 0,26 0,-26 0,26-26,-26 26,0 0,0 0,-26 0,26 0,0 0,-26 0,26 0,0 0,0 0,-27 0,27 0,0 0,-26 0,0 0,26 0,0-27,-53 27,27-26,26-26,-53-1,27 27,26-27,0 1,-26-1,26 1,26 25,-26 1,0 0,0-1,0 1,0 26,0 0,0 0,0 0,0 0,0 26,0-26,0 27,0-1,0 0,0 1,-26-1,26 26,-26-25,-1 25,27-26,0 1,0-1,0 0,0-26,27 27,-1-27,-26 0,26 26,-26-26,26 0,-26 0,27 0,-27 26,0-26,0 0,0 0,0 0,0 0,0 0,0 0,0 0,-27 0,27-26,0 52,-26-26,26 0,0 0,-52 0,25 0,1 26,-26-26,52 27,-27-27,1 0,26 0,-26 0,26 0,0 0,26 0,-26 0,0 0,0 0,0 0,0 0,26 0,-26 0,0 0,27 0,-27-27,26 27,0-26,0 0,-26 0,27-27,-27 27,26-1,-26 1,26 0,-26 0,0-1,0 1,0 26,0 0,0 0,0 0,0 0,0 0,0 26,0-26,0 27,0-1,0 0,0 0,26 1,1-1,-1 0,-26 1,26-1,-26 0,27-26,-27 26,26-26,-26 27,0-27,0 0,0 0,0 0,-26 0,26 0,-27 0,27 0,-26 0,0 0,-1 0,1 0,-26 0,25 0,-25 0,26 0,-27 0,27 0,26 0,-27 0,27 0,0 0,-26 0,26 0,0 0,26 0,-26 0,0 0,0 0,0 0,0 0,0 0,27 0</inkml:trace>
  <inkml:trace contextRef="#ctx0" brushRef="#br0" timeOffset="5359">2444 1787,'0'0,"0"0,0 0,0 0,-27 0,27-27,0 27,0 0,0 0,0 0,0 0,0 0,0 0,0 0,0 0,0 0,0 0,0 0,0 0,0 0,0 0,0 0,0 0,0 0,0 0,0 0,0 0,0 0,0 0,0 0,0 0,0 0,0 0,0 0,0 0,0 0,0 0,0 0,0 0,0 0,0 0,0 0,0 0,0 0,0 0,0 0,0 0,0 0,0 0,-26 0,26 27,-26-27,26 0,-26 0,-27 26,53-26,-26 26,-27-26,53 0,0 27,-26-27,26 0,0 0,0 0,-26 0,26 0,0 0,0 0,0 0,0 0,0 0,0 0,0 0,0 0,0 0,0 0,0 0,0 0,0 0,0 0,0 0,0 0,0 0,0 0,0 0,0 0,0 0,0 0,0 0,0 0,0 0,0 0,-27 0,27 0,-78 0,-1 0,-53-27,-25 27,-27 0,26 27,0-27,27 0,26 26,0 0,52 0,-26-26,27 0,26 0,-1 27,27-27,0 0,0 0,0 0,0 0,0 0,27 0,-27 0,0 0,0 0,0 0,26-27,26 27,-25 0,25 0,1 0,-1-26</inkml:trace>
  <inkml:trace contextRef="#ctx0" brushRef="#br0" timeOffset="7578">158 1051,'0'0,"0"0,0 0,0 0,0 0,0 26,0 1,0-1,0 0,0 27,0-1,-27 1,27-1,0 1,-26-27,0 27,26-27,0 0,0-26,0 27,0-27,0 0,0-27,0 27,0-26,0 0,0-1,0 1,0 0</inkml:trace>
  <inkml:trace contextRef="#ctx0" brushRef="#br0" timeOffset="7844">131 1156,'0'-26,"27"26,-27-26,0 26,0 0,0-27,0 27,26 0,-26-26,26 26,1 0,-27 0,26 0,0 0,0 26,-26-26,27 0,-1 27,-26-27,0 26,0 0,0 0,-26 1,-1 25,27-25,0-1,-52 0,52 0,-26 1,26-27,0 0,0 0,0 0,0 0,0 0,0 0,0 0,0-27,26 27,-26-26,26 26,0 0,27-26,-27 26,53 0,-26 0,-1 0,1 0,-27 26,0-26,0 0,-26 0,0 26,0-26,0 27,0-27,-26 26,-26 0,25 0,-25 1,-27 25,26-52,1 27,-27-1,27-26,-27 0,52 0,-25 0,26 0,-1 0,1 0,26 0,0-26,0 26,0 0,0 0,26 0,1 0,-1 0,0 0,27 0,-27-27</inkml:trace>
  <inkml:trace contextRef="#ctx0" brushRef="#br0" timeOffset="9016">5387 26,'0'-26,"0"26,0 0,0 0,-27 0,27 0,0 0,-26 0,26 26,-53-26,53 53,-26-53,-26 26,25 27,-25-27,-1 26,27-52,0 53,-27-27,53 27,-26-27,26 0,0 27,0-53,26 53,-26-53,53 26,-27-26,27 0,-27 26,53-26,-53 0,26-26,27 26,-26 0,-27-26,27 26,-27-53,0 53,1 0,-27-53,0 53</inkml:trace>
  <inkml:trace contextRef="#ctx0" brushRef="#br0" timeOffset="9422">4966 447,'0'-27,"-26"27,26 0,0 0,0 0,0 0,0 0,26 0,-26 0,26 0,27 0,0-26,-1 26,27-26,0 0,-27-1,27 27,-26 0,-1-26,-25 0,-1 26,0 0,-26 0,0 0,0 0,0 0,0 0,0 0,0 0,-26 0,26 0,0 0,-53 0,27 26,-53 0,27-26</inkml:trace>
  <inkml:trace contextRef="#ctx0" brushRef="#br0" timeOffset="9969">4257 762,'0'0,"0"0,0 0,0 0,0 0,0 0,0 0,0 0,0 0,0 0,0 0,0 0,0 0,0 0,0 0,0 0,0 0,0 0,0 0,0 0,0-26,0 26,0-27,0 1,0 0,26 0,-26-53,26 53,-26-27,27 0,-27-25,0 51,26-52,-26 27,0 26,0-27,-26 27,26 26,0-26,0-1,0 27,0 0,0 0,0 0,0 0,0 27,0-1,0-26,0 26,26-26,0 53,0-27,-26 26</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8:55.324"/>
    </inkml:context>
    <inkml:brush xml:id="br0">
      <inkml:brushProperty name="width" value="0.025" units="cm"/>
      <inkml:brushProperty name="height" value="0.025" units="cm"/>
    </inkml:brush>
  </inkml:definitions>
  <inkml:trace contextRef="#ctx0" brushRef="#br0">230 126 10725,'0'0'1224,"-25"-12"-311,-78-39-412,72 36-268,19 9 709,0 0-1,-1 1 1,-13-4 0,19 7 899,11 3-111,15 5-1134,92 38-223,-39-23-78,1-4-1,97 12 1,152-1 83,321-17-132,-477-12-201,-33 1-57,0-6-1,175-31 1,-122-4 57,-151 31-26,1-2 1,-2-1-1,36-19 0,-63 29 20,-1-1 0,0 1 0,0-1 0,6-7 891,-12 16-975,-1 14 77,-1 0 1,-9 32-1,-1 14 36,4 32 122,5 126 0,3-129-52,8 567 1540,-8-491-1582,-3-169-326,0 0 0,0 0-1,-1-1 1,1 1 0,0-1 0,0 0 0,-1 0-1,1 0 1,-4-1 0,3 1-42,3 0 209,-6 0-544,1-1-1,-1 1 1,0-1-1,1 0 1,-1-1-1,1 0 1,-11-4-1,-11-7-5376</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8:55.726"/>
    </inkml:context>
    <inkml:brush xml:id="br0">
      <inkml:brushProperty name="width" value="0.025" units="cm"/>
      <inkml:brushProperty name="height" value="0.025" units="cm"/>
    </inkml:brush>
  </inkml:definitions>
  <inkml:trace contextRef="#ctx0" brushRef="#br0">38 51 3458,'0'0'14902,"-8"-1"-13448,4 1-1251,-19-3 442,20 2-197,17 1 156,321 1 3872,384-3-3902,-137-39 67,-545 38-1135,-45 3-4653,1 0 3598,-1 0 1,1 1 0,-1 0 0,-13 4-1,-6 2-4773</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1:41.227"/>
    </inkml:context>
    <inkml:brush xml:id="br0">
      <inkml:brushProperty name="width" value="0.025" units="cm"/>
      <inkml:brushProperty name="height" value="0.025" units="cm"/>
    </inkml:brush>
  </inkml:definitions>
  <inkml:trace contextRef="#ctx0" brushRef="#br0">51 1 1697,'0'0'3393,"-6"26"-2896,4-17-49,-1 1-96,-2 2 64,-1 2-368,-1 3 32,-1 2-80,0 0-288,2 2-384,6 0-609,0-2 1,0-14-337</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8:56.085"/>
    </inkml:context>
    <inkml:brush xml:id="br0">
      <inkml:brushProperty name="width" value="0.025" units="cm"/>
      <inkml:brushProperty name="height" value="0.025" units="cm"/>
    </inkml:brush>
  </inkml:definitions>
  <inkml:trace contextRef="#ctx0" brushRef="#br0">1 183 7203,'0'0'10640,"0"6"-9621,0-4-972,1-1 1,-1 1-1,1-1 0,-1 1 1,1-1-1,0 1 1,-1-1-1,1 1 0,0-1 1,0 0-1,0 0 0,0 1 1,0-1-1,0 0 1,0 0-1,0 0 0,1 0 1,-1 0-1,0 0 0,1 0 1,-1-1-1,1 1 1,-1 0-1,1-1 0,-1 1 1,1-1-1,-1 1 0,1-1 1,3 0-1,8 2 323,1-1 0,26-1 0,-13 0 47,343 1 3350,-348-2-3570,1 0 0,41-8 0,-57 8-259,0 0 0,0-1 1,-1-1-1,1 1 0,0-1 1,-1 0-1,0 0 1,1-1-1,-1 0 0,-1 0 1,1 0-1,-1-1 1,7-6-1,-11 9-113,1-1 0,0 0 0,-1 1-1,1-1 1,-1 0 0,0 0 0,0 0 0,0 0 0,0 0 0,-1-1 0,1 1-1,-1 0 1,0 0 0,0 0 0,0 0 0,0-1 0,0 1 0,-1 0 0,-1-5-1,1 3-185,-1 0-1,1 1 0,-1-1 1,-1 0-1,1 0 0,-1 1 1,1 0-1,-1-1 0,-1 1 1,-3-4-1,-23-15-4280,-4 2-3578</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8:56.423"/>
    </inkml:context>
    <inkml:brush xml:id="br0">
      <inkml:brushProperty name="width" value="0.025" units="cm"/>
      <inkml:brushProperty name="height" value="0.025" units="cm"/>
    </inkml:brush>
  </inkml:definitions>
  <inkml:trace contextRef="#ctx0" brushRef="#br0">33 0 11269,'0'0'8319,"-4"2"-7402,3-1-870,-1 0 0,1 0 0,-1 0 0,1 0 0,0 0 0,0 0-1,-1 0 1,1 0 0,0 1 0,0-1 0,0 1 0,1-1-1,-1 0 1,0 1 0,0-1 0,1 1 0,-2 3 0,-2 32 646,3-29-520,-2 244 2378,3-161-3722,0-105-6361,0-8 1314</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8:56.797"/>
    </inkml:context>
    <inkml:brush xml:id="br0">
      <inkml:brushProperty name="width" value="0.025" units="cm"/>
      <inkml:brushProperty name="height" value="0.025" units="cm"/>
    </inkml:brush>
  </inkml:definitions>
  <inkml:trace contextRef="#ctx0" brushRef="#br0">0 16 10405,'0'0'9260,"3"-3"-8201,-1 2-909,0-1-1,0 1 1,1-1-1,-1 1 1,1 0-1,-1 0 1,1 0-1,-1 1 1,1-1-1,-1 1 1,1-1-1,0 1 1,4 0 0,42 3 1356,-33-1-1040,246 9 2312,-36-5-3275,-186-2-568,1 1 1,-1 2-1,50 15 1,-88-22 772,-1 1-1,1-1 1,-1 1 0,1-1-1,-1 1 1,1 0 0,-1-1-1,1 1 1,-1 0 0,0 0-1,2 1 1,-1 5-5551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8:57.384"/>
    </inkml:context>
    <inkml:brush xml:id="br0">
      <inkml:brushProperty name="width" value="0.025" units="cm"/>
      <inkml:brushProperty name="height" value="0.025" units="cm"/>
    </inkml:brush>
  </inkml:definitions>
  <inkml:trace contextRef="#ctx0" brushRef="#br0">811 160 12102,'0'0'4177,"21"-22"-3510,64-69 136,-35 45 6501,-50 63-7367,21 243 631,-7-128-245,16 147 173,13 260 433,-43-524-871,-11 260 465,-12 171-467,23-425-51,-1 65-27,20 160-1,-13-212 15,-6-33 222,-4-1 66,-336 1 423,-224 0-3527,471-5 746,89 4 1731,0-1-1,0 1 1,1-1 0,-1 0 0,0 0 0,0 0 0,1-1 0,-6-2 0,-16-12-4199</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8:58.864"/>
    </inkml:context>
    <inkml:brush xml:id="br0">
      <inkml:brushProperty name="width" value="0.025" units="cm"/>
      <inkml:brushProperty name="height" value="0.025" units="cm"/>
    </inkml:brush>
  </inkml:definitions>
  <inkml:trace contextRef="#ctx0" brushRef="#br0">623 24 5491,'0'0'10959,"-6"-4"-9844,-17-12-538,17 12 202,-77 5-203,-89 12 0,134-11-567,30-2 3,0 0 1,1 1-1,-1-1 1,0 1-1,0 1 1,-14 4-1,19-5 158,-1-1 0,0 1 0,0-1 1,0 0-1,1 0 0,-1 0 0,-6-1 0,-4 0-135,-53 1-17,67 0-16,-1 0 1,1 0-1,0 0 0,-1 1 0,1-1 1,0 0-1,-1 0 0,1 0 0,0 0 1,-1 0-1,1 1 0,0-1 0,0 0 1,-1 0-1,1 1 0,0-1 0,0 0 1,-1 0-1,1 1 0,0-1 0,0 0 1,0 0-1,0 1 0,-1-1 0,1 0 1,0 1-1,0-1 0,0 0 0,0 1 1,0-1-1,0 0 0,0 1 0,0 0 1,0 14 440,0-9-427,-1 5 59,0-1 0,-1 1 0,-1-1 0,0 0 0,0 0-1,-8 16 1,5-11-27,-8 27-1,8-11 66,-1 35-1,-5 21 712,12-84-810,-11 44 106,3 1 0,-4 84-1,11-96-81,0-18-19,1 0-1,1 0 0,0 0 0,1 0 0,7 26 0,-2-17 44,5 40-1,-9-45-28,0-1-1,2 1 1,12 35 0,-12-46 21,0 1 1,-1 0-1,-1 1 1,0-1-1,0 1 1,0 17-1,1 17 106,1 0-1,3 0 1,2 0-1,21 60 1,-24-78 2,-1-1 0,-1 1 1,-2 0-1,0 0 0,-3 35 1,0-62-223,0 1 1,0 0-1,-1 0 1,1-1 0,-1 1-1,0 0 1,0-1-1,0 1 1,0-1 0,0 1-1,0-1 1,-1 0-1,1 1 1,-1-1 0,-2 3-1,0-1-336,-1 0 0,1 0-1,-1 0 1,-9 5 0,11-8-240,1 0 1,0 1 0,-1-1-1,1 0 1,-1 0 0,1-1 0,-4 2-1,-17-1-13021</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8:49.279"/>
    </inkml:context>
    <inkml:brush xml:id="br0">
      <inkml:brushProperty name="width" value="0.025" units="cm"/>
      <inkml:brushProperty name="height" value="0.025" units="cm"/>
    </inkml:brush>
  </inkml:definitions>
  <inkml:trace contextRef="#ctx0" brushRef="#br0">323 1 3298,'0'0'0,"-18"4"-1361,-9 20 96,-7 2 1265,-6 5 176,-5 5 225,-10 4-113,-3 8 80,34-29-368,3 0-480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8:51.047"/>
    </inkml:context>
    <inkml:brush xml:id="br0">
      <inkml:brushProperty name="width" value="0.025" units="cm"/>
      <inkml:brushProperty name="height" value="0.025" units="cm"/>
    </inkml:brush>
  </inkml:definitions>
  <inkml:trace contextRef="#ctx0" brushRef="#br0">32 317 1745,'0'0'7507,"-7"0"-6813,-16 0 39,21 0-325,4 0 313,17 0 8601,-7 0-8813,10-1-466,-1-1 0,29-5-1,-45 6-9,0-1 0,-1 0 0,1 1 0,7-6-1,17-6 204,-2 8-239,0 1 0,0 1-1,0 1 1,46 3-1,-23 0-19,266-1 7,-298-1 19,-1-1-1,27-5 0,6-2 5,335-17-130,162 2 160,-447 19-66,290-33-190,-322 26 216,387-49-76,-133 54 62,24-1 34,103 6-2,-448 2-14,163 8 9,34 1 81,369-9-19,-563 0-71,8 0 9,0 0 0,1 0 0,-1-1 0,0 0-1,0-1 1,0-1 0,22-7 0,-34 10-19,1-1 0,-1 1-1,1 0 1,-1 0 0,1-1 0,-1 1 0,1-1-1,-1 1 1,1-1 0,-1 1 0,1 0 0,-1-1-1,0 1 1,1-1 0,-1 0 0,0 1 0,1-1-1,-1 1 1,0-1 0,0 0 0,0 1 0,1-1-1,-1 1 1,0-1 0,0 0 0,0 1 0,0-1-1,0 0 1,-1 0-31,1 0 0,0 0 0,-1 0 0,1 0 0,-1 0-1,1 0 1,-1 0 0,1 0 0,-1 0 0,0 0 0,0 0 0,1 0-1,-1 0 1,0 1 0,0-1 0,0 0 0,0 1 0,0-1 0,0 1-1,-1-2 1,-15-4-1434,1 1 0,-1 1 0,-23-4 0,-10-2-4870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8:52.025"/>
    </inkml:context>
    <inkml:brush xml:id="br0">
      <inkml:brushProperty name="width" value="0.025" units="cm"/>
      <inkml:brushProperty name="height" value="0.025" units="cm"/>
    </inkml:brush>
  </inkml:definitions>
  <inkml:trace contextRef="#ctx0" brushRef="#br0">408 119 6227,'0'0'7155,"-1"-7"-6416,-2-23 179,3 29-821,0-1 1,-1 1-1,1 0 1,-1 0-1,0-1 1,1 1-1,-1 0 1,0 0-1,0 0 1,0 0-1,0 0 1,0 0-1,0 0 1,0 0-1,0 0 1,0 0-1,0 0 1,0 1-1,-1-1 1,1 0-1,0 1 1,0-1-1,-1 1 1,1 0-1,0-1 1,-1 1-1,1 0 1,-1 0-1,1 0 1,0 0-1,-3 0 1,0 0-21,-1 0 1,1 1-1,0 0 1,-1 0-1,1 0 1,0 0 0,0 0-1,-6 4 1,2 0 18,1 0 0,0 0 0,0 1 0,0 0 1,1 1-1,-1 0 0,-7 11 0,1 0 205,-20 39 0,33-56-302,0-1-1,0 0 1,-1 1-1,1-1 1,0 1 0,0-1-1,0 0 1,-1 1 0,1-1-1,0 1 1,0-1 0,0 1-1,0-1 1,0 1 0,0-1-1,0 0 1,0 1-1,0-1 1,0 1 0,0-1-1,0 1 1,0-1 0,1 1-1,-1-1 1,0 0 0,0 1-1,0-1 1,1 1 0,-1-1-1,0 0 1,1 1-1,0 0-4,-1-1 0,1 1 0,0-1 0,0 0 0,0 1 0,0-1 0,0 0 0,0 0 0,0 0 0,0 0 0,0 0 0,0 0 0,2 0 0,2 0 3,-1-1 1,1 0-1,0 0 0,-1 0 1,9-4-1,-7 1 17,0 1 1,0-1 0,-1 0-1,0-1 1,0 1-1,0-1 1,-1 0-1,1 0 1,-1-1 0,0 1-1,-1-1 1,1 0-1,-1 0 1,0 0 0,-1 0-1,1-1 1,-1 1-1,0-1 1,-1 1-1,0-1 1,0 0 0,0 1-1,-1-1 1,0 0-1,0 0 1,-1 1-1,-1-8 1,1 12-9,1 0 0,-1 1 0,0-1 0,0 1 0,0-1 0,0 1 0,0-1 0,0 1 0,0 0 0,0 0 0,0-1 0,-1 1 0,1 0 0,0 0 0,-1 0 0,1 0 0,-1 0 0,1 1 0,-1-1 0,0 0-1,1 1 1,-1-1 0,0 1 0,1 0 0,-1-1 0,0 1 0,-3 0 0,-8-1 53,0 1 0,-22 2-1,25-1-49,0 0 10,0 1-1,1 0 0,0 0 1,-1 1-1,1 1 0,0-1 1,1 1-1,-1 1 0,1 0 1,-1 0-1,-7 7 1,10-7-19,0-1 1,1 1-1,0 0 1,0 1-1,0-1 1,1 1 0,0 0-1,0 0 1,0 0-1,1 0 1,0 1-1,0 0 1,1-1 0,-1 1-1,-1 14 1,3-14-30,0 0 1,1 0 0,0 0 0,0 0 0,1 0-1,2 14 1,-2-18 17,0-1 0,0 0 0,0 1 0,0-1-1,0 0 1,0 0 0,1 1 0,-1-1 0,1 0 0,0 0 0,0-1 0,-1 1-1,1 0 1,0-1 0,0 1 0,1-1 0,-1 1 0,0-1 0,0 0 0,1 0-1,-1 0 1,4 1 0,10 1-35,1-1 1,-1 0-1,1-1 0,0-1 0,22-2 1,-37 1 47,3 1 6,0 0 0,0-1-1,-1 0 1,1 0 0,0 0 0,-1-1 0,1 1-1,-1-1 1,1 0 0,-1-1 0,0 1 0,0-1-1,0 0 1,0 0 0,-1 0 0,1 0 0,-1 0-1,0-1 1,4-5 0,-3 3 11,0-1 1,0 0-1,-1 0 1,0 0-1,-1 0 1,1 0-1,-1-1 1,-1 1-1,1-1 1,-1 0-1,0-9 1,-1-87-39,0 103 17,0-1 1,0 1 0,-1-1-1,1 1 1,0-1 0,0 1-1,-1-1 1,1 1 0,-1-1-1,0 1 1,1 0-1,-1-1 1,0 1 0,0 0-1,0-1 1,0 1 0,0 0-1,0 0 1,0 0 0,0 0-1,0 0 1,0 0-1,-1 0 1,1 1 0,0-1-1,-1 0 1,1 1 0,-1-1-1,1 1 1,-1-1-1,1 1 1,-1-1 0,1 1-1,-1 0 1,1 0 0,-1 0-1,1 0 1,-2 0 0,-3 1 6,1-1 0,-1 1 1,1 0-1,0 1 0,-1-1 1,1 1-1,0 0 0,0 1 0,-7 3 1,-2 4 72,1 0 0,0 1-1,1 1 1,0 0 0,1 0 0,1 1 0,0 0 0,-14 25 0,5-3 279,1 1-1,-19 57 1,26-59-73,2 1-1,1 0 0,2 1 0,-2 40 0,5 147 687,3-143-637,0 9 175,21 160 0,0-138-273,10 78-56,-30-127-774,-1-61-366,0-1 652,-1 0 180,1 0 0,-1 0 0,1 0 0,-1 0 1,1 0-1,-1 0 0,1 0 0,-1 0 0,0-1 0,1 1 0,-1 0 1,1 0-1,0-1 0,-1 1 0,1 0 0,-1-1 0,1 1 1,-1 0-1,1-1 0,-20-20-2428,5 1-2514,-1-1-3591</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8:52.381"/>
    </inkml:context>
    <inkml:brush xml:id="br0">
      <inkml:brushProperty name="width" value="0.025" units="cm"/>
      <inkml:brushProperty name="height" value="0.025" units="cm"/>
    </inkml:brush>
  </inkml:definitions>
  <inkml:trace contextRef="#ctx0" brushRef="#br0">0 165 12262,'0'0'9409,"7"3"-8374,6 0-820,0 1-1,1-2 0,-1 0 0,1 0 0,0-1 0,17-2 0,-23 1-128,320-1 1707,-220-5-1517,114-20 0,-15-18 102,-162 32-372,0-3 0,62-29-1,-104 42-123,19-10 186,-22 12-144,1 0-1,-1 0 1,1-1-1,-1 1 1,1-1-1,-1 1 1,0 0-1,1-1 1,-1 1-1,1-1 1,-1 1-1,0-1 1,0 1-1,1-1 1,-1 1-1,0-1 1,0 1-1,1-1 1,-1 1-1,0-1 1,0 0-1,0 1 1,0-1-1,0 1 1,0-1-1,0 0 1,0 1-1,0-1 1,0 1-1,0-1 1,-1 1-1,1-2 1,-8 1-1539,-11 1 447,-6 0-818,0 0-1,1 2 1,-30 6 0,9 1-2907</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8:52.769"/>
    </inkml:context>
    <inkml:brush xml:id="br0">
      <inkml:brushProperty name="width" value="0.025" units="cm"/>
      <inkml:brushProperty name="height" value="0.025" units="cm"/>
    </inkml:brush>
  </inkml:definitions>
  <inkml:trace contextRef="#ctx0" brushRef="#br0">149 0 7331,'0'0'2967,"-24"17"-721,-73 51-586,94-66-1512,-1 1 0,1 0 0,0-1-1,0 1 1,0 1 0,-3 4 0,5-7-80,1 0 1,0 0-1,-1-1 1,1 1-1,0 0 0,0 0 1,-1 0-1,1-1 1,0 1-1,0 0 0,0 0 1,0 0-1,0-1 1,0 1-1,1 0 0,-1 1 1,1 4 537,-1-5-518,0 0 0,0 0 0,0 0 0,1 0 0,-1 0 1,0 0-1,1 0 0,-1 0 0,1 0 0,-1 0 0,1-1 0,-1 1 1,1 0-1,0 0 0,-1 0 0,1-1 0,0 1 0,0 0 0,0-1 0,0 1 1,-1-1-1,1 1 0,0-1 0,0 1 0,0-1 0,0 1 0,0-1 0,1 0 1,34 6 1186,-31-5-1030,164 2 3303,-129-3-3083,20-3 185,85-14 0,59-24-227,-115 22-361,-62 16-476,-27 3-690,-4 2-2709,-40 20-2432,16-13 784</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2:26.361"/>
    </inkml:context>
    <inkml:brush xml:id="br0">
      <inkml:brushProperty name="width" value="0.025" units="cm"/>
      <inkml:brushProperty name="height" value="0.025" units="cm"/>
    </inkml:brush>
  </inkml:definitions>
  <inkml:trace contextRef="#ctx0" brushRef="#br0">471 153 4194,'0'0'4338,"-3"-7"-3965,0-7-733,0 5 1868,1-1 0,1 0 0,-1-14 0,3 5-1145,-2-25 475,1 43-829,0 0 0,0 1 0,-1-1 0,1 0 0,0 1 0,0-1 0,-1 0 0,1 1 0,-1-1 0,1 1 0,0-1 0,-1 1 0,1-1 0,-1 1 1,1-1-1,-1 1 0,1-1 0,-1 1 0,1 0 0,-1-1 0,0 1 0,1 0 0,-1-1 0,0 1 0,0 0 0,-19-2 207,18 2-214,1 0-4,0 1-1,1-1 0,-1 1 0,0-1 0,0 1 1,0-1-1,1 1 0,-1 0 0,0-1 1,1 1-1,-1 0 0,1 0 0,-1-1 0,0 1 1,1 0-1,0 0 0,-1 0 0,1 0 0,0-1 1,-1 1-1,1 0 0,0 0 0,0 0 0,0 0 1,0 0-1,0 2 0,-3 27-164,3 0-588,2-29 763,0 0 1,0-1 0,0 1 0,-1-1-1,1 1 1,0-1 0,0 0-1,0 1 1,0-1 0,0 0 0,0-1-1,3 1 1,-2 0 48,-1-1-48,-1 1 0,0 0 0,0 0 0,0-1 0,0 1 0,0-1-1,0 1 1,0-1 0,0 1 0,0-1 0,0 1 0,0-1 0,0 0-1,0 0 1,-1 1 0,1-1 0,0 0 0,-1 0 0,1 0 0,0 0-1,-1 0 1,1 0 0,-1 0 0,1 0 0,-1 0 0,0 0 0,1 0 0,-1 0-1,0-1 1,0 1 0,0-2 0,1-6 160,0 0 0,-1-18 0,0 16 297,0 10-317,0 3-263,-1 5 94,0 0-1,0 0 1,0 0 0,-3 7 0,-3 16 6,3 16 43,3 85 0,2-58 25,-1-49 160,0 1 0,2 0 0,0 0 0,12 48 0,-11-51-102,-3-22 53,0-1-290,-2-2 50,1 0-1,-1 0 1,0 0 0,1 0-1,-2 0 1,1 1 0,0-1-1,0 0 1,-1 1 0,1 0 0,-1 0-1,0 0 1,0 0 0,-3-2-1,-6-2-163,0 0 1,-18-7-1,5 5 39,-1 1 1,-53-7-1,12 3 142,65 10 10,4 1-154,475 0 2248,-476 0-1833,-3 0-95,-32 1-142,0 2 0,0 1 1,0 1-1,0 2 0,1 2 0,0 0 1,1 3-1,-60 29 0,87-39-4,1 1-1,0 0 0,0 0 1,0 0-1,0 0 0,1 1 1,-1 0-1,-4 6 0,7-9 29,1 0-1,-1 0 0,0 0 1,1 0-1,-1 0 0,1 0 0,-1 0 1,1 0-1,0 0 0,0 0 0,-1 0 1,1 0-1,0 0 0,0 0 0,0 0 1,0 0-1,0 1 0,0-1 1,0 0-1,1 0 0,-1 0 0,0 0 1,1 0-1,-1 0 0,0 0 0,1 0 1,-1 0-1,1 0 0,0 0 0,-1 0 1,1 0-1,0-1 0,-1 1 1,1 0-1,0 0 0,0-1 0,0 1 1,0 0-1,0-1 0,0 1 0,0-1 1,0 1-1,0-1 0,1 1 0,15 6 37,0 0 0,1-2-1,0 1 1,35 4-1,-14-6 34,49 0-1,-86-4 151,-2 0-171,-1 1 1,0-1-1,0 1 0,1-1 1,-1 0-1,0 1 0,0-1 1,1 0-1,-1 1 0,0-1 0,0 0 1,0 0-1,1 0 0,-1 0 1,0 0-1,-1 0 0,-2 1 33,-57 7-125,-86 0 0,137-6-333,12 3-252,19 6 50,24 4 485,-20-8 256,0 2 0,-1 0 1,0 1-1,25 16 1,-47-25-120,-1 0 1,0 1 0,1-1 0,-1 0-1,0 1 1,1-1 0,-1 1-1,0-1 1,0 1 0,0-1 0,-1 1-1,2 3 1,-1-5-20,-1 1 0,0 0-1,0 0 1,0 0 0,1 0-1,-1 0 1,0 0 0,0 0 0,0 0-1,-1-1 1,1 1 0,0 0 0,0 0-1,0 0 1,-1 0 0,1 0-1,0 0 1,-1-1 0,1 1 0,-1 0-1,1 0 1,-1 0 0,1-1 0,-1 1-1,1 0 1,-1-1 0,0 1 0,-1 0-1,-10 5 94,-1 0-1,0-1 1,0 0-1,0-1 1,-28 4-1,35-7-100,-306 38-1323,260-37-1820,23-2-3793</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8:53.142"/>
    </inkml:context>
    <inkml:brush xml:id="br0">
      <inkml:brushProperty name="width" value="0.025" units="cm"/>
      <inkml:brushProperty name="height" value="0.025" units="cm"/>
    </inkml:brush>
  </inkml:definitions>
  <inkml:trace contextRef="#ctx0" brushRef="#br0">1 27 8084,'0'0'10399,"11"6"-8990,-2-1-1120,1 0 1,0-1-1,18 6 1,-7-7 40,0 0 1,1-2-1,-1 0 1,26-2-1,0 0 144,443-37 2349,-445 33-2583,16-3 172,3-1-483,-21 7-7298</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9:00.618"/>
    </inkml:context>
    <inkml:brush xml:id="br0">
      <inkml:brushProperty name="width" value="0.025" units="cm"/>
      <inkml:brushProperty name="height" value="0.025" units="cm"/>
    </inkml:brush>
  </inkml:definitions>
  <inkml:trace contextRef="#ctx0" brushRef="#br0">2161 390 8932,'0'0'4327,"-25"4"-3718,-79 11 58,98-15-566,0 1 1,0 0 0,0 1-1,0 0 1,-6 2 0,-3-2 1694,-54-2-426,-121-17 0,-548-130-1165,210 2 33,446 118-123,5 1 325,-143-30 0,182 53 595,35 20-877,-8 48-20,2 0 1,0 86 0,9-111 10,-1 5 122,3 0 1,9 70-1,14-5 97,-13-65-180,-2 0 0,-3 0 0,4 69 0,-11-74-868,0-40 629,0 0 0,0 1 1,0-1-1,-1 1 0,1-1 0,0 0 1,0 1-1,0-1 0,-1 0 0,1 1 0,0-1 1,0 0-1,-1 0 0,1 1 0,0-1 1,0 0-1,-1 0 0,1 0 0,0 1 0,-1-1 1,1 0-1,-1 0 0,1 0 0,0 0 1,-1 0-1,1 1 0,0-1 0,-1 0 0,1 0 1,-1 0-1,1 0 0,-1 0 0,-18 0-1640,10-1 133,-14 1-2905</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9:01.022"/>
    </inkml:context>
    <inkml:brush xml:id="br0">
      <inkml:brushProperty name="width" value="0.025" units="cm"/>
      <inkml:brushProperty name="height" value="0.025" units="cm"/>
    </inkml:brush>
  </inkml:definitions>
  <inkml:trace contextRef="#ctx0" brushRef="#br0">1 1 9332,'0'0'10104,"24"15"-9141,-1-1-754,-7-3-50,1 0 1,0-2-1,1 0 1,0-1 0,0-1-1,1 0 1,31 6 0,38 1 872,128 3 1,93-15-32,-160-4-514,246-30 333,5 0-2541,-407 34-5264,1-1 5459,-18 3-2927</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9:01.361"/>
    </inkml:context>
    <inkml:brush xml:id="br0">
      <inkml:brushProperty name="width" value="0.025" units="cm"/>
      <inkml:brushProperty name="height" value="0.025" units="cm"/>
    </inkml:brush>
  </inkml:definitions>
  <inkml:trace contextRef="#ctx0" brushRef="#br0">0 150 11493,'0'0'6075,"34"7"-4221,115 22-501,-117-25-956,0-1-1,58-2 1,-43-2-42,38 1 198,-1-4 0,136-23 0,-213 26-573,-4 0 29,0 1 1,1-1-1,-1 0 0,0 0 1,0 0-1,4-2 0,-6 2-18,0 0-1,0 1 1,-1-1-1,1 0 1,0 0-1,-1 1 1,1-1-1,0 0 1,-1 0-1,1 0 1,-1 0-1,1 0 1,-1 0-1,0 0 1,1 0-1,-1 0 1,0 0-1,0 0 1,0 0-1,0 0 1,0 0-1,0-2 1,0-1-159,0 1 0,0-1 0,-1 0 1,1 1-1,-1-1 0,0 1 1,0-1-1,0 1 0,0-1 1,-1 1-1,0 0 0,1 0 1,-1 0-1,-1 0 0,1 0 0,0 0 1,-4-3-1,-4-3-1252,0 1 1,-1 1-1,-22-12 1,32 18 1288,-40-22-6315</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9:01.732"/>
    </inkml:context>
    <inkml:brush xml:id="br0">
      <inkml:brushProperty name="width" value="0.025" units="cm"/>
      <inkml:brushProperty name="height" value="0.025" units="cm"/>
    </inkml:brush>
  </inkml:definitions>
  <inkml:trace contextRef="#ctx0" brushRef="#br0">103 1 12614,'0'0'8025,"-3"20"-7350,-6 36-46,-25 187 887,32-171-1444,2-46-395,-4 32 0,4-56 190,-1-1 0,1 0-1,0 0 1,0 0 0,-1 0 0,1 0-1,0 0 1,-1 0 0,1 0 0,-1 0-1,1-1 1,-1 1 0,1 0 0,-1 0-1,0 0 1,0 0 0,1-1-1,-1 1 1,0 0 0,0-1 0,0 1-1,0-1 1,-1 2 0,1-2-197,0 0-1,0 0 1,0 0 0,0 0-1,0 0 1,0 0 0,0 0 0,1 0-1,-1-1 1,0 1 0,0 0-1,0 0 1,0-1 0,0 1 0,1-1-1,-1 1 1,0-1 0,0 1-1,1-1 1,-1 1 0,0-1 0,1 0-1,-1 1 1,0-1 0,1 0-1,-1 1 1,1-1 0,-1-1 0,-12-20-9203</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9:02.092"/>
    </inkml:context>
    <inkml:brush xml:id="br0">
      <inkml:brushProperty name="width" value="0.025" units="cm"/>
      <inkml:brushProperty name="height" value="0.025" units="cm"/>
    </inkml:brush>
  </inkml:definitions>
  <inkml:trace contextRef="#ctx0" brushRef="#br0">0 0 11397,'0'0'9605,"191"100"-8517,-112-76-143,5-5-241,6-10-224,5-2-416,-5 0 16,-14-2-80,-12 7-672,-19 5-993,-16 4-544,-29-11-4178,0 1-5746</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9:02.495"/>
    </inkml:context>
    <inkml:brush xml:id="br0">
      <inkml:brushProperty name="width" value="0.025" units="cm"/>
      <inkml:brushProperty name="height" value="0.025" units="cm"/>
    </inkml:brush>
  </inkml:definitions>
  <inkml:trace contextRef="#ctx0" brushRef="#br0">67 0 13718,'0'0'6923,"-3"2"-6031,-5 6-476,5-6-40,3 16 1315,1 98-420,-2 149-557,-22-1-652,19-243-63,-7 48-137,-3 112-1,14-179 114,0 1-1,0 0 0,1 0 1,-1-1-1,1 1 1,0-1-1,-1 1 0,1 0 1,1-1-1,-1 0 1,0 1-1,0-1 0,1 0 1,0 1-1,-1-1 1,3 2-1,1 0-15,-1 0-1,1-1 1,0 1 0,-1-1-1,2 0 1,-1 0 0,7 2-1,6 1-47,-1-1 0,2 0-1,34 4 1,211-2 58,-181-7 49,136-16 69,0-18 46,-110 16-148,627-62-60,3 57 107,-671 22-14,70 1 72,-111 2-29,0 1 0,0 1 0,26 7 1,8 8 167,-35-9-147,0-3 1,1 0 0,31 4 0,-52-11-70,-4 1 90,-12-3-294,-7-2-976,-1-1 0,1 0 0,-1-1 0,-29-16 0,13 6-1567</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9:04.277"/>
    </inkml:context>
    <inkml:brush xml:id="br0">
      <inkml:brushProperty name="width" value="0.025" units="cm"/>
      <inkml:brushProperty name="height" value="0.025" units="cm"/>
    </inkml:brush>
  </inkml:definitions>
  <inkml:trace contextRef="#ctx0" brushRef="#br0">143 145 12278,'0'0'8006,"-3"-5"-7667,3 4-331,0 0-1,0 0 1,-1 1 0,1-1 0,0 0 0,-1 0 0,1 1 0,0-1-1,-1 0 1,1 1 0,-1-1 0,1 0 0,-1 1 0,1-1-1,-1 1 1,0-1 0,1 1 0,-1-1 0,0 1 0,1-1 0,-1 1-1,0 0 1,1-1 0,-2 1 0,1 1 12,-1 0 1,1 0 0,-1 1-1,1-1 1,0 0-1,0 1 1,0-1-1,0 1 1,0 0-1,0-1 1,0 1-1,0 0 1,1-1-1,-2 5 1,-18 44 550,-15 61 1,28-81-356,1-1 1,2 1-1,-2 53 1,9-82-244,4-1 42,0 0-1,0 0 1,-1 0-1,1-1 1,0 0-1,-1-1 1,1 0-1,-1 0 1,1 0-1,-1 0 1,0-1-1,0 0 1,8-6-1,1-1-19,-1-1 0,0 0-1,-1-1 1,0-1 0,-1 0 0,0-1 0,-1 0-1,0-1 1,-2 0 0,0 0 0,0-1-1,-1 0 1,-1-1 0,-1 0 0,-1 0 0,0 0-1,-1-1 1,-1 1 0,0-1 0,0-25 0,-3 24-70,1 11 51,-1 0 1,0 0 0,-1 0 0,0 0 0,-2-9 0,2 14 19,1 1 1,-1 0-1,0 0 1,0 0 0,0 0-1,0 0 1,-1 1-1,1-1 1,0 0-1,-1 0 1,1 1 0,-1-1-1,0 1 1,1-1-1,-1 1 1,0 0-1,0 0 1,0 0 0,0 0-1,0 0 1,0 0-1,0 0 1,-3 0-1,-5-1-18,1 0-1,-1 1 0,0 0 0,0 1 0,1 0 0,-1 1 1,0-1-1,0 2 0,1 0 0,-1 0 0,1 0 0,-1 1 1,1 1-1,0-1 0,-15 10 0,13-5-136,-1 0-1,2 0 1,-1 1-1,2 0 1,-11 12-1,16-16-341,0 0 0,1 0 0,-1 0 0,1 0 0,0 1 0,1-1 0,-1 1 0,1 0 0,0 0 0,1 0 0,-1 0-1,1 0 1,-1 9 0,2-4-4960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9:04.651"/>
    </inkml:context>
    <inkml:brush xml:id="br0">
      <inkml:brushProperty name="width" value="0.025" units="cm"/>
      <inkml:brushProperty name="height" value="0.025" units="cm"/>
    </inkml:brush>
  </inkml:definitions>
  <inkml:trace contextRef="#ctx0" brushRef="#br0">1 1 16504,'0'0'7331,"11"147"-6787,-11-102-496,0-4 64,0-8-48,0-4-128,0-13-496,0-9-416,2-7-17,3 0-207,9-7-241,-9-12-1520,0-9-4131</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9:04.994"/>
    </inkml:context>
    <inkml:brush xml:id="br0">
      <inkml:brushProperty name="width" value="0.025" units="cm"/>
      <inkml:brushProperty name="height" value="0.025" units="cm"/>
    </inkml:brush>
  </inkml:definitions>
  <inkml:trace contextRef="#ctx0" brushRef="#br0">1 3 13590,'0'0'6505,"16"-1"-5686,-10 1-732,4-1 31,-1 0-1,0 1 1,0 1 0,1-1-1,-1 2 1,0-1 0,0 1-1,0 0 1,0 1 0,0 0-1,9 5 1,29 16 541,-15-9-139,-1 2 1,-1 0-1,54 43 0,-78-54-443,0 0 1,0 1-1,-1 0 0,0 0 1,0 0-1,-1 1 1,1 0-1,-2-1 1,1 1-1,-1 1 0,-1-1 1,1 0-1,0 11 1,1 10-96,-1 0 1,-2 45 0,-1-49-87,0-21-74,0-1-1,0 1 0,-1-1 0,1 1 1,-1-1-1,0 0 0,0 1 0,0-1 1,0 0-1,-3 5 0,3-6-171,0-1-1,0 0 1,0 1 0,0-1 0,0 0-1,-1 0 1,1 0 0,0 0-1,-1 0 1,1 0 0,-1 0-1,1 0 1,-1-1 0,1 1-1,-1 0 1,0-1 0,1 1 0,-1-1-1,0 0 1,1 0 0,-1 1-1,-2-1 1,-7 0-4823</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3:00.367"/>
    </inkml:context>
    <inkml:brush xml:id="br0">
      <inkml:brushProperty name="width" value="0.025" units="cm"/>
      <inkml:brushProperty name="height" value="0.025" units="cm"/>
    </inkml:brush>
  </inkml:definitions>
  <inkml:trace contextRef="#ctx0" brushRef="#br0">11 0 5010,'0'0'2081,"-11"0"-9172</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9:05.384"/>
    </inkml:context>
    <inkml:brush xml:id="br0">
      <inkml:brushProperty name="width" value="0.025" units="cm"/>
      <inkml:brushProperty name="height" value="0.025" units="cm"/>
    </inkml:brush>
  </inkml:definitions>
  <inkml:trace contextRef="#ctx0" brushRef="#br0">14 58 4242,'0'0'11280,"-3"-4"-10208,-7-6-694,10 10-362,0 0-1,0 0 1,0-1-1,0 1 1,0 0-1,0 0 1,0 0-1,-1 0 1,1 0-1,0-1 1,0 1-1,0 0 1,0 0-1,0 0 1,0 0-1,0 0 1,0-1-1,0 1 1,0 0-1,0 0 1,0 0-1,1 0 1,-1-1-1,0 1 1,0 0-1,0 0 1,0 0-1,0 0 1,0 0-1,0 0 0,0-1 1,0 1-1,0 0 1,1 0-1,-1 0 1,0 0-1,0 0 1,0 0-1,0 0 1,4-1 232,0 0 0,-1 1 1,1-1-1,-1 1 0,8 1 0,0-1 80,-6 0-198,31 0 422,-1 0 0,1-3-1,70-13 1,-84 11-546,0 1-1,0 0 1,24 1 0,4 2-3300,-43 1-1367</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9:20.207"/>
    </inkml:context>
    <inkml:brush xml:id="br0">
      <inkml:brushProperty name="width" value="0.025" units="cm"/>
      <inkml:brushProperty name="height" value="0.025" units="cm"/>
    </inkml:brush>
  </inkml:definitions>
  <inkml:trace contextRef="#ctx0" brushRef="#br0">98 1 13622,'0'0'8807,"1"12"-8700,1 8-74,-1 1 1,-1 0-1,-1 0 1,-4 26 0,-5 39 154,5 173 0,6-157-140,-1 69 24,0 126-2817,0-296 2612,0 1 1,-1-1-1,1 0 1,0 0-1,-1 0 1,1 0-1,-1 0 0,1 0 1,-1 0-1,1 0 1,-1 0-1,1 0 1,-1 0-1,0 0 1,0 0-1,0-1 1,1 1-1,-1 0 1,0-1-1,0 1 1,0 0-1,0-1 0,0 1 1,0-1-1,0 1 1,0-1-1,-1 0 1,0 1-1,-4 0-1010,0 1 0,0-1 0,0-1 0,-10 1 0,-4-1-3702</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9:20.578"/>
    </inkml:context>
    <inkml:brush xml:id="br0">
      <inkml:brushProperty name="width" value="0.025" units="cm"/>
      <inkml:brushProperty name="height" value="0.025" units="cm"/>
    </inkml:brush>
  </inkml:definitions>
  <inkml:trace contextRef="#ctx0" brushRef="#br0">0 198 8180,'0'0'10138,"22"5"-8548,145 35 637,-127-32-1833,1-1-1,44 0 1,82-5-177,-156-2-228,1-1 0,-1 0 0,0-1 0,1 0 0,-1 0 0,21-9 0,-28 10-37,-1-1-1,1 0 1,0 0-1,-1 0 1,1-1-1,-1 1 1,0-1-1,0 0 1,0 0-1,0 0 1,0 0-1,-1 0 1,1-1-1,-1 1 1,0-1-1,0 0 1,0 1-1,-1-1 1,1 0-1,-1 0 1,0 0-1,1-6 1,0-8-798,-1 0 0,-1 0 1,-3-32-1,2 47 456,1-1 0,-1 1 0,0 0 0,0-1-1,0 1 1,-1 0 0,1 0 0,-4-6 0,-19-23-4876</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9:20.952"/>
    </inkml:context>
    <inkml:brush xml:id="br0">
      <inkml:brushProperty name="width" value="0.025" units="cm"/>
      <inkml:brushProperty name="height" value="0.025" units="cm"/>
    </inkml:brush>
  </inkml:definitions>
  <inkml:trace contextRef="#ctx0" brushRef="#br0">8 43 8180,'0'0'10951,"-3"-7"-9854,2 6-1077,1 0-1,-1 0 1,1 1-1,0-1 1,-1 0-1,1 0 1,0 0 0,-1 0-1,1 0 1,0 0-1,0 0 1,0 0-1,0 0 1,0 1 0,0-1-1,0 0 1,0 0-1,0 0 1,1 0 0,-1 0-1,0 0 1,0 0-1,1 0 1,-1 1-1,1-1 1,-1 0 0,1 0-1,-1 0 1,1 1-1,-1-1 1,1 0-1,0 1 1,1-2 0,2 1 49,-1-1 1,1 2 0,0-1 0,0 0-1,0 1 1,0 0 0,0 0 0,0 0-1,8 1 1,360 59 2795,-358-58-2883,184 51-771,-144-35-1537,70 36 1,-93-36-3827,-10-1-5750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9:21.312"/>
    </inkml:context>
    <inkml:brush xml:id="br0">
      <inkml:brushProperty name="width" value="0.025" units="cm"/>
      <inkml:brushProperty name="height" value="0.025" units="cm"/>
    </inkml:brush>
  </inkml:definitions>
  <inkml:trace contextRef="#ctx0" brushRef="#br0">546 1 15383,'0'0'6355,"5"3"-5853,18 10-220,-23-12 335,-5 0-344,-7 0 35,-32-2-41,-63 3 128,90-1-352,0 1 0,0 1 0,0 1 1,-18 6-1,9-1 30,0 2 0,2 0 0,-1 2 0,1 1 0,-38 29-1,52-35-42,0 0 0,1 1 0,0 0-1,0 0 1,1 1 0,1 0-1,0 0 1,0 1 0,1 0-1,0 0 1,1 1 0,0-1 0,1 1-1,-5 22 1,7-20 11,0 0 1,1-1-1,2 24 0,-1-31-31,1 0 1,0-1-1,0 1 1,0-1-1,1 1 1,0-1-1,0 1 1,0-1-1,1 0 1,-1 0-1,7 7 1,-3-4-4,2-1 0,-1-1 0,1 1 0,0-1 0,0 0 0,0-1 0,1 0 0,0 0 0,0-1 0,0 0 0,0-1 0,1 0 0,0-1 0,12 3 0,15 0 24,1-2 1,54-2-1,-62-1-27,-9 0-166,0-1 1,0-1-1,0-1 0,0-1 1,22-6-1,-30 5-37,0 0 1,0 0-1,-1-1 0,0-1 0,0 0 0,-1-1 0,0 0 0,0 0 0,10-12 0,-16 15-209,0 1 113,-1 0-1,0-1 1,0 1 0,0-1-1,4-9 1,-6 11-325,-1 0 0,0 0-1,0 0 1,0 0 0,0 0 0,-1 0 0,0-1 0,1-4 0,-1-18-9417</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9:22.416"/>
    </inkml:context>
    <inkml:brush xml:id="br0">
      <inkml:brushProperty name="width" value="0.025" units="cm"/>
      <inkml:brushProperty name="height" value="0.025" units="cm"/>
    </inkml:brush>
  </inkml:definitions>
  <inkml:trace contextRef="#ctx0" brushRef="#br0">20 0 8052,'0'0'12059,"-5"0"-11286,-10 0 201,20 0 515,36 0-817,193 1 900,-116 0-3390,-3 0-10006,-130-1 4597</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9:22.849"/>
    </inkml:context>
    <inkml:brush xml:id="br0">
      <inkml:brushProperty name="width" value="0.025" units="cm"/>
      <inkml:brushProperty name="height" value="0.025" units="cm"/>
    </inkml:brush>
  </inkml:definitions>
  <inkml:trace contextRef="#ctx0" brushRef="#br0">1 1 5763,'0'0'10778,"0"2"-9850,0-1-883,0-1 0,0 1 0,0-1-1,0 1 1,0-1 0,0 1 0,0-1-1,1 1 1,-1-1 0,0 1 0,0-1-1,0 1 1,1-1 0,-1 0 0,0 1-1,0-1 1,1 1 0,-1-1 0,1 0-1,-1 1 1,0-1 0,1 0 0,-1 1-1,1-1 1,-1 0 0,0 1 0,1-1-1,-1 0 1,1 0 0,-1 0 0,1 1-1,22 0 1438,-15-1-1306,113 0 1150,137 17 0,-139-6-715,-69-10-4459,-44-2-1196,-3-5-5260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9:24.680"/>
    </inkml:context>
    <inkml:brush xml:id="br0">
      <inkml:brushProperty name="width" value="0.025" units="cm"/>
      <inkml:brushProperty name="height" value="0.025" units="cm"/>
    </inkml:brush>
  </inkml:definitions>
  <inkml:trace contextRef="#ctx0" brushRef="#br0">624 222 7619,'0'0'8516,"6"-23"-7550,21-71 248,-25 85-867,0-1 0,0 0-1,0-10 1,-2 18-230,0 1-1,0-1 1,0 0 0,-1 0-1,1 0 1,0 1 0,-1-1-1,0 0 1,1 0 0,-1 1-1,0-1 1,0 0-1,-1-1 1,0 1-8,0 0 0,0 0-1,0 0 1,0 1 0,0-1-1,0 0 1,-1 1 0,1-1 0,-1 1-1,1 0 1,-1 0 0,1 0 0,-1 0-1,0 0 1,-3 0 0,-46-4 493,47 5-567,-27-2 20,-1 2 0,-63 9 1,80-6-54,0 0 0,0 2 1,1 0-1,-1 0 0,1 2 1,1-1-1,-1 2 1,-13 10-1,8-3-3,0 1-1,1 1 1,1 1 0,1 0 0,0 1-1,2 1 1,0 1 0,1 0-1,1 1 1,1 0 0,2 1 0,0 0-1,-13 47 1,16-44 2,1 1-1,2-1 1,0 1 0,2-1-1,1 1 1,1 0 0,2 0 0,0 0-1,2-1 1,1 1 0,1-1-1,1 0 1,12 28 0,5-1 100,3-1-1,65 93 1,87 86 477,-108-143-191,-54-67-392,31 39 425,65 106 1,-101-146-614,-2 1 0,0-1 0,-1 2 0,-2-1 0,0 1 0,-1 0 0,-1 1 0,-1 0 0,2 43 0,-6-65 64,0 0 1,0 0-1,0 0 0,0 0 0,0-1 0,0 1 0,-1 0 0,1 0 0,0 0 1,0 0-1,-1-1 0,1 1 0,-1 0 0,1 0 0,-1-1 0,1 1 0,-1 0 1,1-1-1,-1 1 0,0-1 0,1 1 0,-1 0 0,0-1 0,1 0 0,-1 1 0,0-1 1,0 1-1,1-1 0,-1 0 0,0 1 0,0-1 0,0 0 0,0 0 0,1 0 1,-1 0-1,-2 0 0,0 0-471,-1 0 1,1 0-1,-1-1 0,1 1 1,0-1-1,-1 0 0,1 0 1,0 0-1,-5-3 0,-25-20-9738</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9:25.067"/>
    </inkml:context>
    <inkml:brush xml:id="br0">
      <inkml:brushProperty name="width" value="0.025" units="cm"/>
      <inkml:brushProperty name="height" value="0.025" units="cm"/>
    </inkml:brush>
  </inkml:definitions>
  <inkml:trace contextRef="#ctx0" brushRef="#br0">1 340 15207,'0'0'6387,"182"-40"-5571,-129 35-592,2-7 209,4-2-369,9-10-64,9-9-305,13-8-591,10-18-353,3-15-751,-69 36-2867</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9:25.424"/>
    </inkml:context>
    <inkml:brush xml:id="br0">
      <inkml:brushProperty name="width" value="0.025" units="cm"/>
      <inkml:brushProperty name="height" value="0.025" units="cm"/>
    </inkml:brush>
  </inkml:definitions>
  <inkml:trace contextRef="#ctx0" brushRef="#br0">903 1 15575,'0'0'1740,"-38"19"-671,25-13-953,-35 16 316,2 2 0,0 3 0,2 1 0,-69 58 0,48-25 50,3 3-1,3 2 1,-74 108-1,99-121-121,1 1 0,3 2 0,3 1-1,2 1 1,-29 103 0,42-106-176,3 1 1,2 1 0,3-1-1,4 66 1,0-105-161,1 1 0,1-1 1,0 0-1,1 0 1,1 0-1,1-1 0,0 1 1,2-1-1,-1 0 0,2-1 1,0 1-1,1-2 1,1 1-1,13 16 0,-8-13-176,0 0-1,0-2 0,2 0 1,0 0-1,1-2 0,0 0 1,1-1-1,1-1 0,0-1 1,0 0-1,1-2 0,1 0 1,-1-2-1,1 0 0,1-2 1,-1 0-1,45 3 0,25-8-2184,-88 0 1970,0 0 0,1-1 0,-1 0 0,0 0 0,0 0 0,0 0 0,1 0-1,-1-1 1,6-3 0,27-25-5993</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3:00.707"/>
    </inkml:context>
    <inkml:brush xml:id="br0">
      <inkml:brushProperty name="width" value="0.025" units="cm"/>
      <inkml:brushProperty name="height" value="0.025" units="cm"/>
    </inkml:brush>
  </inkml:definitions>
  <inkml:trace contextRef="#ctx0" brushRef="#br0">1 0 3730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9:25.777"/>
    </inkml:context>
    <inkml:brush xml:id="br0">
      <inkml:brushProperty name="width" value="0.025" units="cm"/>
      <inkml:brushProperty name="height" value="0.025" units="cm"/>
    </inkml:brush>
  </inkml:definitions>
  <inkml:trace contextRef="#ctx0" brushRef="#br0">77 5 11173,'0'0'11131,"-10"16"-10753,0 0-244,0 0-1,-13 33 1,18-33-11,1-1 1,0 1 0,1 1 0,-1 16 0,1 67 362,3-72-402,0-4-11,2 142 139,0-133-157,2 0 1,15 64-1,37 71 441,-50-151-453,2-1 0,0 0 0,1-1 0,0 0 0,1 0 0,1-1 1,23 23-1,-32-35-31,1 1 0,-1-1-1,1 0 1,0 0 0,-1-1 0,1 1 0,0 0 0,0-1 0,0 0 0,5 2 0,-6-3 0,-1 0-1,0 0 1,1 0 0,-1 0-1,0-1 1,1 1 0,-1 0 0,0-1-1,1 1 1,-1 0 0,0-1-1,1 0 1,-1 1 0,0-1 0,0 0-1,0 0 1,0 1 0,0-1 0,0 0-1,0 0 1,0 0 0,0 0-1,0 0 1,0-1 0,-1 1 0,1 0-1,0 0 1,-1 0 0,1-2 0,10-21 132,-1 0 0,-1-1 0,-2 0 0,7-37 1,10-111-28,-23 169-118,5-51 2,28-202-62,-23 192 34,40-122 0,-22 97 19,-28 89-331,1 1-89,1 0 1,-1 0-1,0 1 1,1-1-1,-1 1 1,0-1-1,1 1 1,-1 0-1,0 0 0,0 0 1,0 0-1,0 0 1,0 0-1,0 1 1,0-1-1,0 1 1,0-1-1,-1 1 1,3 3-1,1-1-738,15 13-3486</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9:26.321"/>
    </inkml:context>
    <inkml:brush xml:id="br0">
      <inkml:brushProperty name="width" value="0.025" units="cm"/>
      <inkml:brushProperty name="height" value="0.025" units="cm"/>
    </inkml:brush>
  </inkml:definitions>
  <inkml:trace contextRef="#ctx0" brushRef="#br0">228 421 8900,'2'23'2452,"9"77"-702,-8 33 2246,-4-83-1240,1-49-1846,-1-2-781,0 1 0,0-1 0,0 1-1,0-1 1,0 1 0,0-1 0,0 0 0,0 1-1,1-1 1,-1 0 0,0 0 0,0 0 0,0 0-1,0-1 1,1 1-113,-16-21 219,1-1 0,1-1 0,-20-50 0,21 46-167,-81-213-266,83 205 47,2-1 1,1-1 0,2 1 0,-2-70-1,7 106 145,1-1 1,0 0-1,0 0 0,0 0 0,0 0 0,1 1 0,-1-1 0,0 0 0,1 0 0,0 0 0,-1 1 0,1-1 0,0 0 0,0 1 0,0-1 0,0 0 0,0 1 0,0-1 1,0 1-1,0 0 0,2-2 0,0 1-2,1 1 1,-1 0 0,0 0 0,0 0-1,1 0 1,-1 0 0,0 1-1,1-1 1,-1 1 0,5 0 0,6-1 1,-1 1 0,1 1 1,13 2-1,-20-2 8,-1 1 1,0 0 0,0 0-1,0 0 1,0 1-1,0 0 1,-1 0-1,8 6 1,3 3 54,0 0 1,0 1 0,-2 1-1,0 1 1,0 0-1,-1 1 1,-1 0 0,-1 1-1,14 27 1,-22-36-43,0 1 1,0 0 0,-1 0-1,0 0 1,1 17-1,-3-21 16,0 0 0,0 0 0,0 0 0,0 0 0,-1 0 0,0 0 0,0 0 0,0 0 0,-1 0 0,0-1 0,0 1 0,-3 5 0,0-4 42,0 0-1,0-1 1,0 0-1,-1 0 1,0-1-1,0 1 1,0-1-1,-1-1 1,1 1-1,-1-1 1,-8 3-1,-5 1 108,0-1-1,-36 6 1,-73 1-13,97-12-2890,62 3 2604,-1 1 0,1 2 0,49 19 0,-62-20 136,0 2 0,-1 0 0,0 1-1,0 0 1,-1 2 0,0 0 0,20 19-1,-30-25 55,0 0-1,-1 0 0,1 1 0,-1-1 0,0 1 0,-1 0 1,1 0-1,-1 0 0,0 0 0,-1 1 0,0-1 0,0 1 1,0-1-1,-1 1 0,0 0 0,0 0 0,0 0 0,-1 0 1,-1 11-1,0-15-25,1-1 0,-1 0 0,0 1 0,0-1 0,0 0 0,0 0 0,0 0 0,0 1 0,0-1 0,-1 0 0,1-1 1,-1 1-1,0 0 0,1 0 0,-1-1 0,0 1 0,0-1 0,0 1 0,-3 1 0,-4 1 26,-1 1 0,1-1-1,-12 3 1,18-6-52,-10 3-204,-1 0 1,0 0-1,0-1 0,-1-1 0,1-1 0,0 0 1,-19-1-1,33 0 146,0 0 0,0 0-1,0 0 1,-1 0 0,1 0 0,0 0 0,0 0 0,0 0-1,0 0 1,0 0 0,-1 0 0,1 0 0,0 0 0,0 0-1,0-1 1,0 1 0,0 0 0,0 0 0,0 0 0,-1 0-1,1 0 1,0 0 0,0 0 0,0 0 0,0-1 0,0 1-1,0 0 1,0 0 0,0 0 0,0 0 0,0 0 0,0-1-1,0 1 1,0 0 0,0 0 0,0 0 0,0 0 0,0 0-1,0-1 1,0 1 0,0 0 0,0 0 0,0 0 0,0 0-1,0 0 1,0-1 0,0-16-3653,0-8-3786</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9:26.680"/>
    </inkml:context>
    <inkml:brush xml:id="br0">
      <inkml:brushProperty name="width" value="0.025" units="cm"/>
      <inkml:brushProperty name="height" value="0.025" units="cm"/>
    </inkml:brush>
  </inkml:definitions>
  <inkml:trace contextRef="#ctx0" brushRef="#br0">414 1 11445,'0'0'5245,"-23"17"-3689,4-3-1228,-32 25 644,-58 55 1,78-63-460,2 1 1,1 2-1,-27 41 1,46-61-291,0 1 0,1 0 1,1 0-1,0 1 1,1 0-1,1 0 0,1 1 1,0 0-1,1-1 1,-2 34-1,4-30-47,1-11-62,0 1 0,2 16-1,-2-23-97,1 0 0,0 0 0,0 0 0,0 0 0,0 0-1,0-1 1,0 1 0,1 0 0,0-1 0,-1 1 0,1-1-1,0 0 1,2 3 0,3 0 8,-1 0-1,1-1 1,0 1-1,0-1 1,0-1-1,1 1 1,-1-1-1,1-1 1,0 0-1,0 0 1,11 2-1,13 0-55,49-1-1,-65-3 27,32 2-158,-11-1-567,-1-1 1,49-6-1,-76 5 215,1-2 0,-1 1 0,0-1 0,0 0 0,0-1 0,-1 0 0,1-1 0,-1 0 0,0 0 0,0-1 0,-1 0 0,0 0 0,8-9 0,-14 14 139,0 0 0,-1 0 0,1 0 0,0 0 0,-1 0 0,0 0 0,1 0 0,-1 0 1,0-1-1,1 1 0,-1 0 0,0 0 0,0 0 0,0-3 0,0-12-8672</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9:27.053"/>
    </inkml:context>
    <inkml:brush xml:id="br0">
      <inkml:brushProperty name="width" value="0.025" units="cm"/>
      <inkml:brushProperty name="height" value="0.025" units="cm"/>
    </inkml:brush>
  </inkml:definitions>
  <inkml:trace contextRef="#ctx0" brushRef="#br0">0 126 12982,'0'0'7798,"20"3"-6210,5 0-1097,88 17 1760,-80-15-1777,0-1-1,0-2 1,43-3-1,-30 1-467,-29 0-128,-1-2-1,1 1 1,-1-2 0,0 0 0,1-1 0,25-11 0,-34 12-186,0 0 0,-1-1 0,1 0 1,-1 0-1,0-1 0,0 1 0,-1-2 0,1 1 1,-1-1-1,0 0 0,-1 0 0,1-1 0,-1 0 1,6-10-1,-10 15-30,0 0 0,-1 0 0,1 0 0,-1 0 1,1 0-1,-1 0 0,1 1 0,-1-1 0,0 0 0,0-3 0,0-18-5846</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9:27.395"/>
    </inkml:context>
    <inkml:brush xml:id="br0">
      <inkml:brushProperty name="width" value="0.025" units="cm"/>
      <inkml:brushProperty name="height" value="0.025" units="cm"/>
    </inkml:brush>
  </inkml:definitions>
  <inkml:trace contextRef="#ctx0" brushRef="#br0">0 0 11893,'0'0'6638,"21"16"-5768,-7-5-730,10 6 111,-1 1 0,0 2 0,-2 0 0,28 34 0,16 28 666,-4 3-1,82 152 0,-121-194-585,-3 1-1,-1 1 1,-2 0-1,-2 1 0,-2 1 1,-2 0-1,-2 1 0,1 51 1,-8 67 528,-2-153-805,1 0 0,-1 0 1,-1-1-1,-1 1 0,0 0 0,0-1 1,-1 1-1,-1-1 0,0 0 0,0-1 1,-2 1-1,1-1 0,-1 0 0,-16 18 1,10-13-77,-1-1 0,-1-1 1,0 0-1,0-1 0,-2-1 1,1 0-1,-2-1 0,1-1 0,-1 0 1,-1-2-1,0 0 0,0-1 1,0-1-1,-1-1 0,-23 4 1,-72-5-2578,105-4 2039,8 0 219,0 0 0,0 1 1,0-2-1,0 1 0,0 0 0,0 0 1,0 0-1,0-1 0,0 1 0,-2-2 1,-8-14-5951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9:29.117"/>
    </inkml:context>
    <inkml:brush xml:id="br0">
      <inkml:brushProperty name="width" value="0.025" units="cm"/>
      <inkml:brushProperty name="height" value="0.025" units="cm"/>
    </inkml:brush>
  </inkml:definitions>
  <inkml:trace contextRef="#ctx0" brushRef="#br0">320 1 10389,'0'0'7913,"-1"0"-7848,1 0 1,0 1 0,-1-1-1,1 0 1,-1 1 0,1-1-1,0 0 1,0 1 0,-1-1 0,1 1-1,0-1 1,0 1 0,-1-1-1,1 1 1,0-1 0,0 1-1,0-1 1,0 1 0,0-1-1,0 1 1,-1 0-4,1 0 1,0 1-1,0-1 1,1 0-1,-1 0 1,0 0-1,0 0 1,0 0-1,1 0 1,-1 0-1,1 0 1,-1 0-1,0 0 1,1 0-1,0 0 1,-1 0-1,2 1 1,-1-1 36,1 0 1,0 0-1,0 0 0,-1 0 1,1 0-1,0 0 1,0 0-1,3 0 1,-40 3 236,-33 0-1122,-49 3-839,36-6-2749,42-1-1370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9:29.501"/>
    </inkml:context>
    <inkml:brush xml:id="br0">
      <inkml:brushProperty name="width" value="0.025" units="cm"/>
      <inkml:brushProperty name="height" value="0.025" units="cm"/>
    </inkml:brush>
  </inkml:definitions>
  <inkml:trace contextRef="#ctx0" brushRef="#br0">330 1 8516,'0'0'1601,"26"8"-1329,83 22 579,-56-17 1117,-42-10 2151,-29-2-2564,17-1-1567,-100 3 891,-95 5-229,155-5-1045,1 3 0,-63 15 0,83-13-1825,11-5-1712</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9:32.662"/>
    </inkml:context>
    <inkml:brush xml:id="br0">
      <inkml:brushProperty name="width" value="0.025" units="cm"/>
      <inkml:brushProperty name="height" value="0.025" units="cm"/>
    </inkml:brush>
  </inkml:definitions>
  <inkml:trace contextRef="#ctx0" brushRef="#br0">365 1 10005,'0'0'8945,"4"22"-8497,-2-9-315,5 25 483,-2-1 1,1 54-1,-11 3 1231,-33 179-1,22-179-2465,-10 182 0,26-264 241,0 57-1844,0-25-2032,0-44 4091,0 1 0,0-1 0,0 0 0,0 1 0,0-1 0,0 1 0,0-1 0,0 1 0,0-1 0,-1 1 0,1-1 0,0 0 1,0 1-1,0-1 0,-1 1 0,1-1 0,0 0 0,-1 1 0,1-1 0,0 0 0,0 1 0,-1-1 0,1 0 0,-1 0 0,1 1 0,0-1 0,-1 0 0,1 0 0,-1 0 0,1 1 0,-1-1 0,-15 0-871,10 0 720,-129-2-1521,66 0 4870,-1 1 5428,90 3-7022,104 27 1189,13 2-583,-100-26-1821,0-1 1,38-1 0,-74-3-251,0 0 0,0 0 0,0 0-1,0 0 1,-1 0 0,1 0 0,0-1 0,0 1 0,0 0-1,-1 0 1,1-1 0,0 1 0,0-1 0,-1 1 0,1-1-1,0 1 1,0-1 0,-1 1 0,1-1 0,-1 1 0,1-1 0,-1 0-1,2-1 1,4-20-493,-4 16 357,2-25-1009,0 1 1,-3-1-1,-1-38 0,-1 31-428,1-15-3314</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9:33.049"/>
    </inkml:context>
    <inkml:brush xml:id="br0">
      <inkml:brushProperty name="width" value="0.025" units="cm"/>
      <inkml:brushProperty name="height" value="0.025" units="cm"/>
    </inkml:brush>
  </inkml:definitions>
  <inkml:trace contextRef="#ctx0" brushRef="#br0">1 22 14182,'0'0'2866,"198"-21"-1185,-92 21-1,10 2-271,5 5-721,-15-2-127,-22-3-433,-20 3 0,-17 0-128,1 7-945,-43-5-880,3 0-3297</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9:33.422"/>
    </inkml:context>
    <inkml:brush xml:id="br0">
      <inkml:brushProperty name="width" value="0.025" units="cm"/>
      <inkml:brushProperty name="height" value="0.025" units="cm"/>
    </inkml:brush>
  </inkml:definitions>
  <inkml:trace contextRef="#ctx0" brushRef="#br0">552 12 5763,'0'0'16151,"-11"2"-15583,-11-1-386,0-1 0,0-1 1,-27-5-1,-3 1 532,-72 2 0,98 3-502,14 0-94,0 1 0,0 0 0,0 0 0,0 1 0,1 1 0,-1 0 0,-13 5-1,18-4-56,0-1 0,0 1-1,1 0 1,-1 0-1,1 1 1,0 0 0,0 0-1,1 1 1,-1-1-1,1 1 1,-8 12-1,8-10-4,1 0-1,0 0 0,0 1 1,1-1-1,0 1 0,1 0 0,-3 17 1,2-2 93,2 43 1,1-59-132,1 1-1,-1-1 0,2 0 1,-1 0-1,1 1 1,1-1-1,0 0 0,0-1 1,0 1-1,7 11 1,-2-8-11,0-1 1,0 0 0,1 0-1,0 0 1,1-2 0,11 10 0,-8-8-37,1-1 1,0-1-1,0 0 1,0-1-1,1 0 1,0-1-1,1-1 1,20 5-1,-3-4-348,0-2-1,0-1 1,35-1-1,-46-2-215,0-1 0,1 0-1,-1-2 1,0 0-1,-1-2 1,24-7 0,-42 11 236,1-1 1,-1 0 0,1 0-1,-1 0 1,1 0 0,-1-1 0,0 1-1,0-1 1,0 0 0,3-4-1,18-27-7419</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3:01.407"/>
    </inkml:context>
    <inkml:brush xml:id="br0">
      <inkml:brushProperty name="width" value="0.025" units="cm"/>
      <inkml:brushProperty name="height" value="0.025" units="cm"/>
    </inkml:brush>
  </inkml:definitions>
  <inkml:trace contextRef="#ctx0" brushRef="#br0">267 31 3730,'-163'4'1190,"130"-6"-595,33 2-577,0 0-1,0 0 0,0 0 1,0 0-1,0 0 0,0 0 1,0 0-1,0 0 0,-1 0 1,1 0-1,0 0 1,0 0-1,0 0 0,0-1 1,0 1-1,0 0 0,0 0 1,0 0-1,0 0 0,0 0 1,-1 0-1,1 0 0,0 0 1,0 0-1,0 0 1,0 0-1,0 0 0,0 0 1,0-1-1,0 1 0,0 0 1,0 0-1,0 0 0,0 0 1,0 0-1,0 0 0,0 0 1,0 0-1,0 0 1,0-1-1,0 1 0,0 0 1,0 0-1,0 0 0,0 0 1,0 0-1,0 0 0,0 0 1,0 0-1,0 0 0,0-1 1,0 1-1,0 0 1,0 0-1,0 0 0,0 0 1,0 0-1,1 0 0,-1 0 1,0 0-1,0 0 0,0 0 1,0 0-1,0 0 0,0 0 1,2-3 778,-2 2-563,1 0 0,0-1 0,-1 1 0,1 0 0,0 0 0,0-1 1,0 1-1,0 0 0,0 0 0,0 0 0,0 0 0,0 0 0,1 1 0,-1-1 0,0 0 1,3 0-1,6-6 7142,-10 10-7287,0 43 301,-1 48 232,15 116-1,-12-174-337,1-298-374,-3 479 169,0-217 10,-1-4-64,-8-16-64,0 1 0,-1 0 0,-16-22 1,-15-30-45,37 65 68,1-1 0,0 1 0,0-1 0,1 1 0,0-1 0,0 0 0,1 0 0,-2-13 0,4 32 69,1 1 1,0-1-1,0 1 0,1-1 1,1 0-1,0 0 1,1-1-1,11 22 0,-10-23-176,-3-4-21,0-1 0,0 1-1,-1 0 1,1 0 0,-1 1-1,0-1 1,-1 0 0,1 8-1</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9:33.778"/>
    </inkml:context>
    <inkml:brush xml:id="br0">
      <inkml:brushProperty name="width" value="0.025" units="cm"/>
      <inkml:brushProperty name="height" value="0.025" units="cm"/>
    </inkml:brush>
  </inkml:definitions>
  <inkml:trace contextRef="#ctx0" brushRef="#br0">1 1 16311,'0'0'9023,"30"0"-7921,-19 0-1001,220 12 1260,39 9-192,-153-18-3386,-126-3-8460,-10 0 4621</inkml:trace>
  <inkml:trace contextRef="#ctx0" brushRef="#br0" timeOffset="1">96 253 10437,'0'0'7240,"-10"22"-5284,10-22-1956,-36 90 1638,36-88-1571,-1 0 0,1-1 0,-1 1 0,1 0 0,0 0 0,0-1 0,0 1 0,0 0 0,0 0 0,0-1 0,0 1 0,0 0 1,1 0-1,-1-1 0,1 1 0,-1 0 0,1-1 0,0 1 0,-1 0 0,1-1 0,0 1 0,0-1 0,0 0 0,0 1 0,1-1 0,-1 0 0,0 1 0,0-1 0,1 0 0,-1 0 0,1 0 0,-1 0 0,1 0 0,-1-1 0,1 1 0,3 1 0,3 2 326,4 2-19,0 0-1,0-1 1,1 0-1,0-1 1,0-1-1,0 0 0,22 3 1,8-3-302,45-3 0,-42-1 6,164 1-5315,-198-1 816,-9-5-3943</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9:46.239"/>
    </inkml:context>
    <inkml:brush xml:id="br0">
      <inkml:brushProperty name="width" value="0.025" units="cm"/>
      <inkml:brushProperty name="height" value="0.025" units="cm"/>
    </inkml:brush>
  </inkml:definitions>
  <inkml:trace contextRef="#ctx0" brushRef="#br0">22 39 10165,'0'0'10543,"-4"0"-9676,-10 0-312,10 0-67,4 5-66,1-1-401,0-1 0,0 1 0,0-1 0,0 1 0,0-1 1,1 0-1,0 0 0,-1 0 0,1 0 0,0 0 0,1 0 0,-1 0 0,0 0 1,1-1-1,5 5 0,4 3 101,0-1 0,21 13 0,-10-10-69,0-1 0,2 0 0,-1-2 0,1-1 0,26 5 0,134 16 299,231-4-180,2-25-119,-196-1 45,-130 0-43,-1-3 0,118-22 0,-202 25-45,-3 0 0,1 0 0,0 0 1,-1 0-1,8-3 0,-12 3 4,1 1 0,-1-1 0,1 1 0,-1 0 0,0-1 0,0 1 0,1-1 0,-1 0 0,0 1 0,0-1 0,0 1 0,1-1 0,-1 1 0,0-1 0,0 1 0,0-1 0,0 0 0,0 1 0,0-1 0,0 1 0,0-1 0,-1 1 0,1-1 0,0 1 0,0-1 0,0 1 0,-1-1 0,1 0 0,-9-16 143,1 8-152,-1-1 0,-1 1 0,0 1 0,0 0 0,-1 0 0,0 1 0,-19-9-1,-8-2-92,-44-13-1,-121-27-98,269 58-646,-20 6 865,47 14 0,-36-7 11,-25-6 7,17 3 28,49 17 0,-96-27-78,0 1 0,-1-1 1,1 1-1,0 0 0,0-1 1,-1 1-1,1 0 0,-1 0 1,1 0-1,0 1 0,-1-1 1,0 0-1,1 0 0,-1 1 1,0-1-1,0 1 0,0-1 1,0 1-1,1 2 0,-1-3-2,-1-1 0,0 1 0,0 0 0,0 0 0,0 0 0,0-1 0,0 1 0,0 0 0,-1 0-1,1 0 1,0-1 0,0 1 0,-1 0 0,1 0 0,0-1 0,-1 1 0,1 0 0,-1 0 0,-1 1 2,1 0 1,-1 0 0,0 0 0,0 0 0,0-1-1,0 1 1,-5 2 0,-12 5 20,-2-1 1,1-1-1,-1 0 0,-39 6 1,-18 1-213,-120 6 0,-80-19-3488,259-2 2081,-37-6 0,55 7 1400,0 0 0,0 0 0,0 0 1,0 0-1,0-1 0,0 1 0,0 0 0,0-1 0,0 1 1,0-1-1,0 1 0,0-1 0,0 0 0,0 1 0,1-1 0,-1 0 1,0 0-1,0 1 0,1-1 0,-1 0 0,0 0 0,1 0 0,-1 0 1,0-1-1,-3-19-8038</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9:46.596"/>
    </inkml:context>
    <inkml:brush xml:id="br0">
      <inkml:brushProperty name="width" value="0.025" units="cm"/>
      <inkml:brushProperty name="height" value="0.025" units="cm"/>
    </inkml:brush>
  </inkml:definitions>
  <inkml:trace contextRef="#ctx0" brushRef="#br0">69 1 10101,'0'0'9978,"1"24"-9181,6 265 1028,-8-193-1586,4 121-40,0-191-194,2 1 0,11 33 0,-10-39-562,0 1 0,-2-1 0,0 1 0,0 30 0,-4-51 468,0 0 1,-1 0-1,1 0 0,0 0 0,-1 0 0,1 1 0,-1-1 0,0 0 0,1 0 1,-1 0-1,0-1 0,1 1 0,-1 0 0,0 0 0,0 0 0,0 0 1,0-1-1,0 1 0,0 0 0,0-1 0,0 1 0,0-1 0,0 1 0,0-1 1,0 0-1,-1 1 0,1-1 0,-2 0 0,-37 5-2371,34-5 1801,-23 1-4404,2-1-2370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9:46.983"/>
    </inkml:context>
    <inkml:brush xml:id="br0">
      <inkml:brushProperty name="width" value="0.025" units="cm"/>
      <inkml:brushProperty name="height" value="0.025" units="cm"/>
    </inkml:brush>
  </inkml:definitions>
  <inkml:trace contextRef="#ctx0" brushRef="#br0">0 304 6099,'0'0'10290,"13"0"-8655,170 19 2143,-102-11-2786,118-1 1,-193-7-986,0 0 0,0-1 0,0 1 0,0-1 0,-1 0 0,8-3 0,-11 4-21,0-1 0,0 0 0,0 0 0,0 0 0,0-1 0,-1 1 0,1 0 0,0-1 0,-1 1 0,1-1-1,-1 1 1,0-1 0,1 0 0,-1 0 0,0 1 0,0-1 0,0 0 0,0 0 0,0 0 0,0-3 0,1-6-325,0 0 0,-1-1 0,0 1-1,-1-1 1,-2-19 0,1 22 13,0-1 1,-1 1 0,0 0-1,0-1 1,0 1 0,-2 0-1,-7-16 1,2 10-1266,0 1 1,-1 0 0,-24-25 0,0 2-4869</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9:47.386"/>
    </inkml:context>
    <inkml:brush xml:id="br0">
      <inkml:brushProperty name="width" value="0.025" units="cm"/>
      <inkml:brushProperty name="height" value="0.025" units="cm"/>
    </inkml:brush>
  </inkml:definitions>
  <inkml:trace contextRef="#ctx0" brushRef="#br0">0 0 10565,'0'0'8564,"71"17"-7764,-20 4 145,4 1-161,-2-3-96,-6-3-608,1 3 64,5 0-144,2 5-320,14 2-480,10 5-977,-53-24-3714,-2 0-4657</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9:47.788"/>
    </inkml:context>
    <inkml:brush xml:id="br0">
      <inkml:brushProperty name="width" value="0.025" units="cm"/>
      <inkml:brushProperty name="height" value="0.025" units="cm"/>
    </inkml:brush>
  </inkml:definitions>
  <inkml:trace contextRef="#ctx0" brushRef="#br0">120 334 12742,'0'0'6253,"-11"-13"-5490,1 2-614,6 7-89,-1-1 0,1 0 1,0 0-1,0 0 1,0-1-1,1 1 1,0-1-1,0 0 0,0 0 1,1 0-1,0 0 1,0 0-1,1-1 1,-1 1-1,1-9 1,0-153 1515,1 166-1564,0 1-1,0-1 1,1 0-1,-1 1 1,0-1-1,1 1 1,0-1-1,-1 1 1,1-1-1,0 1 1,-1-1-1,1 1 1,0-1-1,0 1 0,0 0 1,0 0-1,0 0 1,1-1-1,-1 1 1,0 0-1,1 0 1,-1 1-1,0-1 1,1 0-1,-1 0 1,1 1-1,-1-1 1,1 1-1,-1-1 1,4 0-1,5-1-24,-1 1 0,1 0 0,0 0 0,10 2 1,-12-1 38,15-1-12,23 0 42,-43 1-52,0 0-1,-1 1 1,1-1 0,0 1 0,-1-1 0,1 1 0,0 0 0,-1 0-1,1 0 1,-1 0 0,1 1 0,2 1 0,-4-1-1,1 0 1,-1 0 0,0 0 0,0 0-1,0 0 1,-1 1 0,1-1-1,0 0 1,-1 0 0,0 1-1,1-1 1,-1 0 0,0 1-1,0-1 1,0 0 0,-1 1-1,0 2 1,1 7 18,0-6 12,-1 0 0,0 0 0,0 0 1,0-1-1,-1 1 0,0 0 0,0 0 0,-1-1 0,1 1 1,-1-1-1,0 0 0,-1 0 0,1 0 0,-1 0 0,-5 4 1,-7 7 12,-1 0 1,-31 21-1,39-31-48,8-5-12,0 0-1,0-1 1,0 1-1,0 0 1,0 0-1,0 0 0,0 0 1,1 0-1,-1 0 1,0 0-1,0 0 1,0 2-1,1-3-12,0 0 1,0 1-1,0-1 0,0 0 0,0 1 0,0-1 1,0 0-1,0 0 0,0 1 0,0-1 0,0 0 1,0 1-1,1-1 0,-1 0 0,0 0 1,0 1-1,0-1 0,0 0 0,0 0 0,1 1 1,-1-1-1,0 0 0,0 0 0,1 0 0,-1 0 1,0 1-1,0-1 0,1 0 0,-1 0 0,0 0 1,0 0-1,1 0 0,4 2-201,-1-1 1,1 0-1,0 0 1,0-1-1,4 1 1,0-1 441,20 3-348,21 0 178,87 19 0,-132-21-38,1 1 1,-1-1 0,0 1 0,0 0-1,4 3 1,-7-4-6,-1 0 0,0 0-1,0 0 1,0 0 0,0 0 0,0 0 0,0 0-1,0 0 1,0 0 0,0 0 0,-1 0 0,1 1 0,0-1-1,-1 0 1,1 1 0,-1-1 0,1 0 0,-1 1 0,0-1-1,0 1 1,1-1 0,-1 3 0,0 4 73,0-4 38,0 0-1,0 1 1,0-1-1,-1 0 1,0 1-1,-1 5 1,1-7-52,-1-1 0,1 1 0,-1-1 1,1 0-1,-1 0 0,0 0 1,0 0-1,0 0 0,0 0 0,0 0 1,-1-1-1,-2 3 0,-21 12 149,-1-1-1,0-1 0,0-2 0,-2 0 1,1-2-1,-1-1 0,-1-1 1,-40 5-1,68-13-234,-11 1-42,1 0 1,-1 0-1,-17-3 0,27 2-89,1-1 0,-1 1-1,0-1 1,0 0 0,0 0 0,1 0 0,-1 0 0,1 0 0,-4-2 0,5 2-31,0 0-1,0 0 1,0 0 0,0 0-1,1 0 1,-1 0 0,0 0-1,0 0 1,1 0 0,-1 0-1,0-1 1,1 1 0,0 0-1,-1 0 1,1-1 0,-1 1-1,1 0 1,0 0 0,0-1 0,0-1-1,0-11-4091</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9:53.936"/>
    </inkml:context>
    <inkml:brush xml:id="br0">
      <inkml:brushProperty name="width" value="0.025" units="cm"/>
      <inkml:brushProperty name="height" value="0.025" units="cm"/>
    </inkml:brush>
  </inkml:definitions>
  <inkml:trace contextRef="#ctx0" brushRef="#br0">1753 187 5362,'0'0'4293,"11"-10"-4077,35-31 259,-45 39-361,1 1-1,0-1 1,0 1 0,0 0 0,0 0-1,0 0 1,0 0 0,4-2-1,-18 6 2263,-29-3-1326,1 2 0,-77 15 1,-236 47 316,-412 21 0,550-80-1245,191-5-265,25-3-380,17-20 84,1 0 1,0 1-1,2 1 1,26-20-1,7-9-6,-36 33 442,44-41 123,-54 52-92,0 0-1,0 1 1,0 0 0,0 0 0,1 1 0,14-6 0,-17 11 277,-6 7 11,0-6-342,-1 4 90,0 0 1,-1 0 0,0 0 0,0 0 0,0 0 0,-1-1-1,0 1 1,0-1 0,0 1 0,-1-1 0,0 0 0,-5 5-1,-12 12 203,-28 24-1,34-32-198,-77 61 655,-106 67 1,28-23 9,157-105-605,12-13-120,1-1 0,0 0 1,0 0-1,-1 1 0,1-1 0,0 0 0,0 1 0,-1-1 0,1 0 0,0 1 0,0-1 0,0 0 1,0 1-1,0-1 0,0 1 0,-1-1 0,1 0 0,0 1 0,0-1 0,0 1 0,0-1 1,0 0-1,0 1 0,1-1 0,-1 0 0,0 1 0,0-1 0,0 1 0,0-1 0,0 0 0,0 1 1,1-1-1,-1 0 0,0 1 0,0-1 0,1 0 0,-1 1 0,0-1 0,0 0 0,1 0 1,-1 1-1,0-1 0,1 0 0,-1 0 0,0 0 0,1 1 0,14 2 13,-1 0 0,1 0 0,0-2 0,-1 0 0,1 0 0,21-3-1,0 1-222,-12 1-68,127-5-4177,-117-4 75</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9:54.338"/>
    </inkml:context>
    <inkml:brush xml:id="br0">
      <inkml:brushProperty name="width" value="0.025" units="cm"/>
      <inkml:brushProperty name="height" value="0.025" units="cm"/>
    </inkml:brush>
  </inkml:definitions>
  <inkml:trace contextRef="#ctx0" brushRef="#br0">11 1 13990,'0'0'1644,"-1"22"-1265,-2 4-75,-3 114 1579,6-113-1490,3 92 736,-1-101-1015,0 0 0,2 0 0,0 0 0,10 26 0,-2-17-119,2 0 0,20 31 1,-34-57 2,7 13-1920,-6-7-4765,0-7 6134</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9:54.698"/>
    </inkml:context>
    <inkml:brush xml:id="br0">
      <inkml:brushProperty name="width" value="0.025" units="cm"/>
      <inkml:brushProperty name="height" value="0.025" units="cm"/>
    </inkml:brush>
  </inkml:definitions>
  <inkml:trace contextRef="#ctx0" brushRef="#br0">1 222 12518,'0'0'6352,"14"0"-4997,242 0 918,-246 0-2264,-1 0 0,1-1 1,0 0-1,-1 0 0,1-1 0,15-5 0,-22 6-54,0 0 0,-1-1 0,1 1 1,0-1-1,0 0 0,-1 0 0,1 0 0,-1 0 1,0 0-1,0 0 0,1-1 0,-2 1 0,1-1 1,0 0-1,0 1 0,-1-1 0,1 0 0,-1 0 1,0 0-1,0 0 0,0 0 0,0 0 0,-1 0 1,1-5-1,1-58-2035,-3 48 990,1 15 620,1-1 0,-2 1 0,1 0 0,0 0-1,-1-1 1,1 1 0,-3-5 0,-16-22-5013</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9:55.071"/>
    </inkml:context>
    <inkml:brush xml:id="br0">
      <inkml:brushProperty name="width" value="0.025" units="cm"/>
      <inkml:brushProperty name="height" value="0.025" units="cm"/>
    </inkml:brush>
  </inkml:definitions>
  <inkml:trace contextRef="#ctx0" brushRef="#br0">1 1 13270,'0'0'5282,"177"85"-4273,-98-56-817,-5-3-80,-8-5-96,-5 3-16,-3-3-1008,-45-18-3586,0-3-4899</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3:01.997"/>
    </inkml:context>
    <inkml:brush xml:id="br0">
      <inkml:brushProperty name="width" value="0.025" units="cm"/>
      <inkml:brushProperty name="height" value="0.025" units="cm"/>
    </inkml:brush>
  </inkml:definitions>
  <inkml:trace contextRef="#ctx0" brushRef="#br0">162 0 192,'0'0'14500,"-14"0"-13996,-96 0 916,109 0-1408,-21 2 527,21-2-549,1 0 0,-1 0-1,0 0 1,1 0 0,-1 0 0,1 1 0,-1-1 0,0 0 0,1 0 0,-1 1-1,1-1 1,-1 0 0,0 1 0,1-1 0,-1 0 0,1 1 0,0-1 0,-1 1 0,1-1-1,-1 1 1,1-1 0,0 1 0,-1-1 0,1 1 0,0 0 0,-1-1 0,1 1-1,0-1 1,0 1 0,-1 0 0,6 1-246,128 0 277,-72-3 25,-57 1-40,5 0 169,-1 0 1,0 0 0,1-1-1,-1 0 1,0 0 0,1-1-1,14-5 1,-22 7 112,-209 0 846,201 0-1139,4-1-1,0 1 0,0 0-1,0 0 1,0 0 0,0 0 0,0 1 0,0-1 0,0 1 0,0 0 0,0 0 0,0 0-1,0 0 1,-4 3 0,7-4-4,-1 0-1,1 0 1,0 0-1,0 0 1,0 0-1,0 0 1,0 1-1,0-1 1,0 0-1,0 0 1,0 0-1,0 0 1,0 0-1,0 0 1,0 0-1,0 1 1,0-1-1,-1 0 1,1 0-1,0 0 1,0 0-1,0 0 1,0 0-1,0 1 1,0-1-1,1 0 1,-1 0-1,0 0 1,0 0-1,0 0 1,0 0-1,0 1 1,0-1-1,0 0 1,0 0-1,0 0 1,0 0-1,0 0 1,0 0-1,0 0 1,0 0-1,1 0 1,-1 1-1,0-1 1,0 0-1,0 0 1,0 0-1,0 0 1,0 0-1,0 0 1,1 0-1,-1 0 1,0 0-1,0 0 1,8 2-109,24 1 292,0-1 0,38-3 0,-14 0-1188</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9:55.503"/>
    </inkml:context>
    <inkml:brush xml:id="br0">
      <inkml:brushProperty name="width" value="0.025" units="cm"/>
      <inkml:brushProperty name="height" value="0.025" units="cm"/>
    </inkml:brush>
  </inkml:definitions>
  <inkml:trace contextRef="#ctx0" brushRef="#br0">365 1 8548,'0'0'9065,"-18"4"-7856,-12 3-1039,-105 29 956,120-31-1020,0 1 0,1 0-1,-1 1 1,2 0 0,-1 1 0,1 0-1,-15 13 1,23-16-82,0 0-1,1 0 0,-1 1 0,1-1 1,0 1-1,1 0 0,0 0 0,0 1 1,0-1-1,-3 12 0,3-6-1,1 0 0,0 0 0,0 0-1,2 1 1,0 13 0,0-21-12,1-1 0,-1 0 0,1 0-1,0 0 1,0 0 0,0 0 0,1 0 0,-1 0-1,1 0 1,0 0 0,0-1 0,1 1 0,-1-1-1,5 5 1,-2-2 12,1-1-1,0 0 0,0 0 0,0-1 1,0 0-1,1 0 0,10 4 1,2-1 43,1 0 0,-1-2 1,1 0-1,0-1 0,27 1 1,0-1 19,0-2 1,62-6-1,-102 3-135,0 0 1,-1-1-1,1 0 1,0 0 0,-1 0-1,0-1 1,1 0-1,-1 0 1,0-1-1,-1 1 1,1-1-1,5-6 1,-6 6-391,0-1 1,-1 1-1,0-1 1,0-1-1,0 1 1,-1 0-1,4-9 1,-4 0-4873,-3 4-3884</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9:55.908"/>
    </inkml:context>
    <inkml:brush xml:id="br0">
      <inkml:brushProperty name="width" value="0.025" units="cm"/>
      <inkml:brushProperty name="height" value="0.025" units="cm"/>
    </inkml:brush>
  </inkml:definitions>
  <inkml:trace contextRef="#ctx0" brushRef="#br0">11 0 1297,'0'0'16583,"-2"4"-15316,0-1-995,2-2-206,-1 0 0,0 0 1,0 0-1,1 0 0,-1 0 1,1 0-1,-1 0 0,1 1 1,-1-1-1,1 0 1,0 0-1,-1 3 0,12-4 769,22 3-721,416 18-719,-494-21-5920,17 0-708</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9:39.668"/>
    </inkml:context>
    <inkml:brush xml:id="br0">
      <inkml:brushProperty name="width" value="0.025" units="cm"/>
      <inkml:brushProperty name="height" value="0.025" units="cm"/>
    </inkml:brush>
  </inkml:definitions>
  <inkml:trace contextRef="#ctx0" brushRef="#br0">354 1888 8212,'0'0'13139,"2"-11"-12781,5-298 1282,-8 199-1418,1-36 341,-30-225 0,7 249-510,-7 2 0,-87-232 1,116 349-57,-46-128-25,41 111 19,1-1 1,1 1 0,1-1 0,0-30 0,3 42-5,0 5-19,-1 0 1,1 0-1,1 0 0,-1 0 1,1 0-1,-1 0 1,3-7-1,-2 9 12,0 1 0,1-1 0,-1 1 0,0-1 0,1 1 0,-1-1 1,1 1-1,0 0 0,-1 0 0,1 0 0,0 0 0,-1 0 0,1 0 0,0 0 0,0 1 0,0-1 0,3 0 0,15-3-8,-1 1-1,1 1 1,0 0 0,29 3-1,-23-1 17,-14 1 48,0 0 0,0 1 0,-1 1 1,1 0-1,0 1 0,-1 0 0,0 0 0,0 1 1,0 1-1,0 0 0,-1 0 0,0 1 1,-1 0-1,1 1 0,-1 0 0,-1 1 1,1 0-1,7 11 0,-14-18-20,-1 1-1,1 0 1,0-1 0,-1 1-1,0 0 1,0-1 0,1 1 0,-2 0-1,1 0 1,0 0 0,-1 0-1,1 0 1,-1 5 0,0-5 6,0-1 1,-1 1 0,1-1 0,-1 0-1,0 0 1,0 1 0,0-1-1,0 0 1,0 0 0,0 0-1,-1 0 1,1 0 0,-4 4-1,-2 0 42,0 0 0,0-1 0,-1 0 0,0 0 0,0-1 0,-1 1 0,-12 3-1,-94 28 366,35-14-385,77-21-62,0 0 0,1 0 0,-1 0 1,1 1-1,-1-1 0,1 0 0,0 1 1,-1 0-1,1-1 0,0 1 1,0 0-1,0 0 0,0 0 0,-1 3 1,2-3-33,0 0 0,0 0 0,0 0 0,0 0 0,1 0 0,-1 0 0,1 0 0,0 0 0,0 0 0,-1 1 0,1-1 0,0 0 1,1 0-1,-1 0 0,0 0 0,1 0 0,-1 0 0,1 0 0,1 4 0,2 2 18,1-1 0,0 1 1,1-1-1,-1 1 0,1-1 0,1-1 0,11 11 0,-15-15 23,71 63-14,38 36 98,-96-85-55,-1 1-1,-1 1 1,0 0-1,17 31 0,-29-44 5,1 0 0,-1 0 1,0 0-1,-1 0 0,2 7 0,-2-10 5,-1 0 0,0 0 0,0 0 0,0 0 1,0 0-1,0 0 0,0 0 0,0 0 0,0 0 1,-1 0-1,1 0 0,-1-1 0,0 1 0,1 0 1,-1 0-1,0 0 0,0-1 0,-1 3 0,-3 0 65,1 0-1,0-1 0,-1 1 0,1-1 0,-1 0 0,0-1 1,-9 5-1,-45 14 362,-17 1-739,-1-4 1,-157 15-1,209-32-1413,20-1-811,9-4-2126,16-15-6504</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9:40.036"/>
    </inkml:context>
    <inkml:brush xml:id="br0">
      <inkml:brushProperty name="width" value="0.025" units="cm"/>
      <inkml:brushProperty name="height" value="0.025" units="cm"/>
    </inkml:brush>
  </inkml:definitions>
  <inkml:trace contextRef="#ctx0" brushRef="#br0">1 0 16343,'0'0'6499,"0"25"-5880,2 15-307,14 225 1633,41 36-1414,-36-222-1579,54 132-1,-69-198 273,-1 0-1,0 1 0,3 13 0,-5 5-7427</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9:40.421"/>
    </inkml:context>
    <inkml:brush xml:id="br0">
      <inkml:brushProperty name="width" value="0.025" units="cm"/>
      <inkml:brushProperty name="height" value="0.025" units="cm"/>
    </inkml:brush>
  </inkml:definitions>
  <inkml:trace contextRef="#ctx0" brushRef="#br0">4 233 9588,'0'0'10640,"-2"2"-9698,0 1-507,9 2 117,24 4 335,0-2 0,40 3 0,-57-8-715,113 11 1082,215-5 0,-335-8-1270,-1 0-1,0-1 1,0 0 0,0 0 0,0 0-1,0-1 1,9-3 0,-13 4-53,1 0 1,0-1-1,-1 0 1,0 1-1,1-1 1,-1 0-1,0 0 1,0 0-1,0-1 1,0 1-1,0 0 1,0-1-1,-1 1 1,1-1-1,-1 0 1,0 1-1,1-5 1,1-4-404,-1 1-1,0 0 1,-1-1 0,0 1 0,-2-19 0,1 12-196,0 0-31,1 9 126,-1 1-1,0 0 0,0-1 0,-1 1 0,0 0 0,0-1 0,-1 1 0,0 0 1,-5-11-1,-14-22-5875</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9:40.776"/>
    </inkml:context>
    <inkml:brush xml:id="br0">
      <inkml:brushProperty name="width" value="0.025" units="cm"/>
      <inkml:brushProperty name="height" value="0.025" units="cm"/>
    </inkml:brush>
  </inkml:definitions>
  <inkml:trace contextRef="#ctx0" brushRef="#br0">16 96 11429,'0'0'10933,"-16"-95"-10340,77 95 671,15 9-223,14 5-273,10 3-480,11 0-288,8-1 0,5 8-576,0 7-561,-7 5-1216,-91-20-1921,-10-1-10292</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9:41.149"/>
    </inkml:context>
    <inkml:brush xml:id="br0">
      <inkml:brushProperty name="width" value="0.025" units="cm"/>
      <inkml:brushProperty name="height" value="0.025" units="cm"/>
    </inkml:brush>
  </inkml:definitions>
  <inkml:trace contextRef="#ctx0" brushRef="#br0">595 34 10789,'0'0'9930,"-22"-4"-8983,-4-2-693,-4-1 82,1 2 0,-53-3 0,70 7-154,-38-1 597,-94 7-1,133-3-672,-1 0 0,1 1-1,0 0 1,0 1 0,1 0 0,-1 1-1,1 0 1,0 0 0,0 1-1,-13 10 1,17-11-37,0 0 1,1 1-1,-1-1 1,1 1-1,0 0 0,1 1 1,0-1-1,0 1 1,0 0-1,1 0 0,-1 0 1,2 0-1,-1 0 1,1 1-1,0 0 0,0 9 1,1-9-38,0 0-1,1 0 1,0 0 0,0 0 0,1 0 0,0 0 0,0 0 0,1 0-1,3 9 1,-2-11-20,0 0 1,0 0-1,1 0 0,0 0 0,0-1 0,0 0 0,1 0 0,0 0 1,0 0-1,0-1 0,8 6 0,9 4 19,1-1 1,0-1-1,1-1 0,0-1 0,0-1 1,1-1-1,43 8 0,-1-6-17,119 5-1,93-16-621,-256-1 257,0-1-1,30-8 0,-45 9 110,0 0 0,0-1-1,0 0 1,-1-1 0,1 1-1,-1-1 1,0-1-1,9-6 1,-15 10 97,0 0 0,0 0 1,0 0-1,0 0 0,0-1 0,0 1 0,0 0 1,0-1-1,-1 1 0,1 0 0,0-1 0,-1 1 1,1-1-1,-1 1 0,0-1 0,1 1 0,-1-1 1,0 1-1,0-1 0,0 0 0,0-1 1,0-33-3514</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9:42.489"/>
    </inkml:context>
    <inkml:brush xml:id="br0">
      <inkml:brushProperty name="width" value="0.025" units="cm"/>
      <inkml:brushProperty name="height" value="0.025" units="cm"/>
    </inkml:brush>
  </inkml:definitions>
  <inkml:trace contextRef="#ctx0" brushRef="#br0">446 1 5667,'0'0'8118,"-11"4"-7038,-36 12-60,15-8 2007,8 0-1772,-8 10-694,0 1 0,1 1 1,1 2-1,-44 42 0,56-48-422,2 1 0,0 1-1,-25 36 1,35-45-120,0 0 1,2 1 0,-1 0-1,1-1 1,0 1-1,1 0 1,0 1 0,1-1-1,0 1 1,1-1-1,-1 11 1,2-6-76,0-14 96,12-3 112,5-5-182,-1-1-1,20-14 1,21-10-15,-15 12 18,0 3-1,2 1 1,0 2-1,0 3 1,1 1 0,1 2-1,63-3 1,212 11 51,-311 0 3,0-1 35,0 1 0,21 4 0,-30-4-20,1 0 0,0 1-1,0-1 1,0 1 0,0-1 0,-1 1-1,1 0 1,0 0 0,0 0-1,-1 0 1,1 0 0,-1 0 0,1 0-1,-1 0 1,1 1 0,-1-1 0,0 1-1,0-1 1,0 1 0,0-1 0,2 4-1,-3-4 36,1 1-1,-1-1 0,1 0 1,-1 0-1,0 0 0,0 1 1,1-1-1,-1 0 0,0 0 1,0 1-1,-1-1 1,1 0-1,0 0 0,0 1 1,0-1-1,-1 0 0,1 0 1,-1 0-1,1 0 0,-1 1 1,1-1-1,-2 1 0,0 1 26,-1-1 0,0 1-1,1-1 1,-1 1 0,0-1-1,0 0 1,-4 2-1,-16 8 281,0-1 0,0-1 0,-34 10 0,-80 15 137,119-31-506,-292 56-607,113-38-2990,159-20 159,22-2 941</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9:58.021"/>
    </inkml:context>
    <inkml:brush xml:id="br0">
      <inkml:brushProperty name="width" value="0.025" units="cm"/>
      <inkml:brushProperty name="height" value="0.025" units="cm"/>
    </inkml:brush>
  </inkml:definitions>
  <inkml:trace contextRef="#ctx0" brushRef="#br0">367 20 6675,'0'0'11280,"5"4"-10450,6 9-564,-1 1-1,0 0 1,0 0 0,-1 1 0,7 16 0,9 15-71,24 31 20,77 94 1,72 58-411,-175-203 122,0 2-204,-14-16-45,20 20 0,-24-29 268,-5-3 54,0 0 1,0 0-1,0 0 0,0 0 0,0 0 0,0-1 1,0 1-1,0 0 0,0 0 0,0 0 0,0 0 1,0 0-1,0 0 0,-1 0 0,1 0 0,0 0 1,0 0-1,0-1 0,0 1 0,0 0 0,0 0 1,0 0-1,0 0 0,0 0 0,0 0 0,0 0 1,0 0-1,0-1 0,0 1 0,0 0 1,0 0-1,0 0 0,0 0 0,1 0 0,-1 0 1,0 0-1,0 0 0,0 0 0,0 0 0,0-1 1,0 1-1,0 0 0,0 0 0,0 0 0,0 0 1,0 0-1,0 0 0,0 0 0,1 0 0,-1 0 1,0 0-1,0 0 0,0 0 0,0 0 0,0 0 1,0 0-1,0 0 0,0 0 0,0 0 0,1 0 1,-1 0-1,0 0 0,0 0 0,0 0 0,0 0 1,0 0-1,0 0 0,-4-10-8,-1 1 0,0-1 0,0 1 0,-1 1 0,-1-1 1,-10-11-1,-53-48-27,53 53 53,5 3-22,-181-178-89,167 161-130,2-1 0,1-1 0,1-1 1,-33-70-1,43 75 202,8 15 47,-1 1-1,0 0 0,-1 0 0,0 1 0,-12-17 1,18 27 6,0 0 1,-1-1 0,1 1 0,0 0-1,-1 0 1,1-1 0,0 1 0,-1 0-1,1 0 1,-1 0 0,1-1 0,-1 1-1,1 0 1,0 0 0,-1 0 0,1 0-1,-1 0 1,1 0 0,-1 0 0,1 0-1,-1 0 1,1 0 0,0 0 0,-1 0 0,1 0-1,-1 0 1,1 0 0,-1 1 0,1-1-1,0 0 1,-1 0 0,0 1 0,-12 10 382,12-9-436,-15 15 283,-4 6 77,-1-2-1,-40 32 1,18-24-213,-1-1 0,-94 41 1,130-66-133,10-6-50,191-253-106,-189 251 183,0 0 0,0 0 0,1 0 0,0 0 0,8-6 0,-10 9 26,-1 1-1,1-1 1,0 1 0,0 0 0,0 0 0,0 0 0,0 0-1,0 1 1,0-1 0,0 1 0,0 0 0,0 0-1,6 0 1,-7 1-2,1-1 0,-1 1 1,0-1-1,1 1 0,-1 0 0,0 0 0,0 0 0,0 0 0,1 0 0,-1 0 1,0 1-1,0-1 0,-1 1 0,3 2 0,24 29 387,-17-17-204,12 14-97,3 5-703,1-2 0,1-1 1,38 34-1,-51-57-2608,-2-5-4090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9:59.352"/>
    </inkml:context>
    <inkml:brush xml:id="br0">
      <inkml:brushProperty name="width" value="0.025" units="cm"/>
      <inkml:brushProperty name="height" value="0.025" units="cm"/>
    </inkml:brush>
  </inkml:definitions>
  <inkml:trace contextRef="#ctx0" brushRef="#br0">203 321 1761,'0'0'6363,"-14"-8"-5720,-41-25 88,53 32-609,1 0-1,0 1 1,-1-1 0,1 0 0,0 0 0,0 0 0,-1 0 0,1 0 0,0 0 0,0 0 0,0 0-1,0-1 1,0 1 0,1 0 0,-1-1 0,0 1 0,1-1 0,-1 1 0,1 0 0,-1-1 0,1 1 0,0-1-1,-1 1 1,1-1 0,0 0 0,0 1 0,0-1 0,0 1 0,1-3 0,-2-13 2402,-3 9-2137,0 1-1,-1-1 1,1 1 0,-1 0-1,-1 0 1,1 1 0,-9-8-1,-9-11 291,15 16-366,3 3-40,0 0 0,0 0 0,1 0 0,-6-9 0,10 14-238,-1 0-1,1 0 1,-1 0-1,1 0 1,-1-1 0,1 1-1,0 0 1,-1 0-1,1 0 1,0-1 0,0 1-1,0 0 1,0 0-1,0-1 1,0 1 0,0 0-1,0 0 1,1-1-1,-1 1 1,0 0 0,1 0-1,-1 0 1,1 0-1,-1-1 1,1 1 0,0 0-1,0 0 1,-1 0-1,1 0 1,0 0 0,0 1-1,0-1 1,1-1 0,8-5-3,1 0 1,1 0 0,-1 1 0,1 1 0,0 0 0,13-3 0,-23 7-1,0 1 0,0 0 0,0 0 0,0-1 1,0 2-1,0-1 0,0 0 0,0 0 1,0 0-1,0 1 0,0-1 0,0 1 0,0 0 1,-1 0-1,1-1 0,0 1 0,0 0 1,-1 1-1,1-1 0,0 0 0,-1 0 0,0 1 1,1-1-1,1 3 0,-1-2-4,45 40 63,116 98 185,-141-123-310,2-2-1,0 0 1,1-1-1,0-1 1,44 14-1,-67-26-96,38 9-1238,-21-8-2092,-11-2-2209</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3:02.791"/>
    </inkml:context>
    <inkml:brush xml:id="br0">
      <inkml:brushProperty name="width" value="0.025" units="cm"/>
      <inkml:brushProperty name="height" value="0.025" units="cm"/>
    </inkml:brush>
  </inkml:definitions>
  <inkml:trace contextRef="#ctx0" brushRef="#br0">33 72 4466,'0'0'7564,"-3"-6"-6559,-1 0-735,0 0 86,0 0 1,1 0-1,-1 0 0,1 0 0,-3-11 0,4 5 803,3 14 30,5 22-419,31 160 1170,-11-46-1809,-28-159-330,3-34 0,0 10 15,-1-168 328,6 538-157,-7-324-132,1-1 1,-1 1-1,1-1 0,-1 0 1,1 1-1,-1-1 0,1 1 1,-1-1-1,1 0 0,-1 1 0,1-1 1,-1 0-1,1 0 0,-1 0 1,0 1-1,1-1 0,-1 0 1,1 0-1,-1 0 0,0 0 1,1 0-1,-1 0 0,0 0 1,0 0-1,-23-1-3305,19 1 1964,-4 0-2580,1 0-502</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20:02.660"/>
    </inkml:context>
    <inkml:brush xml:id="br0">
      <inkml:brushProperty name="width" value="0.025" units="cm"/>
      <inkml:brushProperty name="height" value="0.025" units="cm"/>
    </inkml:brush>
  </inkml:definitions>
  <inkml:trace contextRef="#ctx0" brushRef="#br0">205 547 1505,'0'0'16367,"-24"10"-15225,-73 36-182,92-43-868,1-1 0,-1 1 0,1 0 0,-1 1 0,1-1 0,0 0 0,-6 9 0,7-8-6,1-1 1,0 1-1,1-1 1,-1 1-1,1 0 1,-2 5-1,-1 3 81,-2 9 84,1 0 0,0 1 0,2 0 0,-1 22 0,2 91 396,3-74-527,-1-51-92,0 0 0,1 1 0,0-1-1,1 0 1,0 0 0,5 14 0,-5-20-24,-1 0-1,1-1 1,0 0 0,0 1 0,0-1 0,0 0 0,1 0-1,-1 0 1,1 0 0,0 0 0,-1-1 0,1 1-1,1-1 1,-1 0 0,0 0 0,0 0 0,1 0-1,-1 0 1,1-1 0,6 2 0,2 0 8,0-1 1,0 0-1,0-1 1,1 0-1,-1-1 0,0-1 1,0 1-1,0-2 1,0 0-1,0 0 1,0-1-1,13-6 0,-11 4-26,-1-2 0,1 0 0,-1 0 0,-1-1 0,1-1 0,-2 0 0,1-1 0,-1 0 0,14-18 0,-3 2-90,-1-1 0,-2-1 0,-1-1 0,-1 0 0,-2-2 0,16-42 0,-27 57 101,-4 16 150,0 4-67,-1 7-67,-1 0 0,0 0 0,-1 0 0,0-1 0,0 1 0,-7 13 0,-8 24 27,10-18-32,2 0 1,1 0-1,1 1 1,0 48-1,4-71-10,0 1 0,1-1-1,0 1 1,0-1-1,1 1 1,3 11-1,-3-16-1,0 0 1,0-1-1,0 1 0,0 0 0,0-1 0,1 0 0,0 1 1,0-1-1,0 0 0,0-1 0,0 1 0,0 0 0,1-1 1,7 4-1,-4-2-24,0-1 1,1 0 0,0-1-1,0 1 1,0-2 0,0 1-1,8 0 1,59-1-130,-66-1 130,0 0 1,-1-1 1,1-1-1,0 1 1,0-1-1,0-1 0,-1 1 1,1-1-1,-1-1 1,14-8-1,-11 6-6,0-2-1,-1 0 1,0 0-1,0-1 1,-1 0-1,11-14 1,-10 9-6,0 0 0,-1 0 0,-1-1 0,0 0 0,-1 0 0,-1-1-1,0 0 1,-1 0 0,0 0 0,3-31 0,-7 12 561,-2 35-508,1 0 1,-1 0-1,1 0 1,-1 0-1,1 0 0,-1 0 1,1 0-1,0 0 0,-1 0 1,1 0-1,-1 0 0,1 1 1,-1-1-1,1 0 1,0 0-1,-1 0 0,1 1 1,0-1-1,-1 0 0,0 1 1,-3 4-18,0 0-1,1 0 1,-1 1 0,1-1 0,0 1 0,0 0 0,-3 8-1,-11 46-19,16-60 22,-3 21 6,0-1 1,0 0-1,2 1 1,1 0-1,1-1 1,3 32-1,-3-49-13,1-1 1,-1 1-1,1-1 0,0 0 0,0 1 1,0-1-1,0 0 0,0 0 0,1 0 1,-1 0-1,1 0 0,-1 0 0,1 0 1,0 0-1,-1 0 0,1-1 0,0 1 1,0-1-1,0 0 0,1 1 0,-1-1 1,0 0-1,0 0 0,1 0 0,-1-1 1,0 1-1,1 0 0,2-1 0,9 2-40,0 0 0,0-1 0,27-2-1,-23 0 12,2 0 8,0-1 1,0-1 0,0-1 0,0-1-1,24-9 1,93-45-201,-123 52 185,75-37-131,32-14-12,-120 58 198,-1-1 0,0 1 0,1 0 1,-1 0-1,0-1 0,1 1 0,-1 0 1,1 0-1,-1 0 0,1 0 0,-1 0 1,0 0-1,1 0 0,-1-1 0,1 1 1,-1 0-1,1 0 0,-1 1 1,0-1-1,1 0 0,-1 0 0,1 0 1,-1 0-1,1 0 0,-1 0 0,0 1 1,1-1-1,-1 0 0,0 0 0,1 0 1,-1 1-1,0-1 0,1 0 0,-1 1 1,0-1-1,1 0 0,-1 1 0,0-1 1,0 0-1,1 1 0,-1-1 0,0 1 1,0-1-1,0 0 0,1 1 0,-1 24 126,-1-13 33,3 173 573,-2-184-666,0-10 309,-2-5-370,-1 0 0,-6-22 0,-4-18-135,8 16-154,3 0 0,2-39 0,0 37-43,0 28 217,1 0 1,0-1 0,0 1 0,2 0-1,-1 0 1,6-15 0,-5 19 76,0 1 0,1 0 1,0 1-1,0-1 1,0 1-1,0-1 0,1 1 1,0 0-1,1 1 1,-1-1-1,9-4 0,-10 7 40,1 0 0,0 1 0,0 0-1,0 0 1,1 0 0,-1 1 0,0 0-1,1 0 1,-1 0 0,0 0 0,1 1 0,-1 0-1,1 0 1,-1 1 0,1 0 0,-1-1-1,1 2 1,-1-1 0,0 1 0,0-1 0,0 2-1,0-1 1,0 0 0,0 1 0,7 5-1,-7-4 20,-1 0-1,1 1 0,-1-1 0,0 1 0,0 0 0,0 0 0,-1 0 0,4 7 0,-6-8 37,1 1 0,-1-1-1,1 0 1,-2 1 0,1 0 0,0-1 0,-1 1-1,0-1 1,0 1 0,0 0 0,-2 7 0,2-9-31,-1 0 1,0 0-1,0 0 1,-1 0-1,1 0 1,-1 0-1,1 0 1,-1-1 0,0 1-1,0-1 1,0 1-1,0-1 1,0 0-1,-5 3 1,-3 3 81,-1-1 1,-14 8-1,10-7 70,-25 14 110,26-15-211,0 0 0,1 1 0,-24 19 0,35-25-108,1-1 1,-1 1 0,1 0 0,0 0 0,-1-1-1,1 1 1,0 0 0,0 0 0,0 0 0,0 1-1,0-1 1,1 0 0,-1 0 0,1 0-1,-1 1 1,1-1 0,0 0 0,0 0 0,0 1-1,0-1 1,0 0 0,1 0 0,-1 1 0,1-1-1,-1 0 1,1 0 0,0 0 0,0 0 0,0 0-1,0 0 1,0 0 0,0 0 0,0 0 0,1 0-1,-1 0 1,1-1 0,-1 1 0,1-1 0,2 2-1,4 2-49,-1-1 1,1 0-1,1-1 0,-1 0 0,0 0 0,18 3 0,58 3-213,-72-8 235,247 5-148,-180-7-436,-79 1 616,2 1-163,0-1 1,-1 0-1,1 0 1,0 0 0,0 0-1,0 0 1,0-1-1,-1 1 1,1 0-1,0-1 1,0 0 0,0 1-1,-1-1 1,1 0-1,-1 0 1,1 0 0,2-1-1,-4 1 69,1 1-1,-1 0 1,1-1 0,-1 1-1,1 0 1,-1 0 0,1-1-1,-1 1 1,1 0 0,0 0-1,-1 0 1,1 0 0,0-1-1,-1 1 1,1 0-1,-1 0 1,1 0 0,0 1-1,-1-1 1,1 0 0,-1 0-1,1 0 1,0 0 0,-1 0-1,1 1 1,-1-1-1,1 0 1,-1 1 0,1-1-1,-1 0 1,1 1 0,0 0-1,11 13 372,-10-10-217,0-2 164,-1 1 0,0-1 0,0 1 1,0-1-1,0 1 0,0 0 0,0 4 2150,-1-17-777,-3-125-293,1-77-1489,2 204 177,1 0-1,-1 0 1,1 0-1,1 1 0,0-1 1,0 0-1,0 0 1,1 1-1,0-1 0,0 1 1,1 0-1,0 0 1,0 0-1,9-10 0,-11 15 17,1 0 0,-1 0 0,0 0 0,1 1 0,0-1 0,-1 1 0,1-1 0,0 1 0,0 0 0,-1 0 1,1 0-1,0 1 0,0-1 0,0 0 0,0 1 0,0 0 0,0 0 0,0 0 0,0 0 0,0 1 0,0-1 0,0 1 0,4 0 0,-1 1 18,-1 0 1,1 0-1,0 0 0,-1 1 1,1-1-1,-1 1 1,0 1-1,0-1 1,0 1-1,4 4 0,-3-2 49,0 1 0,-1-1 0,0 1-1,0 0 1,-1 0 0,0 1-1,0 0 1,0-1 0,-1 1 0,-1 0-1,1 1 1,-1-1 0,-1 0-1,1 1 1,-1-1 0,-1 1 0,0-1-1,-1 14 1,1-19-29,-1 0 0,0 0 0,0 0 0,0 0 0,0 1 0,-1-1 1,1-1-1,-1 1 0,0 0 0,0 0 0,0-1 0,0 1 0,0-1 0,0 1 0,-1-1 0,1 0 0,-1 0 1,0 0-1,1 0 0,-5 2 0,-9 4 140,0 0 0,-26 8 0,31-12-94,-112 36 498,122-39-604,0-1 0,0 0 0,1 0 0,-1 0 0,0 1 0,0-1-1,0 0 1,1 1 0,-1-1 0,0 1 0,1-1 0,-1 1 0,0-1 0,1 1 0,-1 0 0,1-1-1,-1 1 1,1 0 0,-1-1 0,1 1 0,-1 0 0,1 0 0,0-1 0,-1 1 0,1 0-1,0 0 1,0-1 0,0 1 0,-1 0 0,1 0 0,0 0 0,0 0 0,0-1 0,0 1-1,1 0 1,-1 0 0,0 0 0,0 0 0,0-1 0,1 1 0,-1 0 0,0 0 0,1-1 0,-1 1-1,0 0 1,1 0 0,-1-1 0,1 1 0,0 0 0,-1-1 0,1 1 0,-1-1 0,1 1-1,0-1 1,1 1 0,7 5-39,0-1 1,1 0-1,0-1 0,0 0 0,0 0 0,12 1 1,69 13-186,-84-17 238,93 12-194,0-4 0,128-5 1,-214-5 200,0-1 0,0 0 0,0-1 0,0 0 0,0-1 0,0-1 0,16-8 0,-11 4 2,-2 0-1,1-2 0,-2 0 1,27-23-1,-36 28 14,0-1 0,-1 1 0,1-1 0,-2 0 0,1-1 0,-1 1 0,0-1 0,0 0 0,-1 0 0,0-1 0,-1 1 0,0-1 0,0 0 0,-1 0 0,0 0 0,1-15 0,-2 11-17,-1 5 17,1 0 0,-1-1-1,-2-10 1,1 17-3,1-1-1,-1 0 1,0 1 0,0-1 0,0 1-1,0-1 1,0 1 0,0-1-1,-1 1 1,0 0 0,1 0-1,-1-1 1,0 1 0,-2-2 0,-3-1-1,1 1 1,-1 0-1,0 0 1,0 0-1,0 1 1,-1 0-1,1 0 1,-1 1-1,1 0 1,-12-2-1,-5 1 5,1 2 0,-30 0 0,49 1-18,0 0-1,1 1 0,-1-1 0,0 1 1,1 0-1,-1 0 0,1 0 1,-1 0-1,1 0 0,-1 1 1,1-1-1,0 1 0,0 0 0,0 0 1,0 1-1,0-1 0,-2 3 1,1 0 1,1-1 1,-1 1-1,1 0 1,1 0-1,-1 0 1,1 1-1,0-1 1,0 1-1,-2 11 1,0 3-27,2 0 1,0 1-1,2 21 0,0-33 13,0-2 13,0-1 0,1 1 0,0-1 0,0 0 0,0 1 0,1-1-1,0 0 1,0 0 0,0 0 0,6 10 0,-3-9 2,0-1 1,0 1-1,1-1 0,-1 0 0,2 0 1,-1 0-1,13 8 0,-8-7-11,1-1 0,0 0 0,0 0 1,0-1-1,1-1 0,0 0 0,0 0 0,0-2 0,15 2 0,16 0-101,61-4-1,-73-1 71,-17 1 25,-1-1 1,1-1 0,0-1 0,0 0-1,-1-1 1,1 0 0,-1-1 0,0-1 0,24-13-1,-30 14 28,-1 0 0,0 0 0,0 0-1,0-1 1,-1 0 0,1 0 0,-2-1-1,1 1 1,-1-1 0,0-1 0,0 1 0,-1-1-1,0 1 1,0-1 0,-1 0 0,0-1-1,0 1 1,1-9 0,-3-26 1054,-1 41-973,0 22-163,-1 18 51,0-14 19,4 47 1,-2-69-7,-1 0 0,0 0 1,1 0-1,-1 0 0,1 0 0,-1 0 0,1-1 1,0 1-1,0 0 0,0 0 0,0-1 0,0 1 0,0-1 1,0 1-1,1-1 0,-1 1 0,0-1 0,1 0 0,-1 0 1,1 0-1,0 0 0,-1 0 0,1 0 0,0 0 1,2 1-1,2-1-38,1 1-1,0-1 1,0-1 0,-1 1 0,13-1 0,-7-1 25,-6 1 16,1-1 1,0 0 0,-1 0 0,1-1 0,-1 1 0,0-1 0,0-1 0,1 0 0,-1 1 0,-1-2 0,1 1 0,0-1 0,-1 0 0,0 0 0,0 0-1,0-1 1,0 0 0,-1 0 0,6-8 0,-1 1-2,-2 0-1,0 0 1,0-1 0,-1 0-1,-1 0 1,0-1 0,-1 1-1,4-19 1,-7 15 273,-1 17-230,0 1-34,0 142 309,0-139-313,1 0 0,-1 0 0,1 0 0,0 0 0,0 0 0,0 0 0,0 0 0,1-1 0,-1 1 0,1 0 0,0-1 0,0 1 0,1-1 0,-1 0 0,4 4 0,-2-3 4,0-1 1,0 1-1,1-1 1,-1 0-1,1 0 1,0-1-1,0 1 1,0-1-1,11 3 1,0-2 6,0 0 0,1-1 0,-1-1 1,1 0-1,0-1 0,22-3 0,-33 2-12,0-1-1,-1 1 1,1-1-1,-1-1 1,1 1-1,-1-1 1,0 1-1,0-1 1,0-1-1,0 1 1,-1-1-1,1 0 1,-1 0-1,5-5 1,7-11-28,28-41 0,-44 60 29,31-49-199,-3 0 1,-2-3 0,31-86 0,-31 58-147,27-151 0,-42 146 230,-3 0 0,-6-94 1,-2 176 123,1-2 70,-1 0 0,0 1-1,-1-1 1,1 0 0,-1 1-1,-1-1 1,-2-8 0,4 12-62,-1 1 0,0 0 0,0-1 0,0 1-1,0 0 1,-1 0 0,1 0 0,0 0 0,0 0 0,-1 0 0,1 0 0,0 0 0,-1 0 0,1 0 0,-1 1 0,1-1-1,-1 1 1,1-1 0,-1 1 0,0 0 0,1-1 0,-1 1 0,0 0 0,1 0 0,-1 0 0,1 0 0,-1 1 0,-2-1-1,2 1-16,-1-1-1,1 0 1,-1 1-1,1 0 1,-1-1-1,1 1 1,0 0 0,-1 0-1,1 0 1,0 1-1,0-1 1,0 1-1,0-1 1,0 1-1,0-1 1,0 1-1,-2 2 1,-1 4-12,0 0 0,0 1 0,-6 13 1,10-20 9,-11 26 12,1 0 0,1 1 0,2 0 0,1 0 0,-5 45 0,7-20 68,3-1 1,5 68-1,0-93-50,1-1 0,1 0 0,2 0 0,0-1 0,2 0 0,1 0 1,14 25-1,-2-10 14,2 0 0,2-2 0,38 45 0,-63-83-41,8 12-35,2-1 0,0 0 0,0 0 0,1-1 0,0 0 0,21 13 0,-32-24 0,-1 0 0,1 1 0,-1-1 0,1 0 0,-1 0 0,1 1 0,-1-1 0,1 0 0,-1 0 0,1 0 0,-1 0 0,1 0 0,0 0 0,-1 0 0,1 0 0,-1 0 0,1 0 0,0 0 0,2-7-1319,-3 4 1169,-1 1 0,0-1-1,1 0 1,-1 1 0,0-1 0,0 1 0,-2-3 0,-5-7-1193,-1 2 0,-1-1 1,1 1-1,-20-15 0,-3-3-5420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20:03.048"/>
    </inkml:context>
    <inkml:brush xml:id="br0">
      <inkml:brushProperty name="width" value="0.025" units="cm"/>
      <inkml:brushProperty name="height" value="0.025" units="cm"/>
    </inkml:brush>
  </inkml:definitions>
  <inkml:trace contextRef="#ctx0" brushRef="#br0">1 1 13430,'0'0'7892,"219"26"-6884,-119-10-432,16-4-191,6-4-385,2-8-320,0 0-961,-90 0-896,-5 0-4722</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20:03.453"/>
    </inkml:context>
    <inkml:brush xml:id="br0">
      <inkml:brushProperty name="width" value="0.025" units="cm"/>
      <inkml:brushProperty name="height" value="0.025" units="cm"/>
    </inkml:brush>
  </inkml:definitions>
  <inkml:trace contextRef="#ctx0" brushRef="#br0">581 519 9508,'0'0'8044,"-29"-5"-6835,17 4-1100,-19-4 224,-40-1 0,54 6-202,0 1 0,0 0 1,1 1-1,-1 1 1,-31 9-1,13 1-10,1 0 0,-58 34-1,80-41-137,0 2-1,1 0 0,0 0 1,0 1-1,1 0 0,0 1 1,1 0-1,0 1 0,1 0 1,-12 20-1,16-23-45,1 0 0,0-1 0,0 2 1,1-1-1,0 0 0,0 0 0,1 1 0,0-1 0,1 1 0,0-1 0,0 1 0,0-1 1,4 15-1,-4-22 38,1 1 0,0 0-1,-1-1 1,1 1 0,0-1 0,0 1 0,0-1 0,0 1 0,0-1 0,0 1 0,0-1 0,1 0 0,-1 0 0,0 0 0,1 0 0,-1 0 0,1 0 0,-1 0 0,3 1 0,1 0 5,0-1 0,0 1 1,0-1-1,0 0 0,6 0 1,9 1-124,1 0-1,-1-2 1,0 0 0,28-5 0,-35 3 97,-1-1 0,1 0 0,-1-1 1,0 0-1,0-1 0,-1 0 0,1-1 0,10-7 0,-7 1 50,0 1 0,0-2 0,-1 0-1,15-19 1,41-63 364,-64 87-278,12-16 236,-18 23-283,1 0 1,0 0-1,0 0 1,0 0-1,0 0 1,1 0-1,-1 0 1,0 1-1,0-1 1,0 0-1,1 1 1,-1-1-1,0 1 1,1 0-1,-1-1 1,3 1-1,-3 0-27,0 0 0,-1 1 1,1-1-1,0 0 0,0 1 0,0-1 0,-1 1 0,1 0 1,0-1-1,0 1 0,-1-1 0,1 1 0,-1 0 0,1-1 0,0 1 1,-1 0-1,0 0 0,1 0 0,-1-1 0,1 1 0,-1 0 0,0 0 1,1 0-1,-1 0 0,0 0 0,0 0 0,0 0 0,0 0 0,0-1 1,0 3-1,2 4 89,32 181 840,-21-106-592,24 80 0,-25-121-90,-4-21-43,-2 1 0,0 0 0,-2 1 0,4 42 1,-7-63-206,-1 0 0,0-1 0,0 1 0,0 0-1,0-1 1,0 1 0,0 0 0,0-1 0,0 1 0,-1 0 0,1-1 0,0 1 0,0 0 0,-1-1 0,1 1 0,0 0 0,-1-1 0,1 1 0,0-1 0,-1 1 0,-17 2 463,15-4-435,-18 1 105,0-1-1,0 0 1,0-2 0,0-1 0,1-1 0,0 0 0,-1-2 0,-18-8 0,39 15-148,-41-18 47,-49-30-1,80 42-132,0 0-1,1-1 0,0 0 0,0-1 0,1 1 0,0-1 1,0-1-1,1 0 0,0 0 0,-9-16 0,14 21-28,0 0-1,1 0 0,-1 0 1,1 0-1,0 0 0,0 0 1,0 0-1,0 0 0,1 0 1,0-1-1,-1 1 0,2 0 1,-1 0-1,2-8 0,-1 9 18,0 0-1,1 0 0,-1 0 0,1 0 0,0 0 0,0 0 0,0 0 0,0 0 0,1 1 0,-1-1 0,1 1 0,0 0 0,-1 0 0,1 0 0,0 0 0,0 0 0,0 1 0,4-2 0,31-12-1499,0 3-1,1 1 1,64-9-1,-45 9-568,210-46-2894,-4-5 7876,-260 61-2734,14-3 666,1-1 0,-1 0 1,0-2-1,21-11 1,-35 16-572,1 0 1,-1-1-1,-1 0 1,1 0-1,0 0 1,-1 0-1,0 0 1,1-1-1,-1 1 1,-1-1-1,1 0 1,0 0-1,-1 0 1,0 0 0,0 0-1,0-1 1,-1 1-1,1-1 1,-1 1-1,0-1 1,0 0-1,0-6 1,-1 1-1,1 3 86,-1-1-1,0 1 1,0-1-1,-3-9 1,3 15-216,0 0 1,-1 1 0,0-1 0,1 0 0,-1 0 0,0 1-1,0-1 1,0 1 0,0-1 0,0 0 0,0 1 0,0 0 0,-1-1-1,1 1 1,0 0 0,-1 0 0,1 0 0,-1 0 0,1 0-1,-1 0 1,0 0 0,-2-1 0,-6 0 178,-1-1 0,1 2 0,-1-1 0,0 1 0,-20 2 0,18-1-68,3 1-110,1 0-1,-1 0 1,1 2-1,0-1 1,0 1 0,0 0-1,0 1 1,1 0-1,0 0 1,-1 1-1,1 0 1,1 1-1,-14 11 1,3-1 14,0 2 0,1 0 1,1 1-1,-15 24 0,23-33-73,2 1-1,0 0 1,0 0-1,1 0 1,0 1-1,1 0 0,0 0 1,1 0-1,0 0 1,1 0-1,1 1 1,-1 18-1,2-29 2,0-1 1,1 1-1,-1-1 0,0 1 0,1 0 0,-1-1 0,1 1 0,0-1 0,-1 1 1,1-1-1,0 0 0,0 1 0,0-1 0,0 0 0,0 0 0,0 1 0,0-1 1,0 0-1,1 0 0,-1 0 0,0 0 0,1-1 0,-1 1 0,1 0 0,-1-1 1,1 1-1,-1 0 0,1-1 0,-1 0 0,1 1 0,-1-1 0,3 0 0,8 2-9,1-1 0,-1-1 0,17 0 0,-9-1-64,-12 1 62,1-1 0,0 1 0,0-2 0,-1 1 0,1-1 0,-1-1 0,1 1 0,-1-1 0,0-1 0,13-7 0,-9 3-16,-1 0 0,0-1 0,0 0-1,-1-1 1,0 0 0,8-12 0,-3 3-27,-2 0 0,0-1 1,-2 0-1,0-1 0,-1 0 0,11-34 0,-17 34 260,-4 20 109,0 3-141,-1 3-117,0 1 0,0-1 0,-1 0 0,0 0 0,0 0 0,0 0 0,-1-1 0,0 1 0,0 0 1,-5 5-1,-7 14 125,8-9-159,1 0 1,0 0-1,1 0 1,1 1 0,0-1-1,2 1 1,-1 0 0,2 0-1,0 0 1,2 20-1,-1-35-14,0 1-1,0-1 1,1 1 0,-1-1-1,0 1 1,1-1-1,-1 1 1,1-1-1,0 1 1,-1-1-1,1 0 1,0 1-1,0-1 1,0 0 0,0 0-1,0 0 1,0 0-1,0 0 1,0 0-1,0 0 1,1 0-1,-1 0 1,0 0-1,1-1 1,-1 1 0,0 0-1,1-1 1,-1 0-1,3 1 1,4 1-8,1-1 0,-1 0 0,1-1 0,11 0 0,-8 0 11,-4 0 0,0-1 1,0 0-1,0 0 1,-1-1 0,1 0-1,-1 0 1,1 0 0,-1-1-1,0-1 1,0 1-1,0-1 1,11-8 0,2-4 34,-1-1 1,27-32 0,14-13 58,-52 55-81,0 0-1,1 1 0,0 0 1,0 0-1,16-7 0,-15 9 45,1 0 0,0 1 1,0 0-1,0 0 0,1 1 0,-1 1 0,15 0 0,-25 1-38,-1 0 1,0 0-1,1 0 1,-1 0-1,0 0 1,1 0-1,-1 0 1,0 0 0,1 0-1,-1 0 1,0 1-1,1-1 1,-1 0-1,0 0 1,1 0-1,-1 1 1,0-1-1,0 0 1,1 0 0,-1 1-1,0-1 1,0 0-1,1 1 1,-1-1-1,0 0 1,0 1-1,0-1 1,0 0-1,0 1 1,1-1-1,-1 0 1,0 1 0,0-1-1,0 15 152,0-9-13,0 162 1218,0-161-1376,1 0 0,0 0 0,3 13 0,-4-18-15,1 0 0,-1-1 0,1 1 0,0 0-1,0-1 1,-1 1 0,1 0 0,0-1 0,0 1 0,0-1-1,1 0 1,-1 1 0,0-1 0,0 0 0,1 0-1,-1 0 1,1 0 0,-1 0 0,1 0 0,2 1 0,-3-1-32,5-1-250,-3-10-179,-1-14-288,-2 1 0,-2-26 0,1 38 61,-1 1 0,0 0-1,-1-1 1,0 1 0,-1 0-1,0 1 1,-8-17 0,-12-13-5269</inkml:trace>
  <inkml:trace contextRef="#ctx0" brushRef="#br0" timeOffset="1">1222 1 10629,'0'0'7171,"-137"21"-5778,134 22-753,3 4-368,0 3-192,40-2-160,15-1-160,14-4-496,16-5-1713,-46-31-2690,-2-4-5810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20:03.887"/>
    </inkml:context>
    <inkml:brush xml:id="br0">
      <inkml:brushProperty name="width" value="0.025" units="cm"/>
      <inkml:brushProperty name="height" value="0.025" units="cm"/>
    </inkml:brush>
  </inkml:definitions>
  <inkml:trace contextRef="#ctx0" brushRef="#br0">1 0 12678,'0'0'9151,"3"21"-8607,11 67-304,-14-83-195,1 0 0,1-1 0,-1 1 1,1 0-1,0-1 0,0 1 0,0-1 0,5 7 0,-5-8-26,0-1-1,0 0 0,0 0 0,0 1 0,0-2 0,1 1 0,-1 0 0,1 0 0,-1-1 0,1 1 0,3 0 1,1 0 6,1 0 0,0-1 0,-1 0 0,1 0 0,0-1 0,0 0 0,14-2 0,-1 1 45,-15 1-46,0-1 0,0 0-1,0-1 1,0 1 0,-1-1 0,1 0 0,0-1 0,-1 1 0,1-1-1,8-6 1,4-5 0,27-25 1,-12 10-91,-26 23 46,-4 3 9,1-1 0,0 1 0,0 0 0,1 0 0,-1 0 0,0 1 0,1 0-1,0 0 1,7-3 0,-10 5-20,0 0-50,-2 7 44,0 189 875,0-190-801,0-1 0,1 1 0,0 0 0,-1-1-1,2 1 1,-1-1 0,1 1 0,-1-1 0,2 0 0,4 10 0,-5-12-21,1 1-1,-1-1 1,1 0-1,0 0 1,0 0 0,1 0-1,-1 0 1,1-1-1,-1 1 1,1-1 0,0 0-1,0 0 1,0 0-1,8 2 1,-2-2 46,1 1-1,0-1 1,0 0 0,0-1-1,1-1 1,-1 0-1,0 0 1,0-1 0,0 0-1,0-1 1,0-1 0,0 1-1,-1-2 1,1 1 0,-1-2-1,0 1 1,0-1-1,0-1 1,9-6 0,3-5-89,36-36 1,-49 44-258,-1 0 0,0-1 0,0 0 0,-1-1 0,0 1 0,4-13 0,-7 5-1941,-4 3-1924</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20:23.857"/>
    </inkml:context>
    <inkml:brush xml:id="br0">
      <inkml:brushProperty name="width" value="0.025" units="cm"/>
      <inkml:brushProperty name="height" value="0.025" units="cm"/>
    </inkml:brush>
  </inkml:definitions>
  <inkml:trace contextRef="#ctx0" brushRef="#br0">0 195 1585,'0'0'8292,"2"-21"-7036,8-67-133,0 19 3186,-10 68-4200,0 0 0,0 1 0,0-1 0,1 0-1,-1 0 1,0 0 0,0 1 0,1-1 0,-1 0 0,1 1 0,-1-1 0,1 0 0,-1 0 0,1 1 0,-1-1-1,1 1 1,-1-1 0,1 1 0,0-1 0,-1 1 0,1-1 0,0 1 0,0-1 0,-1 1 0,1 0-1,0 0 1,1-1 3098,-2 3-3191,-16 398 2214,6-262-1109,8 142-1,2-271-1075,0-1 0,1 0 0,1 0 1,0 1-1,0-1 0,0 0 0,1 0 0,0-1 0,0 1 0,6 8 0,-8-82-4647,-4 42 1254,-4 5-2022</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20:24.447"/>
    </inkml:context>
    <inkml:brush xml:id="br0">
      <inkml:brushProperty name="width" value="0.025" units="cm"/>
      <inkml:brushProperty name="height" value="0.025" units="cm"/>
    </inkml:brush>
  </inkml:definitions>
  <inkml:trace contextRef="#ctx0" brushRef="#br0">23 23 6355,'0'0'11797,"-4"3"-10423,-10 7-552,14-10-749,0 0-1,-1 0 1,1 0 0,0 0-1,0 0 1,0 0 0,-1 0-1,1 0 1,0 0 0,0 0-1,0 0 1,0 1 0,-1-1-1,1 0 1,0 0 0,0 0 0,0 0-1,0 0 1,0 1 0,0-1-1,-1 0 1,1 0 0,0 0-1,0 1 1,0-1 0,0 0-1,0 0 1,0 0 0,0 1-1,0-1 1,0 0 0,0 0-1,0 0 1,0 1 0,0-1-1,0 0 1,0 0 0,0 0-1,0 1 1,0-1 0,0 0 0,0 0-1,0 0 1,0 0 0,1 1-1,-1-1 1,0 0 0,0 0-1,0 0 1,0 0 0,0 1-1,0-1 1,1 0 0,-1 0-1,0 0 1,0 0 0,0 0-1,0 0 1,1 0 0,-1 1-1,13 1-366,-11-2 634,124 16 805,165-3 1,-215-11-937,400 1 6,-302-4-139,-107-1-30,70-11 1,63-20 129,-168 27-272,56-20 0,-131 35-17744,17-2 8401</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20:24.848"/>
    </inkml:context>
    <inkml:brush xml:id="br0">
      <inkml:brushProperty name="width" value="0.025" units="cm"/>
      <inkml:brushProperty name="height" value="0.025" units="cm"/>
    </inkml:brush>
  </inkml:definitions>
  <inkml:trace contextRef="#ctx0" brushRef="#br0">34 129 5122,'0'0'11672,"-7"3"-10218,-19 8-210,69-8 1882,9-4-1822,-1-1 0,58-10-1,1-4-536,117-1 1,-220 16-815,0 1 0,-1-1 0,1 0 0,0 0 1,-1-1-1,1 0 0,-1 0 0,11-6 1,-14 7-266,-1-1 0,0 1 1,1-1-1,-1 0 1,0 1-1,0-1 0,-1 0 1,1 0-1,0 0 0,0-1 1,-1 1-1,0 0 1,1-1-1,-1 1 0,0-1 1,0 1-1,0-1 1,0 1-1,-1-1 0,1 0 1,-1 1-1,0-1 0,1-3 1,-1-6-4881,0 1-3937</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20:25.220"/>
    </inkml:context>
    <inkml:brush xml:id="br0">
      <inkml:brushProperty name="width" value="0.025" units="cm"/>
      <inkml:brushProperty name="height" value="0.025" units="cm"/>
    </inkml:brush>
  </inkml:definitions>
  <inkml:trace contextRef="#ctx0" brushRef="#br0">27 3 11237,'0'0'9597,"2"-1"-8541,-1 1-1035,-1-1-1,0 1 1,0 0 0,1 0-1,-1 0 1,0 0 0,0 0-1,1-1 1,-1 1 0,0 0-1,0 0 1,1 0 0,-1 0-1,0 0 1,0 0 0,1 0-1,-1 0 1,0 0 0,0 0-1,1 0 1,-1 0 0,0 0 0,0 0-1,1 0 1,-1 1 0,0-1-1,0 0 1,1 0 0,-1 0-1,0 0 1,0 0 0,1 1-1,-1-1 1,0 0 0,0 0-1,0 0 1,1 1 0,-1-1-1,0 0 1,0 0 0,0 0-1,0 1 1,0-1 0,0 0-1,1 1 1,0 18 606,-10 26 439,2-19-599,2 1 0,-4 35 1,7-36-3565,2 0-3519,-8-26-5237</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20:25.604"/>
    </inkml:context>
    <inkml:brush xml:id="br0">
      <inkml:brushProperty name="width" value="0.025" units="cm"/>
      <inkml:brushProperty name="height" value="0.025" units="cm"/>
    </inkml:brush>
  </inkml:definitions>
  <inkml:trace contextRef="#ctx0" brushRef="#br0">1 1 8356,'0'0'12131,"3"2"-10917,8 5-733,0 0 0,1-1 1,-1 0-1,2-1 0,-1 0 0,0-1 1,1 0-1,19 2 0,2-1 29,0-1 0,41-1 0,0-3-378,21 0-171,-31 0-4285</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20:26.732"/>
    </inkml:context>
    <inkml:brush xml:id="br0">
      <inkml:brushProperty name="width" value="0.025" units="cm"/>
      <inkml:brushProperty name="height" value="0.025" units="cm"/>
    </inkml:brush>
  </inkml:definitions>
  <inkml:trace contextRef="#ctx0" brushRef="#br0">22 161 2929,'0'0'13732,"11"-19"-12708,35-59-2,-21 43 504,-15 18 254,-8 10-1141,0 2 826,-2 9-307,-1 13-1261,1 113 747,-21 168 0,4-168-313,0 170 0,15-124-194,4 192 22,3-286-186,0 60 83,-5 28-61,0-167-2,0-1 0,0 1 0,1-1 0,-1 0 0,1 1 1,-1-1-1,1 0 0,0 1 0,-1-1 0,1 0 0,2 3 0,-3-4 98,1-1-286,0-1 177,0 1 0,0 0 0,0 0 1,0 0-1,0-1 0,-1 1 0,1 0 0,0-1 0,0 1 0,0-1 0,0 1 0,0-1 1,-1 1-1,1-1 0,0 0 0,0 1 0,-1-1 0,1 0 0,0 0 0,-1 1 0,1-1 1,-1 0-1,1 0 0,-1 0 0,0 0 0,1 0 0,-1 0 0,0 0 0,1 0 1,-1 0-1,0-1 0,1-5-61,0 0 0,-1 0 0,0-10-1,0 10-85,0-40-398,0 46 560,0 0 1,-1 0-1,1 1 0,0-1 0,-1 0 0,1 0 0,0 0 0,-1 1 0,1-1 0,-1 0 0,1 1 0,-1-1 0,1 0 0,-1 1 0,0-1 0,1 1 1,-1-1-1,0 1 0,0-1 0,1 1 0,-1-1 0,0 1 0,0 0 0,1-1 0,-1 1 0,0 0 0,0 0 0,0 0 0,0 0 0,0-1 1,-1 1-1,-36 0-2,28 0 26,9 0-21,0 0 1,0 0-1,0 0 0,0 0 0,1 1 1,-1-1-1,0 0 0,0 1 0,0-1 1,0 1-1,0-1 0,0 1 1,0-1-1,1 1 0,-1-1 0,0 1 1,0 0-1,1 0 0,-1-1 0,0 2 1,-1 1 4,0 0 0,1 0 0,0-1 0,-1 1 0,1 0 0,-1 6 0,0 1 22,1 1 1,-1 22-1,2-32-24,0 3 2,0 1 1,0-1-1,0 0 1,1 0-1,-1 1 1,3 6-1,-2-10-3,-1 0 0,1 0 0,0 1 0,0-1 0,0 0 0,0 0 0,0 0 0,0 0-1,0 0 1,0 0 0,0 0 0,1-1 0,-1 1 0,0 0 0,1 0 0,-1-1 0,0 1 0,1-1 0,-1 0-1,1 1 1,-1-1 0,2 0 0,14 3 7,-1-1-1,1-1 1,0-1-1,31-4 1,-46 4-3,1-1 0,0 1-1,-1-1 1,1 0 0,-1 0 0,1 0 0,-1 0 0,1-1 0,-1 1 0,0-1 0,0 1-1,0-1 1,0 0 0,0 0 0,0 0 0,0 0 0,0 0 0,-1 0 0,1 0 0,-1-1-1,0 1 1,1 0 0,-1-1 0,0 1 0,-1-1 0,2-3 0,1-6 25,-1 0 0,-1 0 0,0 0 0,-1-18 0,0 22-12,0 6-15,0 0 0,0 0 0,-1 0 0,1 1 0,0-1 0,-1 0 0,1 0 0,-1 0 0,0 1 0,0-1 0,0 0 0,0 1 0,0-1 0,0 1 0,0-1 0,0 1 0,0-1 0,-1 1 0,1 0 0,-1 0 0,1-1 0,-1 1 0,1 0 0,-1 0 0,0 1 0,1-1 0,-1 0 0,0 1 0,0-1 0,0 1 0,-3-1 0,-6-1 27,-1 0 0,1 2 0,-1-1 0,-13 2 0,7 0 60,15-2-88,1 1-1,-1 0 1,1 0 0,-1 0 0,1 1 0,-1-1-1,1 0 1,0 1 0,-1 0 0,1-1 0,-1 1-1,1 0 1,0 0 0,0 1 0,0-1 0,-1 0-1,1 1 1,0-1 0,1 1 0,-1 0 0,0 0-1,0-1 1,1 1 0,-1 0 0,1 1 0,0-1-1,-1 0 1,1 0 0,0 0 0,0 1 0,1-1-1,-1 1 1,0-1 0,1 0 0,-1 1 0,1-1-1,0 1 1,0-1 0,0 6 0,0-6-37,0-1 1,0 1-1,0 0 0,0 0 1,0 0-1,1 0 0,-1-1 1,1 1-1,-1 0 1,1 0-1,-1-1 0,1 1 1,0 0-1,1 1 0,-1-2-67,1 0 0,-1 0 0,0 0 0,1 0-1,-1 0 1,1-1 0,-1 1 0,1-1 0,-1 1-1,1-1 1,0 1 0,-1-1 0,1 0-1,0 0 1,-1 0 0,3 0 0,21 1-3162,-17-1 88,1 0-5093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3:03.174"/>
    </inkml:context>
    <inkml:brush xml:id="br0">
      <inkml:brushProperty name="width" value="0.025" units="cm"/>
      <inkml:brushProperty name="height" value="0.025" units="cm"/>
    </inkml:brush>
  </inkml:definitions>
  <inkml:trace contextRef="#ctx0" brushRef="#br0">110 98 4066,'0'0'8172,"-18"-3"-6622,-54-6-270,71 9-1124,0 0-1,-1 0 1,1 0 0,0 0-1,0 0 1,0 0-1,0-1 1,0 1-1,-1 0 1,1-1-1,0 1 1,0-1 0,0 1-1,0-1 1,0 1-1,-1-2 1,6 0 1036,4-1-1091,0 0 1,0 1 0,0 0 0,1 0-1,-1 0 1,10 0 0,6-1 106,43-7 230,120-3-1,-187 13-434,0-1-1,1 1 0,-1 0 1,0 0-1,0-1 0,0 1 1,0 0-1,0-1 0,0 1 1,0 0-1,0-1 1,0 1-1,0 0 0,0 0 1,0-1-1,0 1 0,0 0 1,0-1-1,0 1 0,0 0 1,0-1-1,0 1 0,0 0 1,-1 0-1,1-1 1,0 1-1,0 0 0,0 0 1,0-1-1,-1 1 0,1 0 1,0 0-1,0-1 0,-1 1 1,-4-3-8,0 1 0,0 0 0,-1 0 0,1 0 0,0 0 0,-1 1 0,1 0 0,-11-1 0,10 1 2,-49-4-102,-77 2 1,95 3-162,33 0 227,1 0 0,-1 0-1,1 1 1,-1-1 0,1 1 0,0 0 0,-1 0 0,1 0-1,-6 3 1,8-4-126,0 1 0,0 0 0,-1 0 1,1 0-1,0 0 0,0 0 0,0 0 0,0 0 0,0 0 0,0 2 0,0-2-487,0 1 0,1 0 0,-1-1 0,0 1 0,1-1 0,0 1 0,-1 0 0,1-1 0,0 1 0,0 2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20:27.508"/>
    </inkml:context>
    <inkml:brush xml:id="br0">
      <inkml:brushProperty name="width" value="0.025" units="cm"/>
      <inkml:brushProperty name="height" value="0.025" units="cm"/>
    </inkml:brush>
  </inkml:definitions>
  <inkml:trace contextRef="#ctx0" brushRef="#br0">275 79 9845,'0'0'7267,"-23"0"-6205,-76 8-307,95-7-679,0 0 1,-1 0-1,1 0 0,0 0 1,0 1-1,0 0 1,0 0-1,0 0 0,0 0 1,0 1-1,1-1 1,-1 1-1,1 0 0,0 0 1,-1 0-1,-2 5 1,-4 3 195,-1 0-16,2 0 0,-1 1-1,-11 18 1,18-24-195,0 0 0,0 0-1,0 1 1,1-1 0,-1 0 0,2 1-1,-1-1 1,1 1 0,0 0 0,0 7-1,0-11-50,1-1-1,0 1 1,0-1-1,1 0 1,-1 1-1,0-1 0,1 1 1,-1-1-1,1 0 1,0 1-1,0-1 0,0 0 1,0 0-1,0 0 1,2 3-1,-1-3-12,1 0-1,-1-1 1,0 1 0,1-1-1,-1 0 1,1 0 0,0 0-1,-1 0 1,1-1 0,0 1-1,-1-1 1,1 1 0,5-1 0,14 2-155,43-1 1,-59-2 134,1 1 0,-1-1-1,1 0 1,-1-1 0,0 0 0,0 0 0,0 0 0,0-1 0,0 1 0,0-1-1,6-5 1,0-2-41,0 0-1,-1-1 0,0 0 1,-1-1-1,-1 0 0,13-21 1,-16 24 53,-1-1 0,0 0 0,-1 0 0,0 0 0,-1 0 0,0 0 0,0-1 0,-1 0 0,-1 1 0,1-13 0,-2 12 3,0 6 22,0 0 1,0 0-1,0-1 0,-1 1 1,-1-7-1,1 10-6,1 1 1,-1-1-1,0 1 0,0-1 1,0 1-1,0-1 0,0 1 1,0 0-1,0-1 0,0 1 1,0 0-1,-1 0 0,1 0 1,-1 0-1,1 0 0,0 0 1,-1 0-1,0 0 0,1 1 1,-2-1-1,-6-2 116,1 0 1,0 1-1,0 1 0,-1-1 0,-16 1 0,20 1-96,0 0 0,1 0-1,-1 1 1,0-1 0,1 1-1,-1 1 1,1-1-1,0 0 1,-1 1 0,1 0-1,0 0 1,-7 5 0,2 0 32,1 1 1,0 0 0,0 1-1,1 0 1,0 0-1,0 0 1,-6 14 0,3-2-8,0 0 1,-10 36-1,16-43-189,2 1 0,0-1 1,0 1-1,2-1 0,0 21 0,1-8-1565,-1-24 1292,2 10-2431,6-10-2434,3-3-2802</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20:27.913"/>
    </inkml:context>
    <inkml:brush xml:id="br0">
      <inkml:brushProperty name="width" value="0.025" units="cm"/>
      <inkml:brushProperty name="height" value="0.025" units="cm"/>
    </inkml:brush>
  </inkml:definitions>
  <inkml:trace contextRef="#ctx0" brushRef="#br0">1 1 10501,'0'0'12454,"13"83"-11942,-13-64-464,0 3 96,0-3-48,0 0-160,0 0 64,0 0-544,0-5-513,0-2-624</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20:28.300"/>
    </inkml:context>
    <inkml:brush xml:id="br0">
      <inkml:brushProperty name="width" value="0.025" units="cm"/>
      <inkml:brushProperty name="height" value="0.025" units="cm"/>
    </inkml:brush>
  </inkml:definitions>
  <inkml:trace contextRef="#ctx0" brushRef="#br0">67 78 14263,'0'0'7424,"7"-12"-7058,26-39 10,-33 50-364,1 0-1,0 0 1,0 0 0,0 0-1,0 0 1,-1 0 0,1 0-1,0 1 1,0-1 0,1 0-1,-1 0 1,0 1 0,0-1 0,0 1-1,0-1 1,1 1 0,-1 0-1,0-1 1,0 1 0,1 0-1,-1 0 1,0 0 0,0 0-1,1 0 1,-1 0 0,0 0-1,2 1 1,5-1 34,-3 1-37,1 0 0,0 0-1,-1 1 1,1-1-1,-1 1 1,0 0-1,1 1 1,-1-1 0,0 1-1,-1 0 1,1 1-1,0-1 1,5 6-1,-3-3 112,0 0-1,-1 1 0,1 0 0,-1 1 0,-1-1 0,1 1 0,6 14 0,-7-10-16,-1 1-1,0 0 1,-1-1 0,0 1 0,1 21-1,-2 70 22,-1-23-381,-1-26-2179,0-35-771,0-17 2416,-1 3-2736,-5-4-1607,-5-2-2336</inkml:trace>
  <inkml:trace contextRef="#ctx0" brushRef="#br0" timeOffset="1">1 309 4930,'0'0'17640,"95"-19"-16935,-40 19-225,6 0-208,0 0-240,-9 0-64,-4 0-336,-11-2-529,-13-10-943,-24 5-914,0-5-3921</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20:30.309"/>
    </inkml:context>
    <inkml:brush xml:id="br0">
      <inkml:brushProperty name="width" value="0.025" units="cm"/>
      <inkml:brushProperty name="height" value="0.025" units="cm"/>
    </inkml:brush>
  </inkml:definitions>
  <inkml:trace contextRef="#ctx0" brushRef="#br0">33 67 5731,'0'0'6579,"-5"-11"-5208,-13-33-363,9 33 3336,9 20-4174,0 81 4192,5-90-3796,198-11-11,-155 5-565,-29 5 44,1-2 1,0 0 0,-1-1-1,0 0 1,32-14-1,-41 16-31,0-1-1,0 1 0,0 1 0,0 0 1,1 0-1,-1 1 0,21 2 1,1-1-22,77-1 75,-54-9-8,-19 7-76,1 1-1,-1 1 0,0 3 0,54 9 0,168 49-82,147 39-183,-331-81 38,0-4 1,0-2-1,1-4 1,84-1-1,503-8-483,-554-7 664,144 7-77,-242-1 152,-1 0 0,1-1 0,-1 0 1,1 0-1,-1-1 0,14-6 0,19-6-30,12 4 27,-1 2 0,102-4 0,-146 13 1,16-1-1,-16 2 31,-1-1 0,1-1-1,0 0 1,12-3 0,-21 4-43,1 0 0,0-1 1,-1 1-1,1 0 0,-1-1 0,1 1 0,-1-1 0,0 1 0,1 0 0,-1-1 0,1 1 0,-1-1 0,0 0 1,1 1-1,-1-1 0,0 1 0,1-1 0,-1 1 0,0-1 0,0 0 0,0 1 0,0-1 0,0 0 1,1 1-1,-1-2 0,0 2-54,0-1 0,0 1 0,0-1 0,0 1 0,0 0 0,0-1 0,0 1 0,-1-1 0,1 1 0,0 0 0,0-1 0,0 1 0,0-1 0,0 1 0,-1 0 0,1-1 0,0 1 0,0-1 0,-1 1 0,1 0 0,0-1 0,0 1 0,-1 0 0,1 0 0,0-1 0,-1 1 0,1 0 0,-1 0 0,1-1 0,0 1 0,-1 0 0,1 0 0,-1 0 0,1 0 0,0 0 0,-2 0 0,-10-1-272,-1-1 0,0 0-1,-24-7 1,25 6-889,0 0 0,-1 0 0,-25-1 0,33 14 1296,-10 22 1593,-28 44 0,26-48-1012,2 0 0,-20 50 0,11-5-34,3 2 1,3 0 0,-13 127-1,24-122-347,-34 260 669,41-339-942,0 0 1,0-1-1,-1 1 1,1 0 0,0 0-1,0-1 1,0 1-1,-1 0 1,1 0-1,0-1 1,-1 1-1,1 0 1,-1-1 0,1 1-1,-1-1 1,0 2-1,1-2-31,-1 0-1,1 0 1,0 0-1,-1 0 1,1 0-1,0 0 1,0 0-1,-1 0 0,1 0 1,0 0-1,-1 0 1,1 0-1,0 0 1,0 0-1,-1-1 1,1 1-1,0 0 1,0 0-1,-1 0 1,1 0-1,0 0 1,0-1-1,0 1 0,-1 0 1,1 0-1,0 0 1,0-1-1,-1 1 1,0-2-376,0 0 1,-1 0-1,1 0 1,0 0-1,0 0 1,1-1-1,-1 1 0,0 0 1,0-3-1,-2-15-5095</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20:31.951"/>
    </inkml:context>
    <inkml:brush xml:id="br0">
      <inkml:brushProperty name="width" value="0.025" units="cm"/>
      <inkml:brushProperty name="height" value="0.025" units="cm"/>
    </inkml:brush>
  </inkml:definitions>
  <inkml:trace contextRef="#ctx0" brushRef="#br0">95 183 8532,'0'0'7080,"-14"12"-6810,-43 41 223,55-51-440,0 0 0,0 0 0,0 0 0,0 1 0,0-1 0,0 1 0,1-1 0,0 1 0,-1 0 0,1-1 0,0 1-1,0 0 1,0 0 0,1 0 0,-1 0 0,1 0 0,0 0 0,-1 0 0,1 0 0,1 0 0,-1 0 0,1 3-1,0 9 183,-1-14-215,0-1 0,0 1 1,0 0-1,1-1 0,-1 1 0,0-1 1,1 1-1,-1 0 0,0-1 0,1 1 0,-1-1 1,0 1-1,1-1 0,-1 1 0,1-1 1,-1 0-1,1 1 0,-1-1 0,1 1 1,0-1-1,-1 0 0,1 0 0,-1 1 1,1-1-1,0 0 0,-1 0 0,1 0 1,0 1-1,-1-1 0,1 0 0,-1 0 1,2 0-1,29-1 63,-20 1-10,-9 0-67,8 0 35,0 0-1,18-3 1,-25 2-36,1 0-1,-1 0 1,1 0 0,-1-1 0,1 1-1,-1-1 1,0 0 0,0 0-1,0 0 1,0-1 0,3-1-1,2-5 3,0 1 0,0-1 0,0-1 0,-2 0-1,1 1 1,-1-2 0,0 1 0,7-21 0,-8 16-38,-1 0 1,-1-1-1,0 0 1,0 0-1,-2 0 1,0-16-1,-1 32 29,0-1 1,0 1-1,-1-1 0,1 1 0,0 0 0,0-1 0,-1 1 0,1-1 1,0 1-1,-1 0 0,1 0 0,0-1 0,-1 1 0,1 0 1,0-1-1,-1 1 0,1 0 0,-1 0 0,1 0 0,0-1 1,-1 1-1,1 0 0,-1 0 0,1 0 0,-1 0 0,1 0 0,-1 0 1,1 0-1,0 0 0,-1 0 0,1 0 0,-1 0 0,1 0 1,-1 1-1,-19 1 16,15 0 0,1 0 0,-1 0 0,1 0 0,-1 0 0,1 1 0,0-1 0,0 1 0,0 0 0,0 0 0,-4 5 0,-4 6 194,-16 21-1,21-25-88,-8 10 187,1 1 0,-20 39 0,29-49-249,1 0-1,0 0 1,0 0 0,1 1-1,0-1 1,1 1-1,-1 23 1,3-34-55,0-1 0,0 1 0,0 0-1,0 0 1,0-1 0,0 1 0,1 0 0,-1 0 0,0-1-1,0 1 1,0 0 0,1-1 0,-1 1 0,0 0 0,1-1-1,-1 1 1,1 0 0,-1-1 0,1 1 0,-1-1 0,1 1-1,-1-1 1,1 1 0,-1-1 0,1 1 0,0-1 0,-1 0-1,2 1 1,22 1 24,-17-2-22,3 0 14,3 1-12,-1-1 1,0-1-1,0 1 0,0-2 0,0 0 1,0 0-1,0-1 0,16-7 1,-14 2-19,0 0 0,0-1 0,-1 0 0,0-1 0,-1 0 0,0-1 0,-1-1 0,0 0 0,-1 0 0,0-1 0,10-19 0,-5 5-144,-1-1 1,-1-1 0,-1 0-1,14-56 1,-24 76 102,-1 5 23,0 0 0,0 0-1,0 0 1,-1 0 0,1-6-1,-5 8 2,-2 3 29,0-1-1,1 1 1,-1 1-1,0-1 1,1 1 0,-1 0-1,1 0 1,0 1-1,0 0 1,-8 5-1,-7 5 138,-20 20 0,13-8 27,0 1-1,2 2 1,2 0-1,0 1 0,2 2 1,1 0-1,-21 45 1,38-70-154,0 0 1,0 1 0,1-1-1,0 0 1,1 1 0,-1-1-1,1 1 1,1 0 0,-1 8-1,1-15-8,0 1 0,0-1-1,0 0 1,0 1 0,0-1-1,0 1 1,0-1-1,0 1 1,1-1 0,-1 1-1,0-1 1,0 1-1,0-1 1,1 1 0,-1-1-1,0 0 1,0 1 0,1-1-1,-1 1 1,0-1-1,1 0 1,-1 1 0,0-1-1,1 0 1,-1 0-1,1 1 1,-1-1 0,1 0-1,-1 0 1,1 1 0,16-1 34,-9 0-40,0 0-6,0-1-1,0 0 1,0-1 0,0 0-1,0 0 1,0 0 0,0-1-1,0-1 1,-1 1 0,0-1-1,1 0 1,11-10 0,0-2-31,-1 0-1,0-2 1,15-19 0,-18 19-24,-1 0 0,0-1 0,18-36 0,-27 44 33,0-1 0,0 1 0,-1-1 0,-1 0-1,0 0 1,0-1 0,-2 1 0,2-20 0,-3 32 31,0-1 1,0 0 0,0 0-1,0 1 1,0-1-1,-1 0 1,1 1 0,0-1-1,0 0 1,0 1 0,-1-1-1,1 0 1,0 1-1,-1-1 1,1 1 0,-1-1-1,1 1 1,0-1 0,-1 1-1,1-1 1,-1 1-1,1-1 1,-1 1 0,0-1-1,1 1 1,-1 0 0,1-1-1,-1 1 1,0 0-1,1 0 1,-1-1 0,-1 1-1,-26 0 9,15 1-6,4-1-4,1 1 0,-1 0 1,1 1-1,-1-1 0,1 2 0,0-1 0,0 1 1,0 1-1,0-1 0,-8 6 0,-10 8-342,-37 31-1,-9 6-1392,43-38-4375</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20:32.525"/>
    </inkml:context>
    <inkml:brush xml:id="br0">
      <inkml:brushProperty name="width" value="0.025" units="cm"/>
      <inkml:brushProperty name="height" value="0.025" units="cm"/>
    </inkml:brush>
  </inkml:definitions>
  <inkml:trace contextRef="#ctx0" brushRef="#br0">1 1 4866,'0'0'14183,"0"3"-12873,1 11-917,0 1 0,1 0 1,0 0-1,7 18 0,23 60 574,-10-32-790,-21-56-181,1 0 0,0 0 0,0 0 0,1-1 0,0 1 0,0 0 0,0-1 0,0 0 0,7 7 0,-9-9-175,1-1-1,0 1 0,1-1 0,-1 0 0,0 1 0,0-1 0,1 0 0,-1 0 0,0-1 0,1 1 0,-1 0 1,1-1-1,-1 1 0,1-1 0,-1 0 0,1 0 0,-1 0 0,1 0 0,-1 0 0,1-1 0,-1 1 0,5-2 1,-6 1-159,1 1 0,-1-1 0,1 0 0,-1 1 0,1-1 0,-1 0 0,1 0 0,-1 0 0,0 0 1,0 0-1,1-1 0,-1 1 0,0 0 0,0 0 0,0-1 0,0 1 0,-1-1 0,1 1 1,0-1-1,-1 1 0,1-1 0,0-2 0,7-17-7276</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20:32.927"/>
    </inkml:context>
    <inkml:brush xml:id="br0">
      <inkml:brushProperty name="width" value="0.025" units="cm"/>
      <inkml:brushProperty name="height" value="0.025" units="cm"/>
    </inkml:brush>
  </inkml:definitions>
  <inkml:trace contextRef="#ctx0" brushRef="#br0">323 0 9412,'0'0'8844,"-11"4"-7720,1-1-931,0 1 0,0 0 1,0 1-1,1 0 1,-1 0-1,1 1 0,-13 11 1,11-7 18,-91 86 1542,84-77-1484,1 1-1,1 0 1,-19 33-1,31-47-265,1 0 1,0 0-1,1 1 1,0-1-1,0 1 0,0 0 1,-1 10-1,2 12-7640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20:35.136"/>
    </inkml:context>
    <inkml:brush xml:id="br0">
      <inkml:brushProperty name="width" value="0.025" units="cm"/>
      <inkml:brushProperty name="height" value="0.025" units="cm"/>
    </inkml:brush>
  </inkml:definitions>
  <inkml:trace contextRef="#ctx0" brushRef="#br0">0 19 5827,'0'0'7358,"4"2"-6801,0 1 6,1-2-1,0 1 0,0 0 0,0-1 1,0 0-1,1 0 0,-1 0 0,5-1 1,52-1-88,-27 0-168,1 4-214,-1 0 1,1 3-1,41 11 1,-35-7-36,479 88 229,-481-91-256,212 44 145,156 22-206,214-56-308,-218-48 625,-44 1-116,-133 27-149,144-7 15,-323 6-16,-1-2-1,0-2 1,53-18 0,-66 15-8,-1-1 1,0-2-1,-1-2 0,57-36 1,-54 27-7,-19 12 10,37-20 1,-46 29-16,0 1 0,0 0 0,1 0 0,-1 1-1,1 0 1,-1 0 0,1 1 0,0 0 0,8 0 0,-15 1-34,-4 5-203,-1-2 127,0 0 1,0 0-1,0 0 1,-1 0-1,1-1 0,-1 1 1,1-1-1,-7 2 1,-37 9-1766,17-9-2236,2-4-2470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20:39.540"/>
    </inkml:context>
    <inkml:brush xml:id="br0">
      <inkml:brushProperty name="width" value="0.025" units="cm"/>
      <inkml:brushProperty name="height" value="0.025" units="cm"/>
    </inkml:brush>
  </inkml:definitions>
  <inkml:trace contextRef="#ctx0" brushRef="#br0">0 324 4786,'0'0'6502,"20"-25"-5342,63-80-10,-38 47 33,23-25 1268,-23 31 238,-44 52-2430,-1 1-253,1 1 1,-1-1 0,0 0-1,0 1 1,1-1-1,-1 1 1,0-1 0,0 1-1,-1-1 1,1 1-1,0 1 1,-1 8-30,-1 20 23,-1-1 0,-9 43 1,0-8 43,-21 421 1007,25-259-565,-20 606 821,28-731-1169,18 571 527,-4-434-537,-14-238-90,1-5-14,77-210-5488,-71 187-397,-3 8-6068</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20:40.050"/>
    </inkml:context>
    <inkml:brush xml:id="br0">
      <inkml:brushProperty name="width" value="0.025" units="cm"/>
      <inkml:brushProperty name="height" value="0.025" units="cm"/>
    </inkml:brush>
  </inkml:definitions>
  <inkml:trace contextRef="#ctx0" brushRef="#br0">1 43 12294,'0'0'9030,"6"-1"-7874,23-5-98,67-10 717,188 10-1125,-198 7-580,417 24 50,-17 2-53,-419-27-66,264-1 3,-283-1-195,-1-1-1,0-3 1,0-2-1,67-19 1,-112 26 54,15-6-186,-16 7 252,-1 0-1,1 0 1,-1 0-1,0-1 1,1 1-1,-1 0 1,0 0-1,1 0 1,-1-1-1,0 1 1,1 0-1,-1 0 1,0-1-1,0 1 1,1 0-1,-1 0 1,0-1-1,0 1 1,0 0-1,1-1 1,-1 1-1,0 0 1,0-1-1,0 1 1,0-1-1,0 1 1,0 0-1,1-1 1,-1 1-1,0 0 1,0-1-1,0 1 1,0-1-1,0 1 1,-1-1-1,-7 0-1609,-58 1-4762,33 0 929</inkml:trace>
</inkml:ink>
</file>

<file path=ppt/ink/ink3.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14:52:55.062"/>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0 26,'0'0,"26"0,-26 0,0 0,0 0,-26 0,26-26,0 26,0 0,0 26,0-26,0 0,0 0,0 0,0 0,0 0,0-26</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3:04.680"/>
    </inkml:context>
    <inkml:brush xml:id="br0">
      <inkml:brushProperty name="width" value="0.025" units="cm"/>
      <inkml:brushProperty name="height" value="0.025" units="cm"/>
    </inkml:brush>
  </inkml:definitions>
  <inkml:trace contextRef="#ctx0" brushRef="#br0">45 215 12822,'0'0'512,"-31"-143"-1376,25 105-897,4 24-240,-4-5-1024</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20:40.469"/>
    </inkml:context>
    <inkml:brush xml:id="br0">
      <inkml:brushProperty name="width" value="0.025" units="cm"/>
      <inkml:brushProperty name="height" value="0.025" units="cm"/>
    </inkml:brush>
  </inkml:definitions>
  <inkml:trace contextRef="#ctx0" brushRef="#br0">9 186 6659,'0'0'12937,"-3"-1"-11425,3 1-1484,0 0 0,-1 0 0,1 0 0,0 0 0,0 0-1,0 0 1,-1 0 0,1 0 0,0 0 0,0 0 0,-1 0 0,1 0-1,0 0 1,0-1 0,0 1 0,-1 0 0,1 0 0,0 0-1,0 0 1,0-1 0,-1 1 0,1 0 0,0 0 0,0 0 0,0-1-1,0 1 1,0 0 0,0 0 0,0 0 0,-1-1 0,1 1-1,0 0 1,0 0 0,0-1 0,0 1 0,0 0 0,0 0 0,0-1-1,0 1 1,0 0 0,0 0 0,1-1 0,9-9 666,27-9 360,-11 9-898,1 1 0,0 2 0,0 1 0,0 1 0,36-2 0,143 4 618,-119 4-670,117 6-1041,-203-7 885,0 0-1,-1 0 0,1 0 0,-1 0 0,1 0 0,-1 0 1,1 0-1,-1 0 0,1 0 0,-1-1 0,1 1 1,-1 0-1,0 0 0,1 0 0,-1-1 0,1 1 0,-1 0 1,1-1-1,-1 1 0,0 0 0,1-1 0,-1 1 0,0-1 1,1 1-1,-1 0 0,0-1 0,0 1 0,1-1 1,-1 1-1,0-2 0,1-17-1706,-1 12 1300,1-5-442,-1-12-1653,-4 7-2483,-9-4-4282</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20:40.861"/>
    </inkml:context>
    <inkml:brush xml:id="br0">
      <inkml:brushProperty name="width" value="0.025" units="cm"/>
      <inkml:brushProperty name="height" value="0.025" units="cm"/>
    </inkml:brush>
  </inkml:definitions>
  <inkml:trace contextRef="#ctx0" brushRef="#br0">138 1 14455,'0'0'4647,"-4"30"-3182,-13 99-374,-27 162 1857,41-272-2951,-3 27-616,6-46 550,0 0 0,0 0 0,0 0-1,0 0 1,0 0 0,0 0 0,-1 0 0,1 1-1,0-1 1,0 0 0,0 0 0,0 0 0,0 0-1,-1 0 1,1 0 0,0 0 0,0 0 0,0 0-1,0 0 1,-1 0 0,1 0 0,0 0-1,0 0 1,0 0 0,0 0 0,0 0 0,-1 0-1,1 0 1,0-1 0,0 1 0,0 0 0,0 0-1,0 0 1,-1 0 0,1 0 0,0 0 0,0 0-1,0 0 1,0 0 0,0-1 0,0 1-1,0 0 1,0 0 0,0 0 0,0 0 0,-1 0-1,1-1 1,-8-8-848,-27-64-5251,21 43 1059</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20:41.258"/>
    </inkml:context>
    <inkml:brush xml:id="br0">
      <inkml:brushProperty name="width" value="0.025" units="cm"/>
      <inkml:brushProperty name="height" value="0.025" units="cm"/>
    </inkml:brush>
  </inkml:definitions>
  <inkml:trace contextRef="#ctx0" brushRef="#br0">68 0 6771,'0'0'10786,"-12"2"-9849,3-2-643,1 2 0,0-1 0,-15 6 0,22-7-264,1 1 0,-1-1 0,1 0 0,-1 1 0,1-1 0,-1 1 0,1-1 0,-1 1 0,1-1 0,0 1-1,-1-1 1,1 1 0,0-1 0,-1 1 0,1 0 0,0-1 0,0 1 0,0-1 0,-1 1 0,1 0 0,0-1 0,0 1-1,0 0 1,0-1 0,0 1 0,0 0 0,0-1 0,1 1 0,-1 0 0,0-1 0,0 1 0,0-1 0,1 1 0,-1 0-1,0-1 1,0 1 0,1-1 0,-1 1 0,1-1 0,-1 1 0,1 0 0,19 22 1002,-6-12-692,-1-1 0,2 0 0,0-1 0,0-1 0,18 8 0,84 28 154,-90-35-400,212 64-763,-238-73 648,5 1-363,0 1 0,0-1-1,-1 1 1,1 1 0,0-1-1,7 5 1,-10-3-2751</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20:42.939"/>
    </inkml:context>
    <inkml:brush xml:id="br0">
      <inkml:brushProperty name="width" value="0.025" units="cm"/>
      <inkml:brushProperty name="height" value="0.025" units="cm"/>
    </inkml:brush>
  </inkml:definitions>
  <inkml:trace contextRef="#ctx0" brushRef="#br0">5314 15 11573,'0'0'8073,"4"-2"-7368,-1-1-545,-1 2-86,-1 0 0,0 0 0,0 0 1,1 1-1,-1-1 0,0 0 0,1 0 0,-1 1 0,1-1 0,-1 1 0,1-1 0,-1 1 0,3 0 2492,-4 5-2240,0 61 180,1 41 60,-15 121 0,-1-94-369,3 144 1,12-112-139,3 407-36,-1-537 3,2 1-1,9 43 1,24 67-27,-25-103 3,-5-15-11,-2 0-1,-1 0 1,1 29 0,-6 92-9,0-65-23,1 136-146,-2-220 173,0 0 1,0 0-1,0 0 0,0 0 1,-1-1-1,1 1 0,0-1 1,0 1-1,-1-1 1,1 0-1,-3 0 0,2 0 2,-101 6-617,32-2 121,-174-2 449,217-2 65,-22-4-38,-83-16 1,51 6 11,-151-14 11,-324 4 0,175 23 73,287-5 10,-178-35-1,114 12-31,-528-77 276,46 9-286,456 77 26,-94-13 9,79 0 20,-267-8-1,158 34-179,261 8 45,18 0-95,-40-3 1,70 2 134,1 0 1,-1 0-1,1 0 1,-1-1-1,1 1 1,-1 0 0,1 0-1,0 0 1,-1-1-1,1 1 1,-1 0-1,1 0 1,-1-1 0,1 1-1,0 0 1,-1-1-1,1 1 1,0 0-1,-1-1 1,1 1 0,0-1-1,0 1 1,-1-1-1,1 1 1,0 0 0,0-1-1,0 1 1,0-1-1,0 1 1,-1-1-1,1-18 183,1 9-157,-1-9-42,-1 6-27,1 1-1,0-1 1,1 0 0,1 1-1,0 0 1,0-1 0,7-17-1,51-93-177,-1 2-27,-18 30 264,-17 41 193,-2-1 0,21-75 0,-25 60 19,40-97 0,-50 144-166,-1-1 0,7-37 0,-12 46-301,0-1-1,-1 1 1,0-1 0,-1 0 0,-1 1-1,-2-18 1,3 28 67,0 0 0,0 0 0,-1 0 0,1 0 0,0 0-1,0 0 1,-1 1 0,1-1 0,-1 0 0,1 0 0,-1 0 0,1 0 0,-1 0-1,0 1 1,1-1 0,-1 0 0,0 0 0,0 1 0,1-1 0,-1 1 0,0-1-1,0 0 1,0 1 0,0 0 0,0-1 0,0 1 0,0-1 0,0 1 0,0 0-1,-1 0 1,-18-1-8760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20:51.357"/>
    </inkml:context>
    <inkml:brush xml:id="br0">
      <inkml:brushProperty name="width" value="0.025" units="cm"/>
      <inkml:brushProperty name="height" value="0.025" units="cm"/>
    </inkml:brush>
  </inkml:definitions>
  <inkml:trace contextRef="#ctx0" brushRef="#br0">326 202 8212,'0'0'6117,"0"-22"-2841,0 4-2990,0 9-169,0 1-1,0-1 1,-3-17-1,2 23-104,0 0 0,0-1 0,-1 1 0,1 0 0,-1 0 0,1 0 0,-1 0 1,0 0-1,0 1 0,0-1 0,-1 0 0,1 1 0,-5-4 0,-51-48 412,54 52-399,1 0-1,-1 1 1,0-1-1,0 1 1,0 0 0,0 0-1,1 1 1,-1-1-1,-1 1 1,1-1 0,0 1-1,0 1 1,-5 0-1,-8-1-99,-18-1-598,-23 1-829,17 7-4460,17 1-5120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20:52.566"/>
    </inkml:context>
    <inkml:brush xml:id="br0">
      <inkml:brushProperty name="width" value="0.025" units="cm"/>
      <inkml:brushProperty name="height" value="0.025" units="cm"/>
    </inkml:brush>
  </inkml:definitions>
  <inkml:trace contextRef="#ctx0" brushRef="#br0">104 6 5362,'0'0'5907,"3"0"-5112,6 0-423,-6 0 450,-12-3-906,-16 1 4662,25 7-3759,-42 107 2043,3-9-994,37-92-1889,1-7-1209,1-10-627,1-6-1384,3-1-2250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20:52.969"/>
    </inkml:context>
    <inkml:brush xml:id="br0">
      <inkml:brushProperty name="width" value="0.025" units="cm"/>
      <inkml:brushProperty name="height" value="0.025" units="cm"/>
    </inkml:brush>
  </inkml:definitions>
  <inkml:trace contextRef="#ctx0" brushRef="#br0">404 60 6803,'0'0'7331,"3"4"-5999,-1-2-1092,-1-1-167,0 0 1,0 0-1,0 0 1,0 0 0,0 0-1,0 0 1,-1 1-1,1-1 1,0 0-1,-1 1 1,1-1 0,-1 0-1,1 4 4480,-23-6-4043,1-2 1,-1 0-1,1-1 1,0-1-1,-40-14 1,30 8-576,10 3-199,-1 0 0,0 2 0,-1 0 0,1 2 0,-42-4 0,49 8-407,2 0-648,0 0-3033,7 0-4700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20:54.438"/>
    </inkml:context>
    <inkml:brush xml:id="br0">
      <inkml:brushProperty name="width" value="0.025" units="cm"/>
      <inkml:brushProperty name="height" value="0.025" units="cm"/>
    </inkml:brush>
  </inkml:definitions>
  <inkml:trace contextRef="#ctx0" brushRef="#br0">676 119 9380,'0'0'7761,"-2"-3"-6776,-5-3-737,0 0 0,0 0 1,0 1-1,0 0 0,-1 0 1,0 0-1,0 1 0,0 1 0,-10-4 1,-84-23-32,34 17 143,0 3 0,-1 3 0,-102 3 0,170 4-361,-37 3 3,36-3-13,0 0-1,0 1 0,0 0 1,0-1-1,0 1 0,0 0 1,0 0-1,0 0 1,0 0-1,1 0 0,-1 0 1,0 1-1,1-1 0,-3 3 1,3-3 0,1-1-1,-1 1 1,1-1 0,-1 1-1,1 0 1,0-1 0,-1 1 0,1 0-1,0 0 1,-1-1 0,1 1 0,0 0-1,0 0 1,0-1 0,0 1 0,-1 0-1,1 0 1,0-1 0,0 1 0,1 0-1,-1 0 1,0 0 0,0-1 0,0 1-1,0 0 1,1 0 0,-1-1 0,0 1-1,1 0 1,-1-1 0,1 1-1,-1 0 1,0-1 0,1 1 0,-1 0-1,1-1 1,0 1 0,-1-1 0,1 1-1,0-1 1,-1 1 0,1-1 0,0 0-1,0 1 1,4 2 28,0-1 0,0 0 0,1 0 0,8 2 0,-13-4-17,66 14 34,2-3-1,-1-3 0,72-1 1,-73-6 27,-65-1 291,-6 0 3,-37-1-291,-158 5 376,147-1-307,-94 19 1,139-18-290,7-3 150,0-1 0,0 0 1,-1 0-1,1 0 0,0 0 0,0 0 1,0 1-1,0-1 0,0 0 0,0 0 1,0 0-1,0 0 0,0 0 0,0 1 0,0-1 1,0 0-1,0 0 0,0 0 0,0 0 1,0 0-1,0 1 0,0-1 0,0 0 1,1 0-1,-1 0 0,0 0 0,0 0 1,0 1-1,0-1 0,0 0 0,0 0 0,0 0 1,0 0-1,0 0 0,1 0 0,-1 0 1,0 0-1,0 1 0,0-1 0,0 0 1,0 0-1,1 0 0,-1 0 0,0 0 0,0 0 1,0 0-1,0 0 0,0 0 0,1 0 1,-1 0-1,0 0 0,0 0 0,0 0 1,0 0-1,1 0 0,-1 0 0,0 0 1,0 0-1,48 5-326,68 0 1,-70-4 241,202 2-8,-246-3 333,-2-1 98,-19-6-195,0 1-1,1 1 1,-24-4 0,17 4-78,-47-7-159,0 3 1,-142 1-1,194 11-975,12 1-470,5 3-3404</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20:56.051"/>
    </inkml:context>
    <inkml:brush xml:id="br0">
      <inkml:brushProperty name="width" value="0.025" units="cm"/>
      <inkml:brushProperty name="height" value="0.025" units="cm"/>
    </inkml:brush>
  </inkml:definitions>
  <inkml:trace contextRef="#ctx0" brushRef="#br0">286 112 9893,'0'0'6672,"-8"-8"-6427,-26-24-31,34 32-189,-1-1 0,0 1 0,0-1 0,0 1 1,0-1-1,0 1 0,0-1 0,0 1 0,0 0 1,0 0-1,0-1 0,0 1 0,0 0 0,0 0 0,0 0 1,0 0-1,0 0 0,0 0 0,0 1 0,0-1 0,0 0 1,0 0-1,0 1 0,0-1 0,1 0 0,-1 1 1,0-1-1,0 1 0,0-1 0,0 1 0,0 0 0,1-1 1,-1 1-1,0 0 0,1 0 0,-2 0 0,-2 3 143,-30 17 500,24-16-449,1 0-1,0 1 1,0 1-1,0 0 1,0 0 0,-12 13-1,21-20-206,0 0 1,0 0-1,0 0 0,0 0 0,0 1 0,-1-1 0,1 0 0,0 0 1,0 0-1,0 0 0,0 0 0,0 0 0,0 0 0,0 1 0,0-1 1,-1 0-1,1 0 0,0 0 0,0 0 0,0 0 0,0 1 0,0-1 1,0 0-1,0 0 0,0 0 0,0 0 0,0 1 0,0-1 0,0 0 1,0 0-1,0 0 0,0 0 0,0 0 0,0 1 0,0-1 0,0 0 1,0 0-1,0 0 0,1 0 0,-1 1 0,0-1 0,0 0 0,0 0 0,0 0 1,0 0-1,0 0 0,0 0 0,0 0 0,1 1 0,-1-1 0,0 0 1,0 0-1,0 0 0,1 0 0,10-3 590,-2-3-561,0 0-1,-1-1 0,0 0 1,0-1-1,-1 0 0,1 0 1,-2-1-1,1 1 1,7-15-1,-6 10 31,2-1 0,0 1 0,17-17 1,-25 27 2,-3 11-56,0 0 0,0-1 0,-1 1 0,0-1 0,0 1 0,-1-1 0,0 0-1,0 0 1,-8 12 0,-1 3 62,-103 243 1156,98-214-1030,2 0 1,2 2 0,-8 76-1,14 262 461,7-383-661,34 319 28,-8-136-159,-26-189 74,8 112-2363,-27-118 421,14 2 1471,0 0 1,0-1-1,0 0 0,-5-4 1,-10-10-4688,1-2-3051</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20:56.470"/>
    </inkml:context>
    <inkml:brush xml:id="br0">
      <inkml:brushProperty name="width" value="0.025" units="cm"/>
      <inkml:brushProperty name="height" value="0.025" units="cm"/>
    </inkml:brush>
  </inkml:definitions>
  <inkml:trace contextRef="#ctx0" brushRef="#br0">0 2 16327,'0'0'7759,"34"0"-6804,-7-1-801,49 1 434,87 9 1,-72 1-58,467 32 136,-524-41-656,-24 0-52,1-1 0,0 0 0,0 0 0,0-1 0,19-4 0,-28 4-99,0 0-1,0 1 0,0-1 1,-1 0-1,1 0 0,0 0 1,-1 0-1,1 0 0,-1 0 1,1-1-1,-1 1 0,0-1 1,1 1-1,-1-1 0,0 1 1,0-1-1,0 1 0,0-1 1,0 0-1,-1 0 1,1 1-1,-1-1 0,1 0 1,0-2-1,-1 4 141,0 0-47,0 0 0,0-1 0,0 1 0,0 0 0,0 0 0,0-1 0,0 1 0,0 0 0,-1 0 0,1 0 0,0-1 0,0 1 0,0 0 1,0 0-1,0-1 0,0 1 0,0 0 0,-1 0 0,1 0 0,0 0 0,0-1 0,0 1 0,0 0 0,-1 0 0,1 0 0,0 0 0,0 0 0,0 0 0,-1-1 0,1 1 0,0 0 0,0 0 0,-1 0 0,1 0 0,-10-3-749,0 0 0,1 1 0,-1 0 0,0 1 0,0 0 0,-1 1 0,-15 0 0,5 1-1600,-18-1-2483</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3:05.035"/>
    </inkml:context>
    <inkml:brush xml:id="br0">
      <inkml:brushProperty name="width" value="0.025" units="cm"/>
      <inkml:brushProperty name="height" value="0.025" units="cm"/>
    </inkml:brush>
  </inkml:definitions>
  <inkml:trace contextRef="#ctx0" brushRef="#br0">16 1272 2657,'0'0'10981,"-16"-145"-10981,16 121-32,0 3-704,0 0-289,0 16-1904,8-2-4194</inkml:trace>
  <inkml:trace contextRef="#ctx0" brushRef="#br0" timeOffset="1">235 219 11861,'0'0'289,"-24"-149"-289,9 99-2273,12 40-1313,3 1 320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20:56.873"/>
    </inkml:context>
    <inkml:brush xml:id="br0">
      <inkml:brushProperty name="width" value="0.025" units="cm"/>
      <inkml:brushProperty name="height" value="0.025" units="cm"/>
    </inkml:brush>
  </inkml:definitions>
  <inkml:trace contextRef="#ctx0" brushRef="#br0">26 0 10677,'0'0'10058,"-7"19"-8636,3-8-1140,1 0 0,0 0 1,0 0-1,-2 23 0,5-32-246,0-1-1,0 0 0,0 0 1,1 0-1,-1 0 1,0 0-1,0 0 0,1 0 1,-1 0-1,1 0 0,-1 0 1,1 0-1,-1 0 1,1 0-1,0-1 0,-1 1 1,1 0-1,0 0 1,0-1-1,1 2 0,22 7 687,236 32 2055,-158-28-2513,-30-3-593,60 9 907,-47-15-8390,-132-4-2294,17 0 117</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20:57.294"/>
    </inkml:context>
    <inkml:brush xml:id="br0">
      <inkml:brushProperty name="width" value="0.025" units="cm"/>
      <inkml:brushProperty name="height" value="0.025" units="cm"/>
    </inkml:brush>
  </inkml:definitions>
  <inkml:trace contextRef="#ctx0" brushRef="#br0">137 0 1265,'0'0'15529,"-23"11"-13803,-67 33 129,89-43-1715,-1 0 1,0 0-1,0-1 1,0 2-1,0-1 1,0 0-1,1 0 1,-1 1-1,1-1 1,-1 1-1,1-1 1,-3 3 0,4-3-102,0-1 1,1 0 0,-1 1 0,0-1-1,0 0 1,0 1 0,0-1 0,0 0-1,0 1 1,0-1 0,1 0 0,-1 0-1,0 1 1,0-1 0,0 0 0,1 0-1,-1 1 1,0-1 0,0 0 0,1 0-1,-1 1 1,0-1 0,1 0 0,-1 0-1,0 0 1,1 0 0,-1 0 0,0 0-1,0 1 1,1-1 0,1 1 153,16 5 685,1 0 0,37 7 0,-47-11-708,487 69 2332,-285-63-4884,-218-8-1383,-120 0-5730,108 0 6649,-26 0-7231</inkml:trace>
  <inkml:trace contextRef="#ctx0" brushRef="#br0" timeOffset="1">139 267 8484,'0'0'13193,"-5"3"-11120,-8 7-1226,13-10-830,0 0 0,0 1 0,0-1 0,0 0 0,0 0 0,0 0 0,0 0 0,0 1 0,-1-1 0,1 0 0,0 0 0,0 0 0,0 1 0,0-1 0,0 0 0,0 0 0,0 1 0,0-1 0,0 0 0,0 0 1,0 0-1,0 1 0,1-1 0,-1 0 0,0 0 0,0 0 0,0 0 0,0 1 0,0-1 0,0 0 0,0 0 0,0 0 0,1 1 0,-1-1 0,0 0 0,0 0 0,5 2 125,-1 0 1,0-1-1,1 1 0,-1-1 0,1 0 0,8 1 1,479 66 1703,-431-63-2552,-38-5-6266,-38 0 235</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20:59.334"/>
    </inkml:context>
    <inkml:brush xml:id="br0">
      <inkml:brushProperty name="width" value="0.025" units="cm"/>
      <inkml:brushProperty name="height" value="0.025" units="cm"/>
    </inkml:brush>
  </inkml:definitions>
  <inkml:trace contextRef="#ctx0" brushRef="#br0">315 0 4242,'0'0'10330,"-4"0"-9727,-18 0-35,22 24 64,0-23-594,0-1-1,0 1 0,0-1 0,0 1 0,1 0 0,-1-1 1,0 1-1,0-1 0,1 1 0,-1-1 0,0 1 0,1-1 1,-1 1-1,0-1 0,1 0 0,-1 1 0,1-1 0,-1 0 1,1 1-1,-1-1 0,1 0 0,-1 1 0,1-1 0,-1 0 0,1 0 1,-1 0-1,1 1 0,1-1 0,16 2 243,-17-2 334,-19 0-259,6 0-229,0 0-1,0 1 1,0 1 0,-21 5-1,26-5-75,0 1-1,0 0 0,0 1 1,0-1-1,1 1 0,-1 0 1,1 1-1,-11 9 0,14-11-44,0 0 0,0 0-1,1 0 1,-1 0 0,1 1-1,-1-1 1,1 0-1,0 1 1,1 0 0,-1 0-1,0-1 1,1 1 0,0 0-1,0 0 1,0 0 0,1 0-1,-1 0 1,1 8-1,0-12-6,0 1 0,0-1 0,0 0 0,0 0 0,0 1 0,1-1 0,-1 0 0,0 0 0,0 1-1,0-1 1,0 0 0,0 0 0,1 0 0,-1 1 0,0-1 0,0 0 0,0 0 0,1 0 0,-1 1 0,0-1-1,0 0 1,1 0 0,-1 0 0,0 0 0,0 0 0,1 0 0,-1 0 0,0 0 0,1 1 0,-1-1-1,0 0 1,0 0 0,1 0 0,12-1 9,-8 1-9,1 0 20,1 0 0,0 0 0,-1-1 0,1 0 0,11-3 0,-15 3-10,-1 0-1,1 0 0,-1-1 1,1 1-1,-1-1 1,0 1-1,1-1 0,-1 0 1,0 0-1,0 0 1,-1-1-1,1 1 0,0 0 1,-1-1-1,3-4 1,-1 3 43,-1 0 0,0 0 0,-1-1 0,1 1 0,-1-1 1,0 1-1,0-1 0,0 1 0,-1-1 0,1-5 0,-16 9 24,4 2-151,-1 1-1,1 0 1,-1 1 0,1 0-1,-20 8 1,-56 31-1990,59-27 887,3-1-5389</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3:25.478"/>
    </inkml:context>
    <inkml:brush xml:id="br0">
      <inkml:brushProperty name="width" value="0.025" units="cm"/>
      <inkml:brushProperty name="height" value="0.025" units="cm"/>
    </inkml:brush>
  </inkml:definitions>
  <inkml:trace contextRef="#ctx0" brushRef="#br0">1 191 9492,'0'0'3855,"22"-1"-3209,74 0-62,-57-1-65,-1-1-1,0-2 0,0-2 1,63-19-1,-55 13-4,-28 8-379,277-70 1841,-206 57-1416,123-9 0,-24 20-526,-109 6-4574,-94 2 820,-9 3-2821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3:25.959"/>
    </inkml:context>
    <inkml:brush xml:id="br0">
      <inkml:brushProperty name="width" value="0.025" units="cm"/>
      <inkml:brushProperty name="height" value="0.025" units="cm"/>
    </inkml:brush>
  </inkml:definitions>
  <inkml:trace contextRef="#ctx0" brushRef="#br0">1 46 10485,'0'0'5850,"15"2"-4518,-4 0-1090,20 2 529,45 0 1,-13-4-137,60 1-258,149-19 1,228-22-192,-343 40-3898,-94 0 189,-70 0-5788</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2:50.401"/>
    </inkml:context>
    <inkml:brush xml:id="br0">
      <inkml:brushProperty name="width" value="0.025" units="cm"/>
      <inkml:brushProperty name="height" value="0.025" units="cm"/>
    </inkml:brush>
  </inkml:definitions>
  <inkml:trace contextRef="#ctx0" brushRef="#br0">27 162 2929,'0'0'11155,"-5"-1"-10880,-12-4 221,12 4 2593,13 1-2857,53-2-18,77-12-1,61-22-276,-170 31 78,85-18-67,276-40 96,-374 62-29,-9 1-37,0 0 1,1-1-1,-1-1 0,14-3 1,-20 5-203,-10-1-6873,-6-1 1727</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2:50.990"/>
    </inkml:context>
    <inkml:brush xml:id="br0">
      <inkml:brushProperty name="width" value="0.025" units="cm"/>
      <inkml:brushProperty name="height" value="0.025" units="cm"/>
    </inkml:brush>
  </inkml:definitions>
  <inkml:trace contextRef="#ctx0" brushRef="#br0">4 151 8612,'0'0'6443,"-1"1"-5771,0-1-662,1 0-1,0 0 0,0 0 1,0 1-1,0-1 0,0 0 1,0 0-1,-1 0 0,1 0 1,0 0-1,0 0 0,0 0 1,0 1-1,0-1 0,0 0 1,0 0-1,0 0 0,0 0 1,0 1-1,0-1 0,0 0 1,0 0-1,0 0 1,0 0-1,0 0 0,0 1 1,0-1-1,0 0 0,0 0 1,0 0-1,0 0 0,0 1 1,0-1-1,0 0 0,0 0 1,0 0-1,0 0 0,0 0 1,0 0-1,0 1 0,1-1 1,-1 0-1,0 0 0,0 0 1,0 0-1,0 0 0,0 0 1,0 0-1,1 0 1,-1 1-1,0-1 0,0 0 1,0 0-1,0 0 0,0 0 1,1 0-1,-1 0 0,0 0 1,0 0-1,0 0 0,0 0 1,1 0-1,-1 0 0,21 2 244,29-7 142,44-16 228,44-9-16,393-47 260,-496 74-844,71-9 168,-106 12-197,0 0 0,0 0 0,1 0 0,-1 0 1,0 0-1,0 0 0,0 0 0,1 0 0,-1 0 1,0 0-1,0 0 0,0 0 0,0 0 0,0-1 1,1 1-1,-1 0 0,0 0 0,0 0 0,0 0 1,0 0-1,0 0 0,0 0 0,1-1 1,-1 1-1,0 0 0,0 0 0,0 0 0,0 0 1,0-1-1,0 1 0,0 0 0,0 0 0,0 0 1,0 0-1,0-1 0,0 1 0,0 0 0,0 0 1,0 0-1,0 0 0,0-1 0,0 1 0,0 0 1,0 0-1,0-2-1473,0-3-3243</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3:39.512"/>
    </inkml:context>
    <inkml:brush xml:id="br0">
      <inkml:brushProperty name="width" value="0.025" units="cm"/>
      <inkml:brushProperty name="height" value="0.025" units="cm"/>
    </inkml:brush>
  </inkml:definitions>
  <inkml:trace contextRef="#ctx0" brushRef="#br0">1 138 2001,'0'0'4599,"25"0"-3542,81 0-86,402 0 1780,-468-1-2641,45-5 0,-70 4-252,0-1 0,-1 0 0,0-1 0,1-1 0,-2 0 0,20-9 0,-29 12 21,-1 0 0,1 0 0,-1 0 0,0-1 0,1 1 0,-1-1-1,0 0 1,0 0 0,-1 0 0,1 0 0,-1 0 0,1-1 0,-1 1 0,0-1 0,0 0 0,-1 1 0,1-1 0,-1 0 0,0 0 0,0 0 0,0 0 0,0 0 0,-1-5 0,0-4-3657</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4:49.296"/>
    </inkml:context>
    <inkml:brush xml:id="br0">
      <inkml:brushProperty name="width" value="0.025" units="cm"/>
      <inkml:brushProperty name="height" value="0.025" units="cm"/>
    </inkml:brush>
  </inkml:definitions>
  <inkml:trace contextRef="#ctx0" brushRef="#br0">36 358 12198,'0'0'4610,"-6"-3"-4263,-19-9-118,20 8-270,8 2-51,27-4 144,0 2 1,0 1-1,32 2 1,-26 0-87,603-3-1543,-363 5 857,-65-2 464,451 14 362,-215 35 641,-437-46-545,-9 0 436,-16-3-208,7-3-400,0 0 0,-1-1-1,1 0 1,1 0 0,-10-8 0,-11-8-59,-73-45-130,-199-140 712,279 190-388,13 9 54,0 0 0,-1 1 0,-17-10 0,25 16-11,3 0-241,0 0 1,0 0-1,0 0 0,0 0 1,0 0-1,0 0 1,0 0-1,0 1 0,0-1 1,-1 1-1,1 0 0,0-1 1,0 1-1,2 2 1,26 17 98,-18-11-75,260 167 532,-267-173-518,0 0 1,1 1 0,-1 0 0,-1 0-1,1 1 1,0-1 0,-1 1-1,0 0 1,0 0 0,-1 1 0,1-1-1,-1 1 1,0-1 0,-1 1 0,1 0-1,-1 0 1,-1 0 0,1 1 0,-1-1-1,0 0 1,0 0 0,0 1-1,-1-1 1,0 1 0,-1-1 0,-2 13-1,2-15-13,0 1 0,0-1 0,-1 1 0,0-1 0,0 0 0,0 0 1,0 0-1,-1 0 0,0 0 0,1 0 0,-1-1 0,-1 1 0,1-1 0,-1 0 0,-6 5 0,-7 4-8,0-2 1,-27 13-1,28-15 12,-176 76-1061,136-66-1050,15-6-1765</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4:20.007"/>
    </inkml:context>
    <inkml:brush xml:id="br0">
      <inkml:brushProperty name="width" value="0.025" units="cm"/>
      <inkml:brushProperty name="height" value="0.025" units="cm"/>
      <inkml:brushProperty name="color" value="#FFFFFF"/>
    </inkml:brush>
  </inkml:definitions>
  <inkml:trace contextRef="#ctx0" brushRef="#br0">405 1 13606,'0'0'961,"-169"52"-257,100-26-624,6 0-80,12 0 0,17-4-16,16-6-608,18-1-545,7-15-6802</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4:20.380"/>
    </inkml:context>
    <inkml:brush xml:id="br0">
      <inkml:brushProperty name="width" value="0.025" units="cm"/>
      <inkml:brushProperty name="height" value="0.025" units="cm"/>
      <inkml:brushProperty name="color" value="#FFFFFF"/>
    </inkml:brush>
  </inkml:definitions>
  <inkml:trace contextRef="#ctx0" brushRef="#br0">473 17 10501,'0'0'3489,"-158"-17"-2768,71 25-305,-3 15-416,13 6-752,22-1-625,50-18-912</inkml:trace>
  <inkml:trace contextRef="#ctx0" brushRef="#br0" timeOffset="1">782 50 7283,'0'0'7284,"-171"-14"-7156,81 14-32,-3 19-96,12 10-1505,59-20-2145,20-2-2336</inkml:trace>
</inkml:ink>
</file>

<file path=ppt/ink/ink4.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5T04:45:17.125"/>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657 192,'0'0,"0"0,0 0,0 0,0 0,0 27,0-1,0-26,26 53,-26-27,0 53,0-27,0-26,0 53,-26-26,26-27,-27 27,27-1,-26 1,0-27,-1 27,27-27,0 0,-26 0,0 1,26-27,0 26,-26-26,26 0,0 0,-27 0,1 0,0 0,26 0,0 0</inkml:trace>
  <inkml:trace contextRef="#ctx0" brushRef="#br0" timeOffset="203">0 1033,'0'0,"0"0,0 0,0 0,52 0,-26 0,1-26,25 26,-25 0,25 0,-26 0,27 0,26 0,-27 0,27-26,0 26,26 0,-26-27,-27 27,1-26,-27 26,1 0,-27 0,0 0,0 0,0 0,-27 0,27 0,-26 0,0 0</inkml:trace>
  <inkml:trace contextRef="#ctx0" brushRef="#br0" timeOffset="531">315 455,'0'0,"26"-26,1 0,-1 26,0 0,27-27,-27 27,26-26,27 0,-26 26,-27 0,27 0,-27 0,0 0,27 0,-27 0,0 0,1 0,25 0,-26 0,27 0,-27 52,-26-52,53 27</inkml:trace>
  <inkml:trace contextRef="#ctx0" brushRef="#br0" timeOffset="859">1208 954,'0'0,"27"0,-27 0,0 0,0 0,0 0,26 0,-26 0,0 0,0 0,0 0,26 0,-26 0,0 0,26-26,-26 26,0 0,0 0,0-26,0 26,0 0,-26-26,0 26,26 0,-26 0,-1 0,1 0,0 0,-27 26,53-26,-26 26,0-26,-1 26,27 1,0 25,0-25,0-1,0 0,27 0,25 1,-25-27,25 0,27 26,0-52,0 26,-1-27,1 1,0 0,0 0,0-1,-53 1</inkml:trace>
  <inkml:trace contextRef="#ctx0" brushRef="#br0" timeOffset="1671">1865 560,'-26'0,"26"0,0 0,0 0,0 0,0 0,26 0,1 0,-27 0,26 0,26 0,1 0,-1 0,27 0,26 0,-26-26,-26 26,-1 0,1-26,-27-1,27 27,-27 0,-26 0,0 0,0 0,0 0,-26 0,-1 0</inkml:trace>
  <inkml:trace contextRef="#ctx0" brushRef="#br0" timeOffset="1953">1944 770,'-26'27,"52"-27,-26-27,26 27,1 0,-1 0,26 0,1 0,0-26,-1 26,1 0,-1-26,-26 26,53 0,-52 0,-1 0,0-26,0 52,-26-26,27 0,-1 0,-26 0</inkml:trace>
  <inkml:trace contextRef="#ctx0" brushRef="#br0" timeOffset="2359">2601 1716,'0'0,"0"0,0 0,0 0,26-26,-26 0,0 0,0 26,0-27,0 1,27-27,-27 27,26-26,-26 25,0-25,26-1,0-26,1 27,-27-1,0-25,0-1,0 26,0-26,26 0,0 27,-26-27,26 0,-26 53,27-27,-1 27,0-26,-26 52,27-27,-1 27,0 0,27 0,-27 0,26 0,-25 27,25-27,-25 26,-27 0,0 0,-27 1,1 25,0-52,-1 53,-25-27,26 0,-27 1,53-27,-26 26,26-26,0 0,0 0,26 0,-26 0,0 0,26-26,1 26,-1-27,-26 1,52 26,-25 0,25 0,1-26,-1 26,27 0,0 0,0 0,-53 0,27 26,-53-26,0 0,0 53,0-53,0 26,-27 0,-25-26,26 26,-27 1,27-27,-27 26,27-26,-27 26,53-26,-52 0,26 0,26 0,-27 0,1 0,26 0,-26-26,26 26,0 0,0-26,52 26</inkml:trace>
  <inkml:trace contextRef="#ctx0" brushRef="#br0" timeOffset="3218">4256 87,'0'0,"0"0,0 0,0 0,0 27,0-1,0 0,0 27,0-27,0 27,27-27,-27 26,26-25,0 25,-26-26,0 1,26-1,-26 0,0-26,0 27,-26-1,26-26,-26 26,0-26,-1 0</inkml:trace>
  <inkml:trace contextRef="#ctx0" brushRef="#br0" timeOffset="3468">3967 613,'0'0,"27"0,-27 0,26 0,-26 0,52 0,-25 0,25 0,1 0,-1 0,27-26,0 26,-26 0,-1-27,1 27,-27 0,26 0,-25-26,-1 26,0 0,-26-26,0-1,0 27,0 0,0 0,-26 0,-27-26,27 26,-26-26</inkml:trace>
  <inkml:trace contextRef="#ctx0" brushRef="#br0" timeOffset="3734">3862 114,'0'-27,"0"27,26-26,1 0,-1 26,53 0,0-27,0 27,-1 0,1 0,26 0,-26 0,0 0,0 0,-27 0,1 0,-27 0,27 0,-27 27,0-27,1 0,-1 26,0 0,0 1</inkml:trace>
  <inkml:trace contextRef="#ctx0" brushRef="#br0" timeOffset="4078">4966 928,'0'0,"0"0,0-26,0 26,-26 0,26 0,-27-26,27 26,-26-27,26 1,-26 26,26-26,-27-1,27 1,0-26,0 25,27 1,-1 0,-26-27,26 27,1 26,-1-53,0 53,0 0,1 0,-1-26,0 26,0 0,1 0,-27 26,26-26,-26 0,0 27,0-1,-26 0,-1 1,27-1,-52 0,26 0,-27 1,27-1,-27 0,27-26,26 26,-26-26,26 0,0 0,0 0,0 0,26-26,-26 26,26 0,27-26,-53 26,79 0,-27-26,1 26,-1 0,27 0,-26 0,-1 0,1 0,-1 0,-25 26,-1-26,0 0,-26 26,0-26,0 26,0-26,-26 27,0-27,-1 26,-25-26,-1 26,1-26,-1 0,-26 27,27-27,-27 0,26 0,1 0,-1 0,27 0,0 0,-1-27,27 27,0 0,0 0,27 0,-27 0,0 0,0 0,26 0,-26 0,0 0,0 27</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4:20.751"/>
    </inkml:context>
    <inkml:brush xml:id="br0">
      <inkml:brushProperty name="width" value="0.025" units="cm"/>
      <inkml:brushProperty name="height" value="0.025" units="cm"/>
      <inkml:brushProperty name="color" value="#FFFFFF"/>
    </inkml:brush>
  </inkml:definitions>
  <inkml:trace contextRef="#ctx0" brushRef="#br0">465 1 14503,'0'0'240,"-179"0"-240,78 14-96,6 17-385,21 5-95,58-22-2529,16-5-3570</inkml:trace>
  <inkml:trace contextRef="#ctx0" brushRef="#br0" timeOffset="1">901 79 11557,'0'0'384,"-143"-2"-384,72 2 81,10 2-81,19 17-497,42-12-2448,0-2-3986</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4:21.092"/>
    </inkml:context>
    <inkml:brush xml:id="br0">
      <inkml:brushProperty name="width" value="0.025" units="cm"/>
      <inkml:brushProperty name="height" value="0.025" units="cm"/>
      <inkml:brushProperty name="color" value="#FFFFFF"/>
    </inkml:brush>
  </inkml:definitions>
  <inkml:trace contextRef="#ctx0" brushRef="#br0">310 5 10293,'0'0'2353,"-193"-4"-2113,132 11-240,14 14-128,39-9-2273,8-5-657</inkml:trace>
  <inkml:trace contextRef="#ctx0" brushRef="#br0" timeOffset="1">856 34 10597,'0'0'3537,"-169"-19"-3072,95 19-81,6 0-384,10 19-1297,47-9-432,11-3-2080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4:21.480"/>
    </inkml:context>
    <inkml:brush xml:id="br0">
      <inkml:brushProperty name="width" value="0.025" units="cm"/>
      <inkml:brushProperty name="height" value="0.025" units="cm"/>
      <inkml:brushProperty name="color" value="#FFFFFF"/>
    </inkml:brush>
  </inkml:definitions>
  <inkml:trace contextRef="#ctx0" brushRef="#br0">333 0 11685,'0'0'1457,"-158"50"-1169,105-24 192,3 3-464,8-1-16,13 3-1200,29-26-1601</inkml:trace>
  <inkml:trace contextRef="#ctx0" brushRef="#br0" timeOffset="1">740 43 6371,'0'0'9924,"-153"12"-9924,132-5-1504,5-2-4803</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4:26.803"/>
    </inkml:context>
    <inkml:brush xml:id="br0">
      <inkml:brushProperty name="width" value="0.025" units="cm"/>
      <inkml:brushProperty name="height" value="0.025" units="cm"/>
      <inkml:brushProperty name="color" value="#FFFFFF"/>
    </inkml:brush>
  </inkml:definitions>
  <inkml:trace contextRef="#ctx0" brushRef="#br0">500 17 7139,'0'0'10525,"-2"-4"-10138,2 3-375,-1 0 0,1 1 0,-1-1 0,1 0 0,0 0 0,-1 1 0,0-1 1,1 0-1,-1 1 0,1-1 0,-1 1 0,0-1 0,1 1 0,-1-1 0,0 1 0,0-1 0,1 1 0,-1 0 0,0-1 1,0 1-1,0 0 0,0-1 0,1 1 0,-1 0 0,0 0 0,0 0 0,0 0 0,0 0 0,0 0 0,1 0 0,-1 0 0,0 1 1,-1-1-1,-5 2 10,0 0 1,0 1 0,-10 5-1,2-1 43,-115 47 288,-69 33-512,189-82 38,-38 21-108,45-24 38,0 0 1,1 0 0,-1 0-1,1 0 1,0 0 0,0 0 0,0 1-1,0-1 1,0 1 0,0-1-1,0 1 1,1 0 0,-2 5 0,2-8 139,1 0 0,0 0 0,0 0 0,0 0 0,0 0 0,0 0 0,0 0 1,0 0-1,0 0 0,0 0 0,0 0 0,0 1 0,0-1 0,0 0 0,0 0 0,0 0 1,0 0-1,0 0 0,0 0 0,0 0 0,0 0 0,0 0 0,0 0 0,0 0 1,0 1-1,0-1 0,0 0 0,0 0 0,0 0 0,0 0 0,0 0 0,0 0 1,0 0-1,0 0 0,0 0 0,0 0 0,0 0 0,0 1 0,0-1 0,0 0 0,0 0 1,0 0-1,0 0 0,0 0 0,0 0 0,0 0 0,1 0 0,-1 0 0,0 0 1,0 0-1,0 0 0,0 0 0,0 0 0,0 0 0,0 0 0,0 0 0,0 0 1,0 0-1,0 0 0,1 0 0,-1 0 0,0 0 0,0 0 0,0 0 0,0 0 0,0 0 1,0 0-1,0 0 0,0 0 0,13 0-6005</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4:27.160"/>
    </inkml:context>
    <inkml:brush xml:id="br0">
      <inkml:brushProperty name="width" value="0.025" units="cm"/>
      <inkml:brushProperty name="height" value="0.025" units="cm"/>
      <inkml:brushProperty name="color" value="#FFFFFF"/>
    </inkml:brush>
  </inkml:definitions>
  <inkml:trace contextRef="#ctx0" brushRef="#br0">645 1 10789,'0'0'5603,"-227"0"-4899,127 14 352,7 5-479,9 2-577,15-2-144,22 3-33,23-3-1103,24-17-2066,8-2-2897</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4:27.563"/>
    </inkml:context>
    <inkml:brush xml:id="br0">
      <inkml:brushProperty name="width" value="0.025" units="cm"/>
      <inkml:brushProperty name="height" value="0.025" units="cm"/>
      <inkml:brushProperty name="color" value="#FFFFFF"/>
    </inkml:brush>
  </inkml:definitions>
  <inkml:trace contextRef="#ctx0" brushRef="#br0">898 0 11269,'0'0'6195,"-219"27"-5571,79-4 513,3 8-369,10 5-656,19 2-112,23 0-128,30 0-832,28-7-1377,27-26-2498,14-5-5873</inkml:trace>
  <inkml:trace contextRef="#ctx0" brushRef="#br0" timeOffset="1">1300 138 13974,'0'0'2450,"-238"-7"-1458,98 7-784,-3 3 656,9 16-623,15 7-241,21 2-673,32 3-543,66-24-2226</inkml:trace>
  <inkml:trace contextRef="#ctx0" brushRef="#br0" timeOffset="2">1606 46 14839,'0'0'1312,"-235"26"-847,82 9-209,-8 1-80,7 2-176,17 0-32,29 2-769,37-4-95,71-26-2017</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4:27.936"/>
    </inkml:context>
    <inkml:brush xml:id="br0">
      <inkml:brushProperty name="width" value="0.025" units="cm"/>
      <inkml:brushProperty name="height" value="0.025" units="cm"/>
      <inkml:brushProperty name="color" value="#FFFFFF"/>
    </inkml:brush>
  </inkml:definitions>
  <inkml:trace contextRef="#ctx0" brushRef="#br0">1392 1 11573,'0'0'4050,"-145"0"-3554,-18 0 561,-25 21-577,-21 3 128,3 7-303,22 4-305,33 6-737,53-3 145,51-5-1297,47-28-1553,32-5-1904</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4:28.276"/>
    </inkml:context>
    <inkml:brush xml:id="br0">
      <inkml:brushProperty name="width" value="0.025" units="cm"/>
      <inkml:brushProperty name="height" value="0.025" units="cm"/>
      <inkml:brushProperty name="color" value="#FFFFFF"/>
    </inkml:brush>
  </inkml:definitions>
  <inkml:trace contextRef="#ctx0" brushRef="#br0">891 1 9476,'0'0'5251,"-188"45"-3827,56-24-431,3-2-97,10 5 1,13 0-817,17-1-80,17 4-513,27-6-271,35-2-1073,47-19-8435</inkml:trace>
  <inkml:trace contextRef="#ctx0" brushRef="#br0" timeOffset="1">1239 60 14983,'0'0'3089,"-237"17"-2176,112 4 527,7 3-1168,9 4-272,20 3-80,17 0-448,25 2-624,28-7-1201,19-21-2802,19-5-4305</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4:28.646"/>
    </inkml:context>
    <inkml:brush xml:id="br0">
      <inkml:brushProperty name="width" value="0.025" units="cm"/>
      <inkml:brushProperty name="height" value="0.025" units="cm"/>
      <inkml:brushProperty name="color" value="#FFFFFF"/>
    </inkml:brush>
  </inkml:definitions>
  <inkml:trace contextRef="#ctx0" brushRef="#br0">524 0 15255,'0'0'2001,"-198"55"-1329,95-41-31,5 5-641,6 2-1585,68-16-1585,16 0-7010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4:30.527"/>
    </inkml:context>
    <inkml:brush xml:id="br0">
      <inkml:brushProperty name="width" value="0.025" units="cm"/>
      <inkml:brushProperty name="height" value="0.025" units="cm"/>
      <inkml:brushProperty name="color" value="#FFFFFF"/>
    </inkml:brush>
  </inkml:definitions>
  <inkml:trace contextRef="#ctx0" brushRef="#br0">554 62 14487,'0'0'5325,"5"0"-5176,-2 1-144,22 1-4,-25-2 3,1 0 0,0 0 0,-1 0-1,1 0 1,-1 0 0,1 0 0,0 0 0,-1 0-1,1 0 1,0 0 0,-1 0 0,1 0 0,-1-1 0,1 1-1,0 0 1,-1 0 0,1-1 0,-1 1 0,1 0 0,-1-1-1,1 1 1,-1-1 0,1 1 0,-1 0 0,0-1 0,1 1-1,-1-1 1,1 1 0,-1-1 0,0 0 0,0 1 0,1-1-1,-1 0 1,0 0-5,0-1 68,1-1 0,-1 0-1,-1 0 1,1 0 0,0 0 0,-1 1 0,1-1 0,-2-3-1,1 5-32,0 0 0,0-1 0,0 1-1,0 0 1,0 0 0,0 0 0,-1 0-1,1 1 1,0-1 0,-1 0 0,1 0-1,0 1 1,-1-1 0,1 1 0,-1-1-1,-2 0 1,-14-2 27,0 0 1,-1 1-1,1 0 1,-1 2-1,-22 1 0,23 0-21,7 0-26,0 0 0,0 1-1,0 1 1,0 0 0,1 0-1,-1 1 1,1 0-1,0 1 1,0 0 0,0 1-1,1 0 1,0 1 0,0-1-1,0 2 1,1-1 0,-9 11-1,14-15-49,1 1-1,0-1 0,-1 1 1,1-1-1,0 1 0,1 0 1,-1-1-1,1 1 0,-1 0 1,1 0-1,0 0 0,1 0 0,-1 0 1,1 1-1,0-1 0,0 0 1,0 0-1,0 0 0,2 6 1,-1-8 15,0-1 1,0 1 0,0-1-1,0 0 1,1 0-1,-1 0 1,0 0 0,1 0-1,-1 0 1,0 0 0,1 0-1,0 0 1,-1-1 0,1 1-1,-1-1 1,1 1-1,0-1 1,-1 1 0,1-1-1,3 0 1,2 1-59,15 4-108,1-1 0,45 2 1,-67-6 271,-3 5 579,-1-2-619,0-1 0,0 0 0,0 0 1,-1 0-1,1 0 0,0 0 0,-1-1 0,-6 3 0,-9 3 64,-3 2 21,-28 12 68,2 2-1,-73 47 1,112-64-191,1 0 0,-1 1 0,1 1-1,1-1 1,0 1 0,-9 12 0,13-16-38,1-1 1,0 1-1,0 0 0,0-1 1,1 1-1,-1 0 1,1 0-1,0 0 0,0 1 1,0-1-1,0 0 1,1 0-1,0 0 0,0 0 1,0 1-1,0-1 1,1 0-1,1 8 1,-1-10 1,0 0 1,-1-1 0,1 1 0,0-1 0,0 1 0,0-1 0,0 1 0,1-1 0,-1 1-1,0-1 1,0 0 0,1 0 0,-1 0 0,1 0 0,-1 0 0,3 1 0,29 10-78,-26-10 73,24 6-54,0-2 1,0 0-1,38 0 0,99-4 2,-101-3 80,-65 1-11,0 0 0,-1 0-1,1 0 1,0 0 0,-1 0 0,1-1 0,0 1 0,-1 0 0,4-2 0,-5 2-81,1-1 1,-1 1 0,0 0 0,0-1 0,1 1 0,-1-1-1,0 1 1,0-1 0,1 1 0,-1 0 0,0-1-1,0 1 1,0-1 0,0 1 0,1-1 0,-1 1 0,0-1-1,0 1 1,0-1 0,0 1 0,0-1 0,-1 1 0,1-1-1,0 1 1,0-1 0,0 1 0,0-1 0,0 1-1,-1-1 1,1 1 0,0-1 0,-8-5-4978,-10-1-4147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1:27.996"/>
    </inkml:context>
    <inkml:brush xml:id="br0">
      <inkml:brushProperty name="width" value="0.025" units="cm"/>
      <inkml:brushProperty name="height" value="0.025" units="cm"/>
      <inkml:brushProperty name="color" value="#FFFFFF"/>
    </inkml:brush>
  </inkml:definitions>
  <inkml:trace contextRef="#ctx0" brushRef="#br0">60 0 11669,'0'0'6259,"0"31"-5549,-6 100-161,0-75-202,-17 73-1,14-89-234,2 0-1,-1 41 1,8 99 296,0-170-403,1 1 0,1-1 0,0 0 1,1 0-1,0 0 0,7 16 0,0-6-102,0-1-1,15 20 1,-23-37-39,-1 1 1,1-1 0,-1 0 0,0 1-1,0-1 1,0 0 0,1 6-1,-1 9-7567</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4:31.167"/>
    </inkml:context>
    <inkml:brush xml:id="br0">
      <inkml:brushProperty name="width" value="0.025" units="cm"/>
      <inkml:brushProperty name="height" value="0.025" units="cm"/>
      <inkml:brushProperty name="color" value="#FFFFFF"/>
    </inkml:brush>
  </inkml:definitions>
  <inkml:trace contextRef="#ctx0" brushRef="#br0">96 41 8116,'0'0'12011,"0"-5"-11248,0-8-304,-2 10 529,-6 21 1069,-4 11-2227,-1-2 273,1 0 0,2 1 0,1 0 0,1 1 0,1 0 0,2 0-1,1 1 1,-1 37 0,5-61-102,0-4-1,0 0 0,0 0 0,0 0 0,0 0 0,0 0 0,1 0 0,-1 0 0,0-1 0,2 3 0,-2-3 4,1 0 1,0-1-1,-1 1 1,1-1-1,0 1 1,-1-1-1,1 1 1,0-1-1,0 1 1,-1-1-1,1 0 1,0 1-1,0-1 1,0 0-1,-1 0 1,1 1-1,0-1 1,0 0-1,0 0 1,0 0-1,0 0 1,1-1-1,4 2 58,-1-1-1,1 0 1,-1 0-1,1-1 1,-1 1-1,1-1 1,-1 0 0,1-1-1,-1 1 1,0-1-1,0 0 1,0-1-1,0 1 1,7-5-1,10-12 13,-1 0 0,0-1-1,-2-2 1,25-33 0,-6 7-13,-30 39-51,23-28-151,29-46 0,-58 80-9,0 0 0,-1 0 1,1 0-1,-1 0 0,0 0 1,0-1-1,0 1 0,0 0 0,-1-1 1,1 1-1,-1-1 0,0 1 1,0-6-1,0 7-105,0 2 143,0-1-1,0 1 1,0 0-1,0-1 1,0 1-1,0 0 1,0 0-1,0-1 1,0 1-1,0 0 1,0-1-1,0 1 1,0 0-1,0 0 1,0-1-1,0 1 1,-1 0-1,1-1 1,0 1-1,0 0 1,0 0-1,0-1 1,-1 1-1,1 0 1,0 0-1,0 0 1,0-1-1,-1 1 1,1 0-1,0 0 1,0 0-1,-1 0 1,1 0-1,0-1 1,0 1-1,-1 0 1,1 0-1,0 0 1,-1 0-1,1 0 1,0 0-1,0 0 1,-1 0-1,1 0 1,0 0-1,-1 0 1,1 0-1,0 0 1,-1 0-1,1 0 1,0 1 0,0-1-1,-1 0 1,-16 0-8050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4:37.670"/>
    </inkml:context>
    <inkml:brush xml:id="br0">
      <inkml:brushProperty name="width" value="0.025" units="cm"/>
      <inkml:brushProperty name="height" value="0.025" units="cm"/>
      <inkml:brushProperty name="color" value="#FFFFFF"/>
    </inkml:brush>
  </inkml:definitions>
  <inkml:trace contextRef="#ctx0" brushRef="#br0">251 63 1953,'0'0'16357,"1"-11"-15754,2-30 194,-2 31 668,-1 13-1364,-1 15-13,-1 0 0,-1-1 0,-1 1 0,-6 19-1,0-3 96,-13 68 199,-14 149-1,20 109 406,16-280-643,-2 69 83,20 165 0,12-116-139,-10-76 37,6 186 0,-24-284-113,0-12-18,-1-1 0,-1 18 0,1-26 16,-1-1 0,1 1-1,-1-1 1,1 0 0,-1 0-1,0 1 1,0-1 0,0 0-1,0 0 1,0 0 0,-1 0-1,1 0 1,0 0 0,-1 0 0,0 0-1,1-1 1,-4 3 0,4-3 5,0 0 0,0-1 1,0 1-1,0-1 1,0 1-1,0-1 1,0 0-1,0 1 0,0-1 1,0 0-1,-1 0 1,1 1-1,0-1 1,0 0-1,0 0 0,0 0 1,-1-1-1,1 1 1,0 0-1,0 0 0,0-1 1,0 1-1,0 0 1,0-1-1,0 1 1,0-1-1,0 0 0,0 1 1,0-1-1,0 0 1,0 1-1,0-1 1,0 0-1,1 0 0,-1 0 1,-1-1-1,-1-3-40,-1-1-1,1 0 1,0 1-1,-5-13 0,3-1-145,0 0 0,1 0 0,1-1 0,-1-23 0,-2-13 47,-5 1-84,-29-86-1,1 10 2,25 76 246,-8-37 69,21 87-90,1 4-2,0 22-61,0 23 276,2 0 1,12 69-1,30 64 703,9 52 31,-50-189-559,-3-40-161,1 0-42,0 0-199,-1 0 0,0 0 0,0 0 0,0 0 0,0 0 0,1 0 0,-1 0 0,0 0 0,0 0 0,0 0 0,1 0 0,-1 0 0,0 0 0,0 0 0,0 0 0,0 0 0,1 0 0,-1 0 0,0-1 0,0 1 0,0 0 0,0 0 0,0 0 0,0 0-1,1 0 1,-1-1 0,0 1 0,0 0 0,0 0 0,0 0 0,0 0 0,0 0 0,0-1 0,0 1 0,0 0 0,0 0 0,0 0 0,0-1 0,0 1 0,0 0 0,0 0 0,0 0 0,0 0 0,0-1 0,0 1 0,0 0 0,0 0 0,0-1 0,16-75-49,-6 26-16,24-72 1,-12 67-118,2 0-1,4 2 1,1 1-1,49-66 1,-14 35-998,119-119 0,-167 186 901,-4 4-251,-1 1 0,0-1 0,14-21-1,-16 11-1124,-9 22 1592,0 0 0,0 0 1,0 0-1,0 0 0,0 0 0,0 0 1,0 0-1,0 0 0,1 0 0,-1 0 0,0 0 1,0 0-1,0 0 0,0 0 0,0 0 1,0-1-1,0 1 0,0 0 0,0 0 0,0 0 1,0 0-1,0 0 0,0 0 0,0 0 1,0 0-1,0 0 0,0-1 0,0 1 0,0 0 1,0 0-1,0 0 0,0 0 0,0 0 1,0 0-1,0 0 0,0 0 0,0 0 0,0 0 1,0-1-1,0 1 0,0 0 0,0 0 1,0 0-1,-1 0 0,1 0 0,0 0 0,0 0 1,0 0-1,0 0 0,0 0 0,0 0 1,0 0-1,0 0 0,0 0 0,0 0 0,0 0 1,-1 0-1,1 0 0,0 0 0,0 0 0,0 0 1,-9 0-8295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4:39.160"/>
    </inkml:context>
    <inkml:brush xml:id="br0">
      <inkml:brushProperty name="width" value="0.025" units="cm"/>
      <inkml:brushProperty name="height" value="0.025" units="cm"/>
      <inkml:brushProperty name="color" value="#FFFFFF"/>
    </inkml:brush>
  </inkml:definitions>
  <inkml:trace contextRef="#ctx0" brushRef="#br0">584 81 15335,'0'0'5667,"-159"-28"-4771,99 14-480,-1-1-416,0 6-160,6 2-16,-1 2-752,1 3-449,2 2-1248,40 0-2466,2 0-4161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4:39.548"/>
    </inkml:context>
    <inkml:brush xml:id="br0">
      <inkml:brushProperty name="width" value="0.025" units="cm"/>
      <inkml:brushProperty name="height" value="0.025" units="cm"/>
      <inkml:brushProperty name="color" value="#FFFFFF"/>
    </inkml:brush>
  </inkml:definitions>
  <inkml:trace contextRef="#ctx0" brushRef="#br0">1030 3 12262,'0'0'2033,"-172"-3"-1873,112 3-144,-1 0-32,3 7-449,42-2-2128,0 2-1056</inkml:trace>
  <inkml:trace contextRef="#ctx0" brushRef="#br0" timeOffset="1">148 93 9668,'0'0'3938,"-143"19"-5122,143-14-2834,-5-3-2673</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4:39.875"/>
    </inkml:context>
    <inkml:brush xml:id="br0">
      <inkml:brushProperty name="width" value="0.025" units="cm"/>
      <inkml:brushProperty name="height" value="0.025" units="cm"/>
      <inkml:brushProperty name="color" value="#FFFFFF"/>
    </inkml:brush>
  </inkml:definitions>
  <inkml:trace contextRef="#ctx0" brushRef="#br0">721 1 11653,'0'0'3906,"-111"133"-5010,106-124-977,3-2-1665</inkml:trace>
  <inkml:trace contextRef="#ctx0" brushRef="#br0" timeOffset="1">243 438 12550,'0'0'4722,"-145"142"-4146,124-113-576,-5-5-224,2-1-640,3-4-897,16-19-1905</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4:40.249"/>
    </inkml:context>
    <inkml:brush xml:id="br0">
      <inkml:brushProperty name="width" value="0.025" units="cm"/>
      <inkml:brushProperty name="height" value="0.025" units="cm"/>
      <inkml:brushProperty name="color" value="#FFFFFF"/>
    </inkml:brush>
  </inkml:definitions>
  <inkml:trace contextRef="#ctx0" brushRef="#br0">331 0 10453,'0'0'3649,"-98"29"-13125</inkml:trace>
  <inkml:trace contextRef="#ctx0" brushRef="#br0" timeOffset="1">117 41 13286,'-37'0'1281,"8"0"-1105,2 0-176,6 0-400,19 2-449</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5:01.377"/>
    </inkml:context>
    <inkml:brush xml:id="br0">
      <inkml:brushProperty name="width" value="0.025" units="cm"/>
      <inkml:brushProperty name="height" value="0.025" units="cm"/>
      <inkml:brushProperty name="color" value="#FFFFFF"/>
    </inkml:brush>
  </inkml:definitions>
  <inkml:trace contextRef="#ctx0" brushRef="#br0">0 29 11701,'0'0'9669,"0"-5"-9144,0-19 873,4 30-1275,300 421 860,-184-262-891,-69-95-14,4-3 0,2-2 0,84 74 0,-126-125-71,-12-10-26,1-1-1,-1 0 1,1 0 0,0 0-1,7 5 1,-10-8-416,-2-2-718,1-1 748,-1 1-1,1 0 0,-1-1 1,0 1-1,0 0 0,0 0 0,0 0 1,-3-4-1,-3-8-2249,-2-15-5021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5:01.731"/>
    </inkml:context>
    <inkml:brush xml:id="br0">
      <inkml:brushProperty name="width" value="0.025" units="cm"/>
      <inkml:brushProperty name="height" value="0.025" units="cm"/>
      <inkml:brushProperty name="color" value="#FFFFFF"/>
    </inkml:brush>
  </inkml:definitions>
  <inkml:trace contextRef="#ctx0" brushRef="#br0">341 1 14134,'0'0'2826,"-4"25"-1703,-7 39-289,-27 87-1,32-130-710,-168 474 3716,146-429-3397,-37 94 549,62-153-1005,1-1-48,-1 1 0,1 0-1,1 0 1,-1 0 0,0 10 0,5-21-3614,14-21 732,-5 3-1983,1-7-7628</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5:02.694"/>
    </inkml:context>
    <inkml:brush xml:id="br0">
      <inkml:brushProperty name="width" value="0.025" units="cm"/>
      <inkml:brushProperty name="height" value="0.025" units="cm"/>
      <inkml:brushProperty name="color" value="#FFFFFF"/>
    </inkml:brush>
  </inkml:definitions>
  <inkml:trace contextRef="#ctx0" brushRef="#br0">93 723 8772,'0'0'11125,"-2"-8"-10402,-3-30-391,1-1-1,2 0 1,4-43 0,-1 47-152,9-163 145,-6 166-244,1 1 0,2-1-1,1 1 1,13-34 0,-18 58-63,0-1 0,1 1 0,0 0 0,0 0 0,1 0 0,7-8 0,-9 12-23,0 0 1,0 0-1,1 0 1,-1 1 0,1-1-1,-1 1 1,1 0-1,0 0 1,0 1-1,0-1 1,0 1 0,0 0-1,6-2 1,9 1-1,0 1-1,0 1 1,31 3-1,-46-2 11,0-1 0,0 1-1,-1 0 1,1 1 0,-1-1-1,1 1 1,-1-1 0,1 1-1,-1 0 1,0 0-1,0 1 1,0-1 0,0 1-1,0-1 1,-1 1 0,1 0-1,-1 0 1,0 0 0,0 0-1,0 0 1,0 1-1,0-1 1,-1 1 0,3 6-1,-2-2 51,1 0-1,-2 0 1,1 1-1,-1-1 1,-1 0-1,1 0 1,-1 1-1,-1-1 1,1 0-1,-5 16 0,4-20-21,-1 1 0,0-1 0,0 0 0,0 0 0,0 1 0,-1-1 0,1-1 0,-1 1 0,0 0 0,-1-1 0,1 0 0,0 1 0,-7 3 0,-5 3 64,0-1 1,-21 10-1,23-13-45,-145 62-44,155-66-82,0-1 0,-1 1 0,1 0 0,0 0 0,0 1 0,0-1 0,-4 5 0,7-7 32,-1 1-1,1 0 1,-1-1 0,1 1 0,-1 0 0,1 0 0,-1 0 0,1-1-1,0 1 1,-1 0 0,1 0 0,0 0 0,0 0 0,0 0 0,-1-1-1,1 1 1,0 0 0,0 0 0,1 0 0,-1 0 0,0 0 0,0 0-1,0 0 1,0-1 0,1 1 0,-1 0 0,0 0 0,1 0-1,-1 0 1,1-1 0,-1 1 0,1 0 0,-1 0 0,2 0 0,2 3-1,0-2 0,1 1 0,-1 0-1,0-1 1,1 0 0,0 0 0,-1 0 0,8 2 0,8 3-10,49 19 20,-34-14 68,-1 1 0,0 2 0,-1 1 0,35 24 0,-64-37-9,0 1 0,1 0 1,-1 0-1,0 1 0,-1-1 1,1 1-1,-1 0 0,0 0 1,5 10-1,-7-13 3,0 0 1,-1 1-1,1-1 1,0 0-1,-1 0 1,1 0-1,-1 0 1,0 0-1,0 1 1,0-1-1,0 0 1,0 0-1,0 0 0,0 1 1,-1-1-1,1 0 1,-1 0-1,0 0 1,1 0-1,-1 0 1,0 0-1,0 0 1,0 0-1,-1 0 1,1 0-1,0-1 0,-1 1 1,1 0-1,-1-1 1,-2 2-1,-9 4 147,0 0 0,0-2-1,-1 1 1,0-2 0,0 0-1,-18 3 1,28-6-149,-62 12-195,-1-2 1,0-3 0,-75-2-1,141-6 105,1 0 0,0 1 0,-1-1 0,1 0 0,-1 0 0,1 0 0,-1 0 0,1 0 0,0 0 0,-1 0 0,1 0 0,-1 0 0,1 0 0,-1 0 0,1 0 0,0 0 0,-1-1 0,1 1 0,-1 0 0,1 0 0,0 0 0,-1-1 1,1 1-1,-1 0 0,1 0 0,0-1 0,0 1 0,-1 0 0,1-1 0,0 1 0,-1 0 0,1-1 0,0 1 0,0-1 0,0 1 0,-1 0 0,1-1 0,0 1 0,0-1 0,0 1 0,0 0 0,0-1 0,0 1 0,0-1 0,0 1 0,0-1 0,0 1 0,0 0 0,0-2 0,1 0-433,0 0 0,0 0 0,0-1 0,1 1-1,-1 0 1,1 0 0,3-3 0,25-22-6365</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5:03.050"/>
    </inkml:context>
    <inkml:brush xml:id="br0">
      <inkml:brushProperty name="width" value="0.025" units="cm"/>
      <inkml:brushProperty name="height" value="0.025" units="cm"/>
      <inkml:brushProperty name="color" value="#FFFFFF"/>
    </inkml:brush>
  </inkml:definitions>
  <inkml:trace contextRef="#ctx0" brushRef="#br0">394 1 13334,'0'0'5704,"-24"21"-4591,-83 69-374,58-46-82,1 3 0,-45 57 0,83-92-533,0 0-1,1 1 0,-14 26 1,20-31-58,-1 0-1,1 0 1,1 0 0,-1 1 0,2-1 0,-1 1-1,1 0 1,0 13 0,1-17-31,0 3 15,0-1-1,0 0 0,1 1 0,2 9 0,-2-14-38,0 0-1,0 0 0,1 0 1,-1 0-1,1 0 1,0-1-1,0 1 0,0 0 1,0-1-1,0 0 0,1 1 1,3 2-1,5 3 28,0 0 0,1-1 0,0 0 0,0 0 0,1-2 0,-1 1-1,1-2 1,1 0 0,23 5 0,2-4-377,0-1 0,48-2 1,-81-2 62,0 0 0,0-1 0,0 0 1,1 0-1,9-3 0,-15 3 52,1 1 0,-1-1-1,1 1 1,-1-1 0,0 0 0,1 1-1,-1-1 1,0 0 0,1 0-1,-1 0 1,0 0 0,0 0 0,0 0-1,0-1 1,0 1 0,0 0-1,0 0 1,0-1 0,-1 1 0,1 0-1,0-1 1,-1 1 0,1-1-1,-1 1 1,1-1 0,-1 1 0,0-3-1,0-4-4889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1:28.352"/>
    </inkml:context>
    <inkml:brush xml:id="br0">
      <inkml:brushProperty name="width" value="0.025" units="cm"/>
      <inkml:brushProperty name="height" value="0.025" units="cm"/>
      <inkml:brushProperty name="color" value="#FFFFFF"/>
    </inkml:brush>
  </inkml:definitions>
  <inkml:trace contextRef="#ctx0" brushRef="#br0">1 357 11077,'0'0'7385,"0"5"-6033,0-4-1314,0 1-1,0-1 0,0 0 1,0 1-1,0-1 1,0 0-1,0 1 0,1-1 1,-1 0-1,0 0 0,1 1 1,-1-1-1,1 0 0,0 0 1,-1 0-1,1 1 0,0-1 1,0 0-1,0 0 0,0 0 1,-1 0-1,2-1 0,-1 1 1,0 0-1,0 0 1,0 0-1,0-1 0,0 1 1,0-1-1,1 1 0,-1-1 1,0 1-1,1-1 0,-1 0 1,3 1-1,27 4 134,0 0 0,0-3-1,1 0 1,56-5 0,-83 3-193,1-1 0,0 1 0,0-1 0,-1-1 0,1 1 0,-1-1 0,1 0 0,-1 0 0,0 0 0,1-1 0,-1 0 0,0 0 0,-1 0 0,1 0 0,0-1 0,-1 0 0,0 0 0,0 0 0,0 0 0,-1-1 0,1 0 0,-1 0-1,0 1 1,0-2 0,-1 1 0,0 0 0,0-1 0,0 1 0,0-1 0,-1 1 0,1-8 0,0 0-283,0 0 0,-1-1 0,-1 1 0,0 0 0,-1-1 0,-1 1 0,0 0 0,-5-18 0,4 21-189,-1 0 0,0 1 0,-1-1 0,0 1 0,0 0 0,-1 1 0,0-1 0,-1 1 0,0 0 0,0 1 0,-13-11 0,-28-20-5162</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5:03.452"/>
    </inkml:context>
    <inkml:brush xml:id="br0">
      <inkml:brushProperty name="width" value="0.025" units="cm"/>
      <inkml:brushProperty name="height" value="0.025" units="cm"/>
      <inkml:brushProperty name="color" value="#FFFFFF"/>
    </inkml:brush>
  </inkml:definitions>
  <inkml:trace contextRef="#ctx0" brushRef="#br0">0 41 10565,'0'0'9012,"11"-1"-8116,176-13 1446,15 12-646,-138 2-1518,-21 1-95,46-2-1367,-88 1 1122,0 0 0,0 0-1,0 0 1,0-1 0,0 1-1,0 0 1,0-1 0,0 1 0,0-1-1,0 1 1,0-1 0,0 1-1,0-1 1,0 0 0,1 0 0,0-7-4901,-2 0-3355</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5:04.349"/>
    </inkml:context>
    <inkml:brush xml:id="br0">
      <inkml:brushProperty name="width" value="0.025" units="cm"/>
      <inkml:brushProperty name="height" value="0.025" units="cm"/>
      <inkml:brushProperty name="color" value="#FFFFFF"/>
    </inkml:brush>
  </inkml:definitions>
  <inkml:trace contextRef="#ctx0" brushRef="#br0">0 0 14471,'0'0'5861,"27"3"-4794,178 17 56,64-13-336,-173-8-3639</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5:04.734"/>
    </inkml:context>
    <inkml:brush xml:id="br0">
      <inkml:brushProperty name="width" value="0.025" units="cm"/>
      <inkml:brushProperty name="height" value="0.025" units="cm"/>
      <inkml:brushProperty name="color" value="#FFFFFF"/>
    </inkml:brush>
  </inkml:definitions>
  <inkml:trace contextRef="#ctx0" brushRef="#br0">0 0 12790,'0'0'10020,"64"117"-9347,-1-110-209,13-7-48,12 0-384,9 0-64,9 0-432,-3-7-1009,5-12-656,-76 7-2705,-6 0-5827</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5:05.137"/>
    </inkml:context>
    <inkml:brush xml:id="br0">
      <inkml:brushProperty name="width" value="0.025" units="cm"/>
      <inkml:brushProperty name="height" value="0.025" units="cm"/>
      <inkml:brushProperty name="color" value="#FFFFFF"/>
    </inkml:brush>
  </inkml:definitions>
  <inkml:trace contextRef="#ctx0" brushRef="#br0">180 66 13878,'0'0'6147,"-25"25"-5370,-77 83-196,95-100-518,0 0-1,1 0 1,0 1 0,-8 15-1,12-18-19,0 0 0,0-1 0,1 1 0,-1 0 0,1 7 0,0-8-16,-1 54 184,2-42-158,0-14-49,0 0 1,0-1 0,1 1-1,-1 0 1,1 0 0,-1 0-1,1-1 1,0 1-1,0 0 1,0-1 0,0 1-1,0-1 1,1 1-1,-1-1 1,1 0 0,0 1-1,0-1 1,0 0-1,0 0 1,2 2 0,0-1 3,0-1 1,1 0-1,-1 0 1,1 0 0,-1 0-1,1-1 1,-1 1 0,1-1-1,0 0 1,0-1-1,5 1 1,-3 0 21,0-1 0,0 0 0,1 0 0,-1-1 1,0 1-1,0-2 0,0 1 0,11-4 0,-14 3-7,0 0 0,1-1 0,-2 1 0,1-1 0,0 0 0,0 0 0,-1 0 0,0-1 0,0 1 0,0-1 0,0 0 0,0 0 0,-1 0 0,3-5 0,2-4 20,-2 0 0,0 0 0,0 0-1,-1-1 1,-1 0 0,3-27 0,-2-87-45,-5 87 14,1 34-3,0-1 0,0 1 0,-1-1 0,0 1 0,-1-1 0,-3-9-1,4 15-7,0 0-1,0-1 0,0 1 0,0 0 0,0 0 0,-1 0 1,1 0-1,-1 1 0,1-1 0,-1 0 0,0 0 0,0 1 1,1-1-1,-1 1 0,0 0 0,0 0 0,-1 0 0,1 0 1,0 0-1,0 0 0,0 0 0,-1 0 0,-2 0 0,-3 0-25,1 0 0,0 1-1,-1-1 1,1 1-1,-1 1 1,1-1 0,0 1-1,-14 4 1,18-4-49,-1 1 1,0-1-1,1 1 0,-1 0 1,1 0-1,0 1 1,0-1-1,0 1 0,0-1 1,0 1-1,1 0 0,-1 0 1,1 0-1,-1 0 1,1 1-1,0-1 0,1 1 1,-3 3-1,2 1-292,-1-1 1,1 1-1,1-1 1,-1 1-1,1-1 0,0 14 1,2-17-103,-1 0 1,0 0 0,1 0 0,-1-1-1,1 1 1,3 6 0,-4-8 91,1-1 0,0 0 0,-1 1 0,1-1 0,0 0 0,0 0 0,0 1 0,0-1 0,0 0 0,0 0 0,0 0 0,0 0 0,1 0 0,-1-1 0,0 1 0,3 1 0,20 4-8972</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5:05.539"/>
    </inkml:context>
    <inkml:brush xml:id="br0">
      <inkml:brushProperty name="width" value="0.025" units="cm"/>
      <inkml:brushProperty name="height" value="0.025" units="cm"/>
      <inkml:brushProperty name="color" value="#FFFFFF"/>
    </inkml:brush>
  </inkml:definitions>
  <inkml:trace contextRef="#ctx0" brushRef="#br0">1 695 9380,'0'0'7124,"34"159"-4979,-34-111-705,0-6-511,5-11-49,3-2-736,3-8-144,4-6-16,7-8-512,12-7-961,-16 0-1184,6 0-4290</inkml:trace>
  <inkml:trace contextRef="#ctx0" brushRef="#br0" timeOffset="1">502 39 11381,'0'0'7361,"-1"-7"-6681,1 3-626,-1 2-35,1 0-1,0 0 1,0 0-1,0 0 0,0 0 1,0-1-1,1-3 1,-1 6-11,0-1 0,0 1 0,0 0 0,0-1 0,1 1 0,-1-1 0,0 1 0,0 0 0,1 0 0,-1-1 0,0 1 0,0 0 0,1-1 1,-1 1-1,0 0 0,1 0 0,-1 0 0,0-1 0,1 1 0,-1 0 0,1 0 0,0 0 21,0 0 0,0-1 0,0 2 1,1-1-1,-1 0 0,0 0 0,0 0 0,0 0 0,0 1 0,0-1 1,0 0-1,1 1 0,39 20 733,-2 2 1,57 41-1,-87-58-691,-6-3-38,32 24 496,-33-25-468,0 0 0,0-1 0,-1 1 0,1 0 0,0 1 1,-1-1-1,1 0 0,-1 0 0,0 1 0,0-1 0,0 0 0,0 1 0,0-1 0,0 3 0,0 38 340,-2-1 0,-2 0 0,-15 77 0,11-62-1093,3 0 1,2 60-1,2-92-907,0-24 1494,0 3-1939</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5:05.896"/>
    </inkml:context>
    <inkml:brush xml:id="br0">
      <inkml:brushProperty name="width" value="0.025" units="cm"/>
      <inkml:brushProperty name="height" value="0.025" units="cm"/>
      <inkml:brushProperty name="color" value="#FFFFFF"/>
    </inkml:brush>
  </inkml:definitions>
  <inkml:trace contextRef="#ctx0" brushRef="#br0">1 77 11141,'0'0'9653,"37"-17"-9061,7 15 240,12-1-79,-1 1-481,1-5-208,-1 2-64,1 0-208,-3 0-609,2-2-543,6-2-801,-43 2-2578,1 0-1856</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5:06.299"/>
    </inkml:context>
    <inkml:brush xml:id="br0">
      <inkml:brushProperty name="width" value="0.025" units="cm"/>
      <inkml:brushProperty name="height" value="0.025" units="cm"/>
      <inkml:brushProperty name="color" value="#FFFFFF"/>
    </inkml:brush>
  </inkml:definitions>
  <inkml:trace contextRef="#ctx0" brushRef="#br0">66 36 8708,'0'0'10194,"2"9"-9252,-1-1-731,0 1 0,-1 0 0,1-1 0,-2 1 0,1 0 0,-1-1 0,-1 1 0,-4 16 0,-7 16 454,1-9-192,3 0 1,0 1 0,2 0 0,-3 47 0,10 38 353,0-116-818,0 1-1,0 0 1,1-1 0,0 1 0,-1-1 0,1 0 0,0 1 0,0-1 0,0 1-1,1-1 1,-1 0 0,1 0 0,-1 0 0,1 0 0,-1 0 0,1 0 0,0 0 0,0-1-1,0 1 1,0 0 0,0-1 0,1 0 0,-1 0 0,0 1 0,5 0 0,-2 0 47,0-1 0,0 0 0,0 0 0,-1 0 0,1 0 0,0-1 0,0 0 0,0 0 1,0 0-1,0-1 0,0 0 0,0 0 0,6-2 0,-4 0 21,-1 0 0,0 0 0,0 0 0,0-1 0,0 0 0,-1 0 0,0-1 0,8-7 0,36-48 187,-37 45-191,112-170 76,-84 120-195,68-85-1,-103 144 39,1-1 1,0 1-1,0 0 1,1 0-1,12-8 1,-18 13 23,-9 1-3188,-10 2 501,-12 6-1107</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4:04.889"/>
    </inkml:context>
    <inkml:brush xml:id="br0">
      <inkml:brushProperty name="width" value="0.025" units="cm"/>
      <inkml:brushProperty name="height" value="0.025" units="cm"/>
      <inkml:brushProperty name="color" value="#FFFFFF"/>
    </inkml:brush>
  </inkml:definitions>
  <inkml:trace contextRef="#ctx0" brushRef="#br0">595 35 12246,'0'0'1755,"-26"-7"-1320,-84-17-227,104 23-156,-1 0-1,1 0 1,0 0-1,-1 1 1,1 0-1,-9 2 1,11-1 10,0 0 0,0 0-1,1 1 1,-1-1 0,1 1 0,-5 3-1,-3 1 85,-30 17 361,2 1 0,-66 54 0,86-61-326,1 0-1,0 1 0,1 1 0,1 0 0,1 2 1,-23 39-1,34-51-217,0-1 0,1 1-1,0 0 1,0 0 0,1 0 0,0 0 0,0 1 0,1-1 0,0 14 0,1-21 21,0-1 1,0 1 0,1-1-1,-1 1 1,0 0-1,1-1 1,-1 1 0,1-1-1,0 1 1,-1-1-1,1 0 1,0 1-1,0-1 1,0 1 0,0-1-1,0 0 1,2 2-1,0 0-9,0-1-1,0 0 1,0 0-1,0-1 1,1 1-1,-1-1 1,6 3-1,5-1-47,-1-1 0,0 0 0,19 1 0,82-2-280,-66-1 239,-46 0 325,-5 0-123,-1 1-58,1 0 0,-1 0 1,1 1-1,0-1 0,-1 1 0,1 0 0,0-1 0,0 1 1,0 1-1,0-1 0,0 0 0,-3 5 0,-1-1 37,-113 108 565,101-93-582,1 1 1,1 0 0,-26 47 0,39-62-72,1 0 0,0 0 0,0 1 1,1-1-1,0 1 0,1 0 0,-1-1 0,2 1 0,-1 0 0,1 9 1,0-16 3,0 0-1,0 0 1,0 0 0,0-1 0,1 1 0,-1 0 0,0 0 0,0 0 0,1-1 0,-1 1 0,0 0 0,1 0 0,-1-1 0,1 1-1,-1 0 1,1-1 0,-1 1 0,1 0 0,-1-1 0,1 1 0,0-1 0,-1 1 0,1-1 0,0 1 0,0-1 0,-1 0-1,1 1 1,0-1 0,0 0 0,0 0 0,1 1 0,29 0-225,-22-1 244,1 0-26,-1-2 1,1 1 0,0-1 0,-1 0 0,0-1 0,0 0 0,0-1 0,0 0 0,0 0-1,-1-1 1,1 0 0,-1 0 0,-1-1 0,1 0 0,7-8 0,9-10-224,-2-1 0,0-1 0,19-31 0,16-33 159,46-102 1,-89 166 256,-8 17 1220,-6 19 140,0 2-1803,-11 122 1222,1 6-68,10 15-461,1-155-428,0 0-1,0 0 1,0 0 0,0 0 0,0 0 0,0-1 0,0 1 0,0 0 0,0-1 0,0 1 0,0 0 0,2-1 0,2-4-5,1 0-1,-1 0 1,1 0-1,-1 0 1,-1-1-1,1 0 1,5-10 0,-1 4-12,85-144-500,-31 48 105,-48 80 618,-14 27 86,-1 16 272,-8 180 629,0 9-370,7-174-752,0-20-43,0-1 0,1 1 0,1 0 0,2 16 0,-2-25-44,-1 0-1,1 0 0,-1 0 0,1 0 0,-1 0 0,1 0 0,0 0 0,0 0 0,0-1 0,-1 1 0,1 0 0,0 0 0,0-1 0,0 1 0,0 0 0,0-1 0,0 1 0,1-1 0,-1 0 0,0 1 0,0-1 0,0 0 0,0 1 0,0-1 1,1 0-1,0 0 0,33-1-1599,-31 0 1245,-2 1 51,0 0-1,0 0 1,0-1-1,0 1 1,0-1-1,0 0 1,0 1-1,-1-1 1,4-1-1,18-17-6203</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4:06.398"/>
    </inkml:context>
    <inkml:brush xml:id="br0">
      <inkml:brushProperty name="width" value="0.025" units="cm"/>
      <inkml:brushProperty name="height" value="0.025" units="cm"/>
      <inkml:brushProperty name="color" value="#FFFFFF"/>
    </inkml:brush>
  </inkml:definitions>
  <inkml:trace contextRef="#ctx0" brushRef="#br0">134 309 15111,'0'0'3818,"13"-5"-3725,-7 2-88,4 0 20,-1-1 0,0 0-1,0-1 1,0 0-1,0-1 1,-1 0 0,1 0-1,8-9 1,-11 8 64,1 0 0,-2 0 0,1 0 0,-1-1 0,0 1 0,-1-1 0,0-1 0,0 1 0,0 0 0,-1-1 0,-1 0 0,1 1 0,-2-1 0,1 0 0,0-15 0,-1 14 52,-1 5-44,0 0-1,0 0 0,0-1 0,0 1 1,-2-7-1,2 11-90,-1 0-1,1 0 1,0-1 0,-1 1-1,0 0 1,1 0 0,-1 0-1,1 0 1,-1 0 0,0 0-1,0 1 1,0-1 0,0 0 0,1 0-1,-1 0 1,0 1 0,0-1-1,0 1 1,-1-1 0,1 0-1,0 1 1,0 0 0,0-1-1,0 1 1,0 0 0,0 0 0,-3-1-1,-2 1-9,-1 0-1,1 0 0,-1 0 1,1 1-1,0 0 1,-1 0-1,1 1 1,0-1-1,0 1 0,0 1 1,0-1-1,0 1 1,0 0-1,1 1 0,-1-1 1,-8 8-1,-2 4 13,0 1-1,2 0 1,-21 28-1,25-31-3,0 1 0,2 0 0,-1 0 1,2 0-1,0 1 0,1 1 0,0-1 0,1 1 0,1 0 0,0 0 0,1 0 0,-1 27 1,4-30-10,-1-6-19,1 1 0,0-1 0,2 13-1,-2-18 21,0-1-1,1 1 0,-1 0 1,1-1-1,0 1 0,-1-1 1,1 1-1,0 0 0,0-1 1,0 0-1,0 1 0,0-1 1,0 0-1,1 1 0,-1-1 1,0 0-1,1 0 0,-1 0 0,4 2 1,0-1 5,1 0 0,0 0 1,0-1-1,0 1 0,0-1 1,0-1-1,11 1 0,-1-1 4,-1-1-1,16-3 1,-20 1-8,0 0 1,0-1-1,0 0 1,-1 0-1,1-2 1,-1 1-1,0-1 1,-1 0-1,0-1 1,0 0-1,11-12 1,10-12-14,42-56 0,-50 58 23,43-51-107,-59 74 81,1-1 0,0 1-1,0 0 1,0 0 0,1 1 0,0 0-1,0 0 1,12-5 0,-18 9 17,-1 1 0,1-1 0,-1 0 0,1 1 1,-1 0-1,1-1 0,-1 1 0,1 0 0,-1-1 0,1 1 1,-1 0-1,1 0 0,-1 0 0,1 0 0,0 1 0,-1-1 1,1 0-1,-1 1 0,1-1 0,-1 1 0,0-1 0,1 1 1,-1 0-1,1 0 0,-1 0 0,0-1 0,0 1 0,1 0 1,-1 0-1,1 2 0,1 2 17,-1-1 0,0 1 0,0 0 0,0 1 0,0-1 0,-1 0 0,2 7 0,-1 0 34,8 34 192,4 52 1,-7-45-83,-3-32 153,1 37 1,-5-58 343,-2 0-609,1-1 0,0 1 0,-1-1 0,1 1 0,0-1 0,0 0-1,-1 1 1,1-1 0,0 0 0,0 0 0,0 0 0,0 0 0,0 0 0,0 0-1,0 0 1,1 0 0,-1-1 0,0 1 0,0 0 0,1 0 0,-1-1 0,1 1 0,-1-2-1,-2-3 67,0-1-108,-1-1 1,1 0-1,0 0 0,1 0 1,0 0-1,-2-13 0,2-52-528,2 69 468,0 0 2,0-1 0,1 1 1,-1-1-1,1 1 0,0-1 1,1 1-1,-1 0 1,1 0-1,0-1 0,0 1 1,0 0-1,1 1 1,-1-1-1,1 0 0,0 1 1,0-1-1,0 1 0,0 0 1,1 0-1,-1 0 1,6-3-1,-2 2-23,1 0 1,-1 1-1,1-1 0,-1 1 1,1 1-1,0-1 0,0 1 0,0 1 1,1-1-1,15 1 0,-23 1 75,-1 0 1,1 1-1,0-1 0,-1 0 0,1 1 0,0-1 0,-1 1 1,1-1-1,0 1 0,-1-1 0,1 1 0,-1-1 0,1 1 1,-1 0-1,1-1 0,-1 1 0,1 0 0,-1-1 0,0 1 1,1 0-1,-1-1 0,0 1 0,0 0 0,1 1 0,6 25 24,-5-17-9,-1-7-5,1 7 14,1 0 1,1-1-1,8 18 1,-11-24-27,0-1 0,1 0 1,-1 0-1,1 0 0,-1 0 0,1 0 1,0 0-1,0 0 0,0 0 1,0-1-1,0 1 0,0-1 0,1 0 1,-1 1-1,0-1 0,1 0 1,-1 0-1,1-1 0,-1 1 0,1 0 1,3-1-1,1 0 15,-1 0-1,1-1 1,0 0-1,-1 0 1,1 0 0,0-1-1,-1 0 1,0-1 0,1 1-1,-1-1 1,0 0-1,-1-1 1,1 0 0,0 0-1,-1 0 1,5-5-1,7-7 25,-1 0-1,-1-2 0,19-27 1,-26 34 12,0 0 1,-1 0 0,-1-1-1,0 1 1,0-1 0,-1-1-1,-1 1 1,0-1 0,-1 0-1,0 0 1,-1 0-1,1-15 1,-4 28-51,0 0 0,0 0 0,0 0 0,0 0 0,0 0 1,1 0-1,-1 0 0,0 0 0,0 0 0,0 0 0,0 0 0,0 1 0,0-1 0,0 0 0,0 1 0,0-1 0,-1 2 0,-4 2-13,0 0-1,0 1 0,0 0 0,1 1 0,-1-1 0,1 1 0,-8 13 0,3-4-6,1 1-1,-9 24 1,12-24 1,1 0 0,0 0 0,1 0 0,-3 34 0,5 70-56,2-84 99,1-9-21,2 1 1,1-1 0,1 0 0,1 0 0,14 39-1,-18-59 5,6 13 24,-2-1-1,-1 1 1,0 0 0,-1 0 0,1 26-1,-5-45-19,0 1 0,0-1 0,0 0 0,0 0 0,-1 0 1,1 0-1,0 0 0,-1 0 0,1 0 0,0 0 0,-1 0 0,0 0 0,1 0 0,-1 0 0,1 0 0,-1 0 0,0 0 0,0 0 0,1-1 0,-1 1 0,0 0 0,0 0 0,0-1 0,0 1 0,0-1 0,0 1 0,0-1 0,0 1 0,0-1 0,0 0 0,-2 1 0,-4 0 29,1 0-1,-1-1 0,1 0 1,-11 0-1,3-1-6,10 1-38,0 0 1,1 0 0,-1 0 0,1-1 0,-1 1 0,1-1 0,-1 0 0,1 0 0,-1-1 0,1 1 0,0 0-1,-1-1 1,1 0 0,0 0 0,0 0 0,0 0 0,1-1 0,-1 1 0,0-1 0,1 1 0,0-1 0,0 0-1,-1 0 1,2 0 0,-1 0 0,0 0 0,1-1 0,-1 1 0,1 0 0,0-1 0,0 1 0,0-5 0,-3-10-200,2 0 0,0 0 0,2-33 0,0 33 64,-1 4 64,2-1 1,0 1-1,0 0 1,2 0-1,0 0 0,0 0 1,1 0-1,1 0 1,0 1-1,1 0 0,0 0 1,1 1-1,16-23 1,-9 19-40,1 0 0,0 1 0,1 0 0,1 1 0,0 1 1,1 1-1,27-15 0,-19 15 197,0 0-1,0 1 1,1 2-1,1 1 1,30-6 0,-57 14-61,-1 0 1,1 0-1,-1 0 1,0 0-1,1 0 1,-1 0-1,0 0 1,1 1-1,-1-1 1,1 0-1,-1 0 1,0 0-1,1 0 1,-1 1-1,0-1 1,0 0-1,1 0 1,-1 0-1,0 1 1,1-1-1,-1 0 1,0 1-1,0-1 1,0 0-1,1 1 1,-1-1-1,0 0 1,0 1 0,0-1-1,0 0 1,0 1-1,1-1 1,-1 0-1,0 1 1,2 15 129,-2-12-63,1 8 37,3 15-17,-4-26-110,0 0 0,0 0-1,1 0 1,-1-1 0,1 1-1,-1 0 1,0 0 0,1-1-1,0 1 1,-1 0 0,1-1-1,-1 1 1,1 0 0,0-1-1,-1 1 1,1-1 0,0 1-1,0-1 1,0 1 0,-1-1-1,1 0 1,0 1 0,0-1-1,0 0 1,0 0 0,1 1-1,3-1-24,0-1 0,0 1 0,0-1 0,-1 1 0,1-1-1,0-1 1,0 1 0,0-1 0,-1 0 0,1 0 0,-1 0 0,0 0 0,1-1-1,-1 0 1,0 0 0,-1 0 0,1 0 0,0-1 0,3-4 0,8-9 41,-1-1 1,21-36-1,-29 45-24,4-7 23,-4 4 8,2 0 0,-1 1 0,2 0 0,14-15 0,-23 26-22,0 0 0,1 0 1,-1 0-1,0 0 1,0 0-1,0 0 0,0 0 1,0 0-1,0 0 1,0 0-1,1 0 0,-1 0 1,0 0-1,0 0 1,0 0-1,0 0 0,0 0 1,0 0-1,0 0 0,1 0 1,-1 1-1,0-1 1,0 0-1,0 0 0,0 0 1,0 0-1,0 0 1,0 0-1,0 0 0,0 0 1,0 1-1,0-1 1,0 0-1,0 0 0,0 0 1,0 0-1,0 0 0,0 0 1,0 1-1,0-1 1,0 0-1,0 0 0,0 0 1,0 0-1,0 0 1,0 0-1,0 1 0,0-1 1,0 0-1,0 0 1,0 0-1,0 14-144,0-13 133,-6 251 20,3 123 66,9-298-143,0 10 36,-6-87 36,0 0 1,0 1-1,0-1 1,0 1 0,0-1-1,0 1 1,0-1-1,0 0 1,0 1-1,-1-1 1,1 1-1,0-1 1,0 0-1,0 1 1,0-1-1,-1 0 1,1 1-1,0-1 1,-1 1-1,1-1 1,0 0-1,0 0 1,-1 1-1,1-1 1,0 0-1,-1 0 1,1 1-1,-1-1 1,1 0-1,-1 0 1,-14 1 100,7-1-39,-2 0-24,0-1-1,-1 0 1,1 0-1,0-1 1,0 0-1,0-1 1,0 0-1,0-1 1,1 0-1,-1 0 1,1-1-1,0 0 1,1-1-1,-16-12 1,9 6-37,0-1 0,1-1 0,1 0 0,-20-26 0,27 31-4,0-1 1,1 0-1,0 0 0,0 0 0,1 0 1,0-1-1,1 1 0,0-1 0,-2-19 1,4 17-11,0 0 1,1 0-1,0 0 1,3-19-1,-2 26 1,1 0-1,-1 0 1,1 0-1,0 0 1,1 1-1,0-1 1,0 1-1,0 0 1,0 0-1,1 0 0,6-7 1,3 0-3,1 0 0,0 1 0,1 1 0,0 0 0,0 1 0,1 0 0,1 2 0,-1 0-1,1 0 1,25-5 0,16-1-228,107-11-1,-27 15-912,-77 8-5424</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4:08.817"/>
    </inkml:context>
    <inkml:brush xml:id="br0">
      <inkml:brushProperty name="width" value="0.025" units="cm"/>
      <inkml:brushProperty name="height" value="0.025" units="cm"/>
      <inkml:brushProperty name="color" value="#FFFFFF"/>
    </inkml:brush>
  </inkml:definitions>
  <inkml:trace contextRef="#ctx0" brushRef="#br0">95 70 7299,'0'0'6966,"-15"-11"-6043,-47-34 40,44 32 969,187 18-1233,-47 0-472,33 0 74,112 1-277,482-6-773,-732 1 744,1 1 0,-1 1 0,19 5 0,15 2 3,198 15 125,-200-21-83,227 4-63,48 5 395,259 16-505,-581-30-1609,-2-3-2380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1:28.726"/>
    </inkml:context>
    <inkml:brush xml:id="br0">
      <inkml:brushProperty name="width" value="0.025" units="cm"/>
      <inkml:brushProperty name="height" value="0.025" units="cm"/>
      <inkml:brushProperty name="color" value="#FFFFFF"/>
    </inkml:brush>
  </inkml:definitions>
  <inkml:trace contextRef="#ctx0" brushRef="#br0">10 47 976,'0'0'15885,"-3"-8"-14700,2 7-1153,0-1 42,0 1 0,1-1 0,-1 0 0,0 0 0,1 0 0,-1 0 0,1 0 0,0 0 0,0 0 0,-1 0 0,1 0 1,1-2-1,-1 3-50,0 1 0,1-1 0,-1 1 0,0-1 0,0 1 0,1-1 0,-1 1 0,1-1 0,-1 1 0,1 0 0,-1-1 0,0 1 0,1-1 0,-1 1 0,1 0 0,0 0 0,-1-1 0,1 1 0,0 0 0,22-3 475,66 9 504,113 24 0,-176-25-1043,0 1 0,30 11 1,-48-14-225,0 0 1,0 0 0,-1 1 0,1 0 0,-1 1-1,0 0 1,0 0 0,0 0 0,-1 1 0,7 7-1,-12-12 6,0 0-1,-1 0 0,1-1 0,-1 1 0,1 0 1,-1 0-1,1 0 0,-1 0 0,1 0 1,-1 0-1,0 0 0,0 0 0,0 0 0,1 0 1,-1 0-1,0 2 0,0 13-6990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4:10.848"/>
    </inkml:context>
    <inkml:brush xml:id="br0">
      <inkml:brushProperty name="width" value="0.025" units="cm"/>
      <inkml:brushProperty name="height" value="0.025" units="cm"/>
      <inkml:brushProperty name="color" value="#FFFFFF"/>
    </inkml:brush>
  </inkml:definitions>
  <inkml:trace contextRef="#ctx0" brushRef="#br0">435 10 11957,'0'0'7137,"-5"0"-6889,-56-6 166,0 3-1,-69 5 1,117-1-348,1 2 1,-1-1 0,1 2 0,0-1-1,-1 2 1,2 0 0,-13 6-1,19-9-67,1 1 0,0-1 0,0 1 0,0 0-1,0 0 1,0 0 0,0 0 0,1 1-1,0 0 1,-1-1 0,1 1 0,1 0 0,-1 0-1,1 1 1,-1-1 0,1 1 0,1-1 0,-1 1-1,0 0 1,1-1 0,-1 8 0,2-4-12,-1-1-22,1 0-1,0 0 1,2 12-1,-2-17 30,1 0 1,-1 1-1,1-1 0,0 0 1,0 0-1,0 0 0,0 0 1,0 0-1,1 0 0,-1 0 1,1 0-1,-1-1 0,1 1 1,-1 0-1,3 1 0,3 2-1,0-1 0,0 0 0,1 0 0,0-1 0,-1 0 0,1 0 0,0-1 0,0 1 0,16 0 0,6 0 17,42-1 0,-51-2 40,-20 0 425,-16 0-432,8 0-43,0 1 0,-1 0 0,1 1 0,0 0 1,0 0-1,0 0 0,0 1 0,1 0 0,-1 1 0,1-1 1,0 1-1,0 0 0,-10 9 0,5-3-5,0 0-1,0 2 1,1-1 0,1 1 0,-14 22-1,19-26-9,-1 1-1,1-1 0,1 1 0,0 0 1,0 0-1,0 1 0,1-1 0,1 0 0,0 1 1,0 0-1,1 10 0,0-19 3,0 0 0,0 0-1,0 0 1,0 0 0,0 0 0,1 0 0,-1 0 0,0 0-1,1 0 1,-1-1 0,0 1 0,1 0 0,-1 0 0,1 0-1,0 0 1,-1-1 0,1 1 0,0 0 0,-1-1 0,1 1-1,0 0 1,0-1 0,-1 1 0,1-1 0,0 1 0,0-1-1,0 1 1,0-1 0,0 0 0,0 0 0,1 1-1,4 0-54,0 0 0,0-1-1,0 0 1,8 0 0,-2 0-25,10 0-342,1 0 1,0-2-1,0 0 1,-1-2-1,0 0 1,41-14-1,2-9-2457,-61 24 2106,1 1-1,-1-1 1,0 1-1,7-7 1,4-6-4433</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4:11.234"/>
    </inkml:context>
    <inkml:brush xml:id="br0">
      <inkml:brushProperty name="width" value="0.025" units="cm"/>
      <inkml:brushProperty name="height" value="0.025" units="cm"/>
      <inkml:brushProperty name="color" value="#FFFFFF"/>
    </inkml:brush>
  </inkml:definitions>
  <inkml:trace contextRef="#ctx0" brushRef="#br0">228 0 8180,'0'0'8921,"-19"12"-8035,2-2-738,-2 1-13,1 0-1,0 2 1,1 0 0,-27 27 0,34-30 37,1 0 1,1 1 0,0-1 0,1 2 0,-12 22 0,17-28-149,-1 0 1,1 0-1,0 0 0,1 1 1,-1-1-1,1 1 1,0-1-1,1 1 0,0-1 1,0 1-1,0-1 1,1 1-1,0 0 0,2 7 1,-2-12-24,-1 0 1,1 0-1,0-1 0,0 1 1,0 0-1,0 0 0,0-1 1,1 1-1,-1-1 1,0 1-1,1-1 0,-1 1 1,1-1-1,-1 0 0,1 0 1,2 1-1,30 12 35,-12-10-6,0 0 1,0-1 0,0-1-1,41-2 1,-31-1 24,-11 1-173,-1-2 0,0-1 0,0 0 0,0-1 0,0-1 1,24-10-1,-29 9-661,0-1 0,-1 0 0,0-1 0,19-14 0,-32 21 521,0 0 0,0 1 0,0-1 0,0 0 0,0 0 0,0 0 0,-1 1 0,1-1 0,0 0 0,-1 0 0,1 0 0,0 0 0,-1 0 0,1 0 0,-1 0 0,1-2 0,0-9-6457</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4:14.485"/>
    </inkml:context>
    <inkml:brush xml:id="br0">
      <inkml:brushProperty name="width" value="0.025" units="cm"/>
      <inkml:brushProperty name="height" value="0.025" units="cm"/>
      <inkml:brushProperty name="color" value="#FFFFFF"/>
    </inkml:brush>
  </inkml:definitions>
  <inkml:trace contextRef="#ctx0" brushRef="#br0">186 30 7235,'0'0'4843,"-12"1"-4467,-92 0 1619,78 0-1579,-18-1 406,136 17-742,141 5 0,304-17 105,-304-7-498,-259 2-494,-380-14-2254,278 0 2811,-283-28 2437,359 39-3046,316 2 486,726 18 3256,-776 5-2806,-210-22-93,13 3-222,-17-3 222,1 1-1,-1-1 1,1 0 0,-1 0 0,1 0 0,-1 0 0,0 1 0,1-1-1,-1 0 1,1 0 0,-1 1 0,0-1 0,1 0 0,-1 0-1,0 1 1,1-1 0,-1 0 0,0 1 0,0-1 0,1 1 0,-1-1-1,0 0 1,0 1 0,0-1 0,0 1 0,1-1 0,-1 1-1,0 0-20,-1 0 0,1-1-1,0 1 1,-1 0-1,1-1 1,-1 1 0,1-1-1,-1 1 1,1-1-1,-1 1 1,1-1 0,-1 1-1,0-1 1,1 1-1,-1-1 1,0 0 0,1 1-1,-1-1 1,0 0-1,1 1 1,-1-1 0,0 0-1,1 0 1,-1 0-1,0 0 1,0 0 0,1 0-1,-1 0 1,0 0-1,-1 0 1,-4 1-95,-80 9-475,-1-4-1,-108-5 1,92-2-111,-526-4 1935,627 5-1294,8 0-246,675 13 78,-229-2 359,-364-10-72,323 17 188,-378-15-694,0 2 0,0 1-1,57 18 1,-83-21 311,-7-3 147,0 0 0,0 0 0,-1 0 0,1 0 0,0 0 0,0 0 0,0 0-1,0 0 1,0 0 0,0 0 0,0 0 0,0 0 0,-1 0 0,1 0 0,0 0 0,0 0 0,0 0 0,0 0 0,0 0 0,0 0-1,0 0 1,0 0 0,0 0 0,-1 0 0,1 0 0,0 0 0,0 0 0,0 0 0,0 0 0,0 0 0,0 1 0,0-1 0,0 0 0,0 0-1,0 0 1,-1 0 0,1 0 0,0 0 0,0 0 0,0 0 0,0 0 0,0 0 0,0 1 0,0-1 0,0 0 0,0 0 0,0 0-1,0 0 1,0 0 0,0 0 0,0 0 0,0 0 0,0 0 0,0 1 0,0-1 0,0 0 0,0 0 0,0 0 0,0 0 0,0 0-1,0 0 1,0 0 0,0 0 0,0 1 0,0-1 0,1 0 0,-196 2-584,97-4 404,-377 2 3558,1250-9-3335,-184 6 1266,-430 3-2414,-157 2 421,-9 1-372,-17 0 980,1-2 0,-40-1 0,13-2 71,-481 2 2060,528 0-2283,151 1-768,-74-2 998,711 1 1631,-786 0-2014,-6 0-528,-350 0-1214,1161 0 3154,-832 0-3354</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4:14.934"/>
    </inkml:context>
    <inkml:brush xml:id="br0">
      <inkml:brushProperty name="width" value="0.025" units="cm"/>
      <inkml:brushProperty name="height" value="0.025" units="cm"/>
      <inkml:brushProperty name="color" value="#FFFFFF"/>
    </inkml:brush>
  </inkml:definitions>
  <inkml:trace contextRef="#ctx0" brushRef="#br0">634 1 4962,'0'0'10901,"-180"57"-10260,88-9-81,-8-3-240,7-7-224,19-5-96,19-9-384,23-12-721,24-8-255,43-18-6628</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4:15.275"/>
    </inkml:context>
    <inkml:brush xml:id="br0">
      <inkml:brushProperty name="width" value="0.025" units="cm"/>
      <inkml:brushProperty name="height" value="0.025" units="cm"/>
      <inkml:brushProperty name="color" value="#FFFFFF"/>
    </inkml:brush>
  </inkml:definitions>
  <inkml:trace contextRef="#ctx0" brushRef="#br0">848 533 1329,'0'0'15191,"-209"28"-14695,77 20-112,-2 0-384,7-1-32,16-9-544,29-12-913,29-12-1264</inkml:trace>
  <inkml:trace contextRef="#ctx0" brushRef="#br0" timeOffset="1">932 1 11909,'0'0'1857,"-269"95"-1665,103-19 16,-1-5-208,22-7-240,37-16-1296,52-17-1826</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4:15.631"/>
    </inkml:context>
    <inkml:brush xml:id="br0">
      <inkml:brushProperty name="width" value="0.025" units="cm"/>
      <inkml:brushProperty name="height" value="0.025" units="cm"/>
      <inkml:brushProperty name="color" value="#FFFFFF"/>
    </inkml:brush>
  </inkml:definitions>
  <inkml:trace contextRef="#ctx0" brushRef="#br0">962 293 10933,'0'0'1024,"-209"59"-143,58 5-273,1-2-432,7-10 224,22-14-400,28-16-1136,33-20-97,62-21-6370</inkml:trace>
  <inkml:trace contextRef="#ctx0" brushRef="#br0" timeOffset="1">851 0 9540,'-138'76'2353,"-36"3"-112,0-1-1472,21-4-433,26 0-336,42-10-432,85-55-1809,0-6-1153</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4:16.033"/>
    </inkml:context>
    <inkml:brush xml:id="br0">
      <inkml:brushProperty name="width" value="0.025" units="cm"/>
      <inkml:brushProperty name="height" value="0.025" units="cm"/>
      <inkml:brushProperty name="color" value="#FFFFFF"/>
    </inkml:brush>
  </inkml:definitions>
  <inkml:trace contextRef="#ctx0" brushRef="#br0">1083 33 12166,'0'0'2641,"-241"138"-1809,80-67 241,-2-2-577,9-4-208,20-13-288,23-9-80,34-15-864,35-11-529,58-17-7507</inkml:trace>
  <inkml:trace contextRef="#ctx0" brushRef="#br0" timeOffset="1">1291 0 8916,'0'0'5186,"-256"174"-3505,87-87-816,-2 4-161,7-3-496,19-12-208,36-19-640,49-19-881,86-38-6803</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4:16.423"/>
    </inkml:context>
    <inkml:brush xml:id="br0">
      <inkml:brushProperty name="width" value="0.025" units="cm"/>
      <inkml:brushProperty name="height" value="0.025" units="cm"/>
      <inkml:brushProperty name="color" value="#FFFFFF"/>
    </inkml:brush>
  </inkml:definitions>
  <inkml:trace contextRef="#ctx0" brushRef="#br0">851 17 6035,'0'0'9652,"-180"76"-8403,43-21-545,-6 2-400,6-3-304,16-4-64,31-12-608,48-9-785,71-29-7939</inkml:trace>
  <inkml:trace contextRef="#ctx0" brushRef="#br0" timeOffset="1">1461 0 12742,'0'0'2897,"-238"162"-1824,85-88-257,-5-3 64,4-7-800,25-4-80,34-20-384,42-4-992,66-36-8565</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4:16.778"/>
    </inkml:context>
    <inkml:brush xml:id="br0">
      <inkml:brushProperty name="width" value="0.025" units="cm"/>
      <inkml:brushProperty name="height" value="0.025" units="cm"/>
      <inkml:brushProperty name="color" value="#FFFFFF"/>
    </inkml:brush>
  </inkml:definitions>
  <inkml:trace contextRef="#ctx0" brushRef="#br0">695 0 13030,'0'0'3089,"-245"114"-2144,126-64-593,3-5 368,15-2-720,27-10-192,35-9-624,39-10-1137,5-14-3714</inkml:trace>
  <inkml:trace contextRef="#ctx0" brushRef="#br0" timeOffset="1">1303 55 14102,'0'0'2386,"-199"107"-1074,49-55-143,-6-2-241,11-5-832,21-2-48,39-7-96,46-8-752,39-4-625,18-12-2705,35-12-544,13 0-4290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4:17.162"/>
    </inkml:context>
    <inkml:brush xml:id="br0">
      <inkml:brushProperty name="width" value="0.025" units="cm"/>
      <inkml:brushProperty name="height" value="0.025" units="cm"/>
      <inkml:brushProperty name="color" value="#FFFFFF"/>
    </inkml:brush>
  </inkml:definitions>
  <inkml:trace contextRef="#ctx0" brushRef="#br0">626 1 12966,'0'0'3249,"-209"95"-2288,82-48-177,17-4 161,17-7-673,35-8-240,29-6-32,29-3-336,5-10-2194,35-9-1679,15 0-2835</inkml:trace>
  <inkml:trace contextRef="#ctx0" brushRef="#br0" timeOffset="1">1587 141 9572,'0'0'3570,"-148"64"-2241,37-47-401,-2-3-64,-1 0-511,14 3-353,21 2-305,26-5-863,53-12-1313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1:29.070"/>
    </inkml:context>
    <inkml:brush xml:id="br0">
      <inkml:brushProperty name="width" value="0.025" units="cm"/>
      <inkml:brushProperty name="height" value="0.025" units="cm"/>
      <inkml:brushProperty name="color" value="#FFFFFF"/>
    </inkml:brush>
  </inkml:definitions>
  <inkml:trace contextRef="#ctx0" brushRef="#br0">62 270 12998,'0'0'4525,"26"-6"-3421,85-21-552,-104 25-482,-1 1 0,1-1 1,-1-1-1,0 1 0,0-1 0,0 0 0,0-1 0,0 1 0,8-8 0,-2 2 59,-8 6-108,1 0-1,-1 0 1,0-1-1,0 1 0,0-1 1,0 0-1,-1 0 1,1-1-1,-1 1 1,0-1-1,0 1 1,-1-1-1,0 0 1,1 0-1,-2 0 0,1 0 1,0 0-1,-1-1 1,0 1-1,0-6 1,-1 4-45,0-26-61,-1 31 84,1 0 0,-1 0 1,1 1-1,-1-1 0,0 0 0,0 0 0,0 0 0,0 1 0,0-1 0,0 1 0,0-1 1,0 1-1,-1-1 0,1 1 0,-3-2 0,-2-1 3,0 0 0,-1 1 1,0 0-1,1 1 0,-1-1 0,0 1 0,0 0 0,0 1 1,0 0-1,-1 0 0,-10 0 0,11 1-6,-1 0 0,1 0 1,0 1-1,0 0 0,0 0 0,0 1 0,0 0 0,1 0 0,-1 1 1,0 0-1,1 0 0,-8 5 0,4 0 29,0 1 0,0 0 0,1 1 0,0 0 1,1 0-1,0 1 0,1 0 0,0 0 0,-10 23 0,10-16 90,0 0 0,2 0 0,0 0 0,1 0 0,0 1 0,0 26 0,3-30-77,0 2 124,2 36 0,0-48-138,0 0 0,0 0 0,0 0 0,0 0 0,1-1-1,0 1 1,0 0 0,0-1 0,1 1 0,-1-1 0,5 6 0,-1-4 11,-1 0 1,1-1-1,0 1 1,1-1-1,-1-1 1,1 1-1,0-1 0,0 0 1,0-1-1,1 0 1,-1 0-1,1 0 1,11 2-1,5-1-29,1-1-1,0-2 0,25 0 0,-32-1-296,-1-1 0,1-1 0,-1-1 0,0 0 0,1-1 0,-2 0 0,1-2 0,0 0 0,-1-1 0,0 0 0,23-16 0,-34 19-174,0 0 1,0 0-1,0 0 1,-1-1-1,0 1 0,4-7 1,19-27-5061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4:17.522"/>
    </inkml:context>
    <inkml:brush xml:id="br0">
      <inkml:brushProperty name="width" value="0.025" units="cm"/>
      <inkml:brushProperty name="height" value="0.025" units="cm"/>
      <inkml:brushProperty name="color" value="#FFFFFF"/>
    </inkml:brush>
  </inkml:definitions>
  <inkml:trace contextRef="#ctx0" brushRef="#br0">1 0 8132,'0'0'0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5:08.822"/>
    </inkml:context>
    <inkml:brush xml:id="br0">
      <inkml:brushProperty name="width" value="0.025" units="cm"/>
      <inkml:brushProperty name="height" value="0.025" units="cm"/>
      <inkml:brushProperty name="color" value="#FFFFFF"/>
    </inkml:brush>
  </inkml:definitions>
  <inkml:trace contextRef="#ctx0" brushRef="#br0">399 51 8996,'0'0'6067,"-6"-9"-5507,-16-30 115,22 39-560,0 0-1,-1 0 1,1 0-1,0 0 1,0 0-1,0-1 1,0 1-1,0 0 1,0 0-1,0 0 1,0 0-1,0 0 1,0 0-1,0-1 1,-1 1-1,1 0 1,0 0-1,0 0 1,0 0-1,0 0 1,0 0-1,0 0 1,-1 0-1,1 0 1,0 0-1,0 0 1,0-1-1,0 1 1,-1 0-1,1 0 1,0 0-1,0 0 1,0 0-1,0 0 1,0 0-1,-1 0 1,1 1-1,0-1 1,0 0-1,0 0 1,0 0-1,-1 0 1,1 0-1,0 0 1,0 0-1,0 0 1,0 0-1,-6 11 1531,-4 25-2851,7-22 1765,-10 42-431,-10 86 1,8 60 104,0-13 130,15-183-337,-4 18 30,4-23-45,0-1 1,-1 1-1,1 0 1,0-1-1,0 1 1,-1-1-1,1 1 0,0-1 1,-1 1-1,1-1 1,0 1-1,-1-1 1,1 1-1,-1-1 1,1 1-1,-1-1 1,1 0-1,-1 1 0,0-1 1,1 0-1,-1 1 1,1-1-1,-1 0 1,1 0-1,-1 1 1,0-1-1,1 0 1,-2 0-1,0 0 2,-1 0 0,1 0 0,0-1 0,0 1 0,0 0 0,0-1 0,0 0 0,-1 1 0,1-1 0,0 0-1,0 0 1,1 0 0,-1 0 0,-3-3 0,1 0 41,0 0 0,0 0 0,1-1 1,-4-4-1,-9-12 25,-47-45-176,37 40 14,2-1-1,-35-48 1,56 72 81,1-1 0,0 1 0,1-1 0,-1 1 0,0-1 0,1 0 0,0 0 0,0 1 0,0-1 0,0 0 0,1 0 0,-1-8 0,1 12-36,4 12-212,26 99 775,-21-71-337,2-1-1,30 74 1,-39-108-198,1 0 0,0 0 1,0 0-1,0-1 0,1 1 0,-1-1 0,8 7 0,-10-10 19,1 0-1,-1 0 0,1 0 1,-1 0-1,1-1 0,-1 1 0,1 0 1,-1-1-1,1 1 0,0-1 1,0 1-1,-1-1 0,1 0 1,0 0-1,0 0 0,-1 0 1,1 0-1,0 0 0,0 0 0,-1 0 1,1-1-1,0 1 0,-1-1 1,1 1-1,0-1 0,-1 0 1,1 0-1,-1 0 0,1 1 1,1-3-1,14-11 94,-1 0 1,21-24-1,3-3-100,8-1-735,92-60 0,-88 66-1055,-45 30 815</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5:09.503"/>
    </inkml:context>
    <inkml:brush xml:id="br0">
      <inkml:brushProperty name="width" value="0.025" units="cm"/>
      <inkml:brushProperty name="height" value="0.025" units="cm"/>
      <inkml:brushProperty name="color" value="#FFFFFF"/>
    </inkml:brush>
  </inkml:definitions>
  <inkml:trace contextRef="#ctx0" brushRef="#br0">1 287 10789,'0'0'6326,"8"-8"-5379,2-1-768,2-2 39,-2 1-1,15-19 1,-12 14-169,1 1-1,0 1 1,1 0 0,0 1 0,1 1-1,1 0 1,0 1 0,0 1 0,27-11-1,18-2-661,90-21 0,-150 42 608,37-7-754,0 1 0,75-3 0,15 12-5883,-101 1 5183,-1 1-1,39 11 1,9 2 2657,-30-11 399,-23-3 265,0 0 1,26 9-1,-25-7-386,0 0-1,40 2 0,-23-3-2238,-8 1-315,14 1-1096,-12-5-2396,-13-1-1433</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5:09.906"/>
    </inkml:context>
    <inkml:brush xml:id="br0">
      <inkml:brushProperty name="width" value="0.025" units="cm"/>
      <inkml:brushProperty name="height" value="0.025" units="cm"/>
      <inkml:brushProperty name="color" value="#FFFFFF"/>
    </inkml:brush>
  </inkml:definitions>
  <inkml:trace contextRef="#ctx0" brushRef="#br0">0 81 10101,'0'0'10484,"138"-21"-10468,-101 14-16,2 5-368,3 2-768,9 0-1922,-33 0-1440,3 0-1681</inkml:trace>
  <inkml:trace contextRef="#ctx0" brushRef="#br0" timeOffset="1">895 46 10773,'0'0'7747,"148"-36"-7106,-124 31-497,-3 1-128,6 4-16,7 0-464,13 0-1761,-28 0-2738,2 0-2912</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5:10.292"/>
    </inkml:context>
    <inkml:brush xml:id="br0">
      <inkml:brushProperty name="width" value="0.025" units="cm"/>
      <inkml:brushProperty name="height" value="0.025" units="cm"/>
      <inkml:brushProperty name="color" value="#FFFFFF"/>
    </inkml:brush>
  </inkml:definitions>
  <inkml:trace contextRef="#ctx0" brushRef="#br0">0 15 11957,'0'0'7076,"100"-14"-7060,-78 14-16,7 0-160,8 0-1745,7 0-1729,-25 0-1648</inkml:trace>
  <inkml:trace contextRef="#ctx0" brushRef="#br0" timeOffset="1">673 1 7828,'0'0'11589,"74"0"-11301,-66 0-256,5 0-64,14 0-544,10 4-1217,-19-1-2833,6-3-3426</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5:10.723"/>
    </inkml:context>
    <inkml:brush xml:id="br0">
      <inkml:brushProperty name="width" value="0.025" units="cm"/>
      <inkml:brushProperty name="height" value="0.025" units="cm"/>
      <inkml:brushProperty name="color" value="#FFFFFF"/>
    </inkml:brush>
  </inkml:definitions>
  <inkml:trace contextRef="#ctx0" brushRef="#br0">1 1 11573,'0'0'5011,"68"0"-7973</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5:22.914"/>
    </inkml:context>
    <inkml:brush xml:id="br0">
      <inkml:brushProperty name="width" value="0.025" units="cm"/>
      <inkml:brushProperty name="height" value="0.025" units="cm"/>
      <inkml:brushProperty name="color" value="#FFFFFF"/>
    </inkml:brush>
  </inkml:definitions>
  <inkml:trace contextRef="#ctx0" brushRef="#br0">75 34 10757,'0'0'7473,"0"-6"-6980,0-16-93,0 16 1636,0 8-1977,0 23 79,0 138 676,-24 195 0,-1-164 334,0 225 1,24-354-1031,2 62 5,0-106-100,1 0 0,1 0 0,11 37 0,8 14 113,-23-83-1116,0 0 0,3-19 0,-2 8-284,0-7-2167,0 0-3015</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5:25.216"/>
    </inkml:context>
    <inkml:brush xml:id="br0">
      <inkml:brushProperty name="width" value="0.025" units="cm"/>
      <inkml:brushProperty name="height" value="0.025" units="cm"/>
      <inkml:brushProperty name="color" value="#FFFFFF"/>
    </inkml:brush>
  </inkml:definitions>
  <inkml:trace contextRef="#ctx0" brushRef="#br0">103 376 9668,'0'0'4560,"-2"-5"-3880,-8-14-400,9 17-210,0 1 1,-1 0-1,1 0 0,-1 0 0,1 0 0,-1 1 0,1-1 0,-1 0 0,1 0 1,-1 1-1,0-1 0,0 1 0,1 0 0,-1-1 0,0 1 0,1 0 1,-1 0-1,0 0 0,0 0 0,1 1 0,-1-1 0,-2 1 0,-6-1 441,-20-2 1282,29 2-326,13 2-1187,85 39 1318,-59-30-1182,0-3-1,41 6 0,80 0 41,-96-9-376,885 31 255,-501-26-333,91-6-1152,-385-4 3271,-153 2-1819,0-5 108,-2-11-467,1 0 0,-2 0-1,0 0 1,-9-26 0,5 21 1,-7-39 0,9 0-197,3-106 0,3 75 717,16 92-403,-3 4-45,21 17 1,4 2-7,10 1 0,2-2 1,86 29 0,115 21 36,-110-35-41,425 133-24,199 102-225,-379-121 117,-369-148 86,-18-6 190,-7 6-249,-20 10 109,-58 26 1,25-14-11,-516 310 182,290-153 190,-22 15-92,14 16-260,286-209-22,-8 5-2,1 1-1,-15 17 1,24-23 6,1 0-1,0 0 1,0 0 0,1 1-1,0-1 1,0 1 0,1 0-1,-4 12 1,7-19 12,-1-1 0,1 0-1,0 0 1,0 0 0,-1 1 0,1-1 0,0 0-1,0 0 1,-1 0 0,1 0 0,0 0 0,-1 0-1,1 0 1,0 0 0,0 1 0,-1-1-1,1 0 1,0 0 0,-1 0 0,1-1 0,0 1-1,-1 0 1,1 0 0,0 0 0,0 0-1,-1 0 1,1 0 0,0 0 0,-1 0 0,1 0-1,0-1 1,0 1 0,-1 0 0,1 0 0,0 0-1,0-1 1,0 1 0,-1 0 0,1 0-1,0-1 1,0 1 0,-3-18 0,0 0 0,2 0 0,0 0-1,2-27 1,0 3-179,0 9-114,1 0 0,8-38-1,-5 29 31,-1 0 0,-5-80 0,1 114 241,-1 1-1,-1-1 1,1 1-1,-1 0 1,0-1-1,-1 1 1,0 0-1,0 0 0,-5-8 1,7 14-27,0 1 1,1-1-1,-1 0 1,0 1-1,1-1 0,-1 1 1,0 0-1,0-1 1,1 1-1,-1-1 1,0 1-1,0 0 0,0 0 1,0 0-1,1-1 1,-1 1-1,0 0 1,0 0-1,-1 0 0,-21 1 21,13-1-14,-106 6 53,1 4 0,-133 30 0,110-13-23,-176 27 1,-210-23-39,-3-29-131,309-3 165,19 8 95,156-2-48,1 1-1,-67 18 1,104-22-42,0-1 1,-1 0 0,1-1 0,-1 1-1,1-1 1,-9-1 0,-5 0 15,-343-8 48,202 4-1345,157 5-1505</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5:26.300"/>
    </inkml:context>
    <inkml:brush xml:id="br0">
      <inkml:brushProperty name="width" value="0.025" units="cm"/>
      <inkml:brushProperty name="height" value="0.025" units="cm"/>
      <inkml:brushProperty name="color" value="#FFFFFF"/>
    </inkml:brush>
  </inkml:definitions>
  <inkml:trace contextRef="#ctx0" brushRef="#br0">592 1 16456,'0'0'6453,"-4"0"-5725,-1 1-645,-1 0-1,1 0 0,0 1 0,0 0 0,0 0 0,0 0 0,0 0 0,1 1 0,-9 5 0,-8 5 226,-49 27 532,-127 77 352,167-96-1020,1 1-1,1 1 0,1 1 1,-30 36-1,49-50-152,0 0 0,1 1-1,0 0 1,1 0 0,0 0-1,1 1 1,0 0 0,1 0-1,0 0 1,1 0 0,0 1-1,1-1 1,0 1 0,1 0-1,1 16 1,0-23-20,1-1-1,-1 1 1,1-1 0,0 0-1,0 1 1,1-1 0,0 0-1,-1 0 1,2 0-1,-1 0 1,1 0 0,3 5-1,-1-3-3,1-1 0,-1 0-1,1 0 1,0-1 0,0 0-1,1 0 1,10 7-1,0-3-7,1-1-1,0-1 0,0 0 0,0-1 0,0-1 1,29 3-1,47 2-504,162-7 0,-237-3 326,-7 0-131,0 0-1,0-2 0,0 1 0,0-1 0,18-6 0,-27 7 148,0 0 0,0 0 0,0-1 0,0 1 0,0-1 0,0 0 0,0 0 1,0 0-1,-1 0 0,1 0 0,-1-1 0,0 1 0,0-1 0,1 1 0,-2-1 0,1 0 0,0 0 0,0 0 1,-1 0-1,0 0 0,0 0 0,0-1 0,2-5 0,-3 5-324,2-25-1639,-2 27 1679,0 0 0,0 1-1,-1-1 1,1 1 0,-1-1 0,1 1 0,-1-1 0,0 1-1,1-1 1,-1 1 0,-1-2 0,-21-16-7029</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5:26.683"/>
    </inkml:context>
    <inkml:brush xml:id="br0">
      <inkml:brushProperty name="width" value="0.025" units="cm"/>
      <inkml:brushProperty name="height" value="0.025" units="cm"/>
      <inkml:brushProperty name="color" value="#FFFFFF"/>
    </inkml:brush>
  </inkml:definitions>
  <inkml:trace contextRef="#ctx0" brushRef="#br0">10 1 11925,'0'0'8759,"-3"0"-8111,-4 0-396,7 3 51,17 9 376,29 13 414,-24-16-979,1-2 0,0 0-1,0-2 1,24 3 0,97 5 408,-84-9-450,477 17-1974,-501-21 1057,24 0-564,-16 0-3066,-28 0-1327</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1:29.444"/>
    </inkml:context>
    <inkml:brush xml:id="br0">
      <inkml:brushProperty name="width" value="0.025" units="cm"/>
      <inkml:brushProperty name="height" value="0.025" units="cm"/>
      <inkml:brushProperty name="color" value="#FFFFFF"/>
    </inkml:brush>
  </inkml:definitions>
  <inkml:trace contextRef="#ctx0" brushRef="#br0">336 0 11253,'0'0'5787,"2"24"-4077,-1-17-1558,11 181 2004,-13-100-1347,6 133 468,-5-213-1322,0-1-1,1 1 1,1-1 0,-1 0-1,1 1 1,0-1-1,1 0 1,6 13 0,-9-20-25,0 0 1,0 0-1,0 0 1,0 0-1,0 0 0,0-1 1,0 1-1,0 0 1,0 0-1,0 0 1,0 0-1,0 0 1,0 0-1,0 0 1,0-1-1,0 1 0,0 0 1,1 0-1,-1 0 1,0 0-1,0 0 1,0 0-1,0 0 1,0 0-1,0 0 1,0-1-1,0 1 0,0 0 1,0 0-1,1 0 1,-1 0-1,0 0 1,0 0-1,0 0 1,0 0-1,0 0 1,0 0-1,0 0 0,0 0 1,1 0-1,-1 0 1,0 0-1,0 0 1,0 0-1,0 0 1,0 0-1,0 0 1,1 0-1,-1 0 1,0 0-1,0 0 0,0 0 1,0 0-1,0 0 1,0 0-1,0 0 1,0 1-1,0-1 1,1 0-1,-1 0 1,0 0-1,0 0 0,0 0 1,0 0-1,0-11-2421,0 10 2233,0-22-5219</inkml:trace>
  <inkml:trace contextRef="#ctx0" brushRef="#br0" timeOffset="1">0 185 10917,'0'0'7657,"9"-2"-6619,11-1-640,0 1 1,0 0 0,0 1 0,23 3 0,89 12 710,8 1-848,103-12-1698,-181-3-811,-44-1-1681,-5-7-3029</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5:28.238"/>
    </inkml:context>
    <inkml:brush xml:id="br0">
      <inkml:brushProperty name="width" value="0.025" units="cm"/>
      <inkml:brushProperty name="height" value="0.025" units="cm"/>
      <inkml:brushProperty name="color" value="#FFFFFF"/>
    </inkml:brush>
  </inkml:definitions>
  <inkml:trace contextRef="#ctx0" brushRef="#br0">180 621 10549,'0'0'6520,"-2"17"-5122,-5 48-696,5-52-151,0-13-340,-1-8 51,-5-30 132,-5-59 0,8 49-296,-27-412 684,32 458-769,0-1 0,0 1 0,0-1 0,1 1 0,-1-1 0,0 1 0,1-1 0,0 1 0,0-1 0,-1 1 0,4-5 0,-3 5-19,1 1 1,-1-1-1,1 1 0,0-1 0,-1 1 0,1 0 0,0 0 1,0 0-1,0 0 0,0 0 0,0 0 0,0 0 0,4 0 0,17-4-18,0 1-1,1 2 1,0 0-1,34 2 0,-32 0 42,-20 0-14,0-1 0,-1 1 0,1 1-1,-1-1 1,1 1 0,0 0 0,-1 0 0,0 1 0,1-1 0,-1 1 0,0 0 0,0 1 0,0-1 0,0 1 0,0 0 0,0 0 0,-1 1 0,6 5 0,3 4 89,0 0 1,-2 1 0,20 31 0,-26-37 27,-1 0 1,0 0-1,0 0 1,-1 0-1,0 1 1,-1 0-1,1 0 1,-2-1-1,1 1 1,-1 11-1,-1-18-80,0 1-1,-1-1 0,1 1 1,-1-1-1,1 1 0,-1-1 1,0 1-1,0-1 0,0 0 1,0 0-1,0 1 0,-1-1 1,1 0-1,-3 2 0,0 1 35,-1-1-1,1 1 1,-1-1-1,0 0 1,-8 4-1,-6 2 96,-1-1 0,-26 10 0,44-18-159,-23 6 32,19-6-43,1 1-1,-1-1 0,1 1 1,-1 0-1,1 1 0,0-1 1,-10 7-1,16-9-32,-1 0 0,0 0-1,0 0 1,0 0 0,0 0-1,0 0 1,0 0 0,1 0-1,-1 0 1,0 0 0,0 0-1,0 0 1,0 0 0,0 0-1,0 0 1,1 0 0,-1 0-1,0 0 1,0 0 0,0 0-1,0 0 1,0 0 0,0 0-1,1 0 1,-1 0 0,0 0-1,0 1 1,0-1 0,0 0-1,0 0 1,0 0 0,0 0-1,0 0 1,1 0 0,-1 0-1,0 0 1,0 0 0,0 1-1,0-1 1,0 0 0,0 0-1,0 0 1,0 0 0,0 0-1,0 0 1,0 1 0,0-1-1,0 0 1,0 0 0,0 0-1,0 0 1,0 0 0,0 0-1,0 1 1,0-1 0,0 0-1,0 0 1,0 0 0,0 0-1,0 0 1,0 0 0,0 1-1,-1-1 1,1 0 0,0 0-1,0 0 1,0 0 0,30 3-223,-1 1 1,0 1-1,56 18 0,-45-12 193,44 13 73,-1 3-1,113 55 1,-176-72 29,31 22 0,-43-26 1,0 0 1,0 0-1,-1 1 0,0 0 0,0 0 0,6 10 0,-12-15-14,0-1 0,0 1 0,0 0-1,0 0 1,0-1 0,0 1 0,0 0 0,0 0 0,-1 0 0,1 0 0,-1 0 0,0 0 0,1 0 0,-1 0 0,0 0 0,0 0-1,0 0 1,-1 0 0,1 1 0,0-1 0,-1 0 0,1 0 0,-1-1 0,0 1 0,0 0 0,1 0 0,-1 0 0,0 0-1,-1-1 1,1 1 0,0 0 0,0-1 0,-1 1 0,1-1 0,-1 1 0,1-1 0,-1 0 0,0 0 0,0 0 0,-3 2 0,-11 3 106,0-1 1,0 0-1,-1-2 1,0 0-1,-27 2 1,-91-4 138,77-2-209,6 1-63,-118-3 43,136 1-56,1-2 0,0-2 0,-34-10 0,43 9-9,0-1 1,1-1-1,0-1 0,0-1 1,1-2-1,-33-23 0,-35-28-2964,84 58 318,4-1-2546</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5:28.968"/>
    </inkml:context>
    <inkml:brush xml:id="br0">
      <inkml:brushProperty name="width" value="0.025" units="cm"/>
      <inkml:brushProperty name="height" value="0.025" units="cm"/>
      <inkml:brushProperty name="color" value="#FFFFFF"/>
    </inkml:brush>
  </inkml:definitions>
  <inkml:trace contextRef="#ctx0" brushRef="#br0">528 10 9140,'0'0'8860,"-22"-2"-7643,5 0-972,6 0-119,0 0-1,-1 1 0,1 1 1,-1-1-1,1 2 1,0 0-1,-1 0 0,1 1 1,0 1-1,0-1 1,-19 9-1,1 4 104,1 1 1,0 1-1,1 1 1,2 2-1,-1 1 1,2 1-1,1 0 0,1 2 1,1 1-1,-24 37 1,39-52-219,1 0 0,0 0 0,1 1 1,0 0-1,1 0 0,0 0 0,1 0 0,0 0 1,0 1-1,2-1 0,-1 1 0,1-1 0,1 0 1,3 19-1,-3-26-13,0 0 1,0-1-1,0 1 1,0 0-1,1 0 1,0-1-1,0 1 1,0-1-1,0 1 0,0-1 1,1 0-1,-1 0 1,4 4-1,0-3 1,-1 1 0,1-1 0,0 0 0,0-1-1,0 1 1,14 4 0,-4-3-101,1 0 1,0-1-1,-1-1 0,2-1 0,24 1 1,-11-2-277,-2 1-177,38-4 1,-62 2 365,0-1-1,0 1 1,0-1 0,0 0 0,0-1 0,0 1-1,0-1 1,0 0 0,-1 0 0,1 0 0,-1-1 0,1 0-1,-1 0 1,4-3 0,-7 5 43,0 0 0,-1 1 0,1-1 0,-1 0 0,1 0 0,-1 1 0,1-1 0,-1 0 0,0 0 0,1 0 0,-1 0 0,0 1-1,0-1 1,0 0 0,1 0 0,-1 0 0,0 0 0,0-1 0,0-14-4056</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5:29.371"/>
    </inkml:context>
    <inkml:brush xml:id="br0">
      <inkml:brushProperty name="width" value="0.025" units="cm"/>
      <inkml:brushProperty name="height" value="0.025" units="cm"/>
      <inkml:brushProperty name="color" value="#FFFFFF"/>
    </inkml:brush>
  </inkml:definitions>
  <inkml:trace contextRef="#ctx0" brushRef="#br0">0 72 9877,'0'0'10901,"114"50"-10437,-62-46-448,1-4 224,-5 0-240,-6 0-80,-2-14-673,2-14-383,5-10-1217,-36 19-2673,2-8-3538</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5:29.715"/>
    </inkml:context>
    <inkml:brush xml:id="br0">
      <inkml:brushProperty name="width" value="0.025" units="cm"/>
      <inkml:brushProperty name="height" value="0.025" units="cm"/>
      <inkml:brushProperty name="color" value="#FFFFFF"/>
    </inkml:brush>
  </inkml:definitions>
  <inkml:trace contextRef="#ctx0" brushRef="#br0">111 0 11653,'0'0'4909,"-3"25"-3399,0-5-1199,-2 20 400,-2 0 0,-17 54 0,7-40-235,2 1 0,3 0 1,2 1-1,3 1 0,-1 66 0,8-121-472,0 0-1,0 0 0,1 0 0,-1 0 1,0 0-1,1 0 0,-1 0 1,1 0-1,0 0 0,0 0 0,0 0 1,0 0-1,0-1 0,0 1 0,0 0 1,0 0-1,1-1 0,-1 1 0,1-1 1,-1 0-1,1 1 0,-1-1 1,1 0-1,0 0 0,0 0 0,0 0 1,0 0-1,0 0 0,-1-1 0,5 2 1,5 0-5,1 0 0,-1-1 0,0 0 0,19-2 0,-12 1 3,8 0-5,5 1-89,0-2-1,1-1 1,-1-1 0,37-9 0,-32 2-120,-2-1 0,34-17 0,-54 22 136,-1-1 0,0 0 0,-1-1 0,1-1 0,-2 0 0,1 0 0,18-20 1,-25 21 17,0 0-1,-1 0 1,1-1 0,-1 1 0,-1-1 0,0 1 0,0-1 0,-1 0 0,0-1 0,0 1 0,-1 0-1,0 0 1,-1-1 0,0 1 0,-1 0 0,0-1 0,-2-9 0,3 16 46,-1 0 1,0-1 0,0 1-1,-1 0 1,1 0 0,-1 0-1,1 0 1,-1 0-1,0 0 1,0 0 0,0 1-1,-1-1 1,1 1 0,-1 0-1,1-1 1,-1 1-1,0 0 1,0 0 0,0 1-1,0-1 1,0 1 0,0-1-1,0 1 1,0 0 0,-5-1-1,-8-1 3,0 0 0,0 2 0,0 0 0,-19 1 0,21 0-8,6 0 23,1 1-1,-1 0 0,1 0 1,-1 1-1,1 0 0,-1 0 1,1 1-1,0-1 1,0 2-1,0-1 0,0 1 1,1 0-1,0 0 0,-1 1 1,1 0-1,1 0 0,-11 12 1,10-9-12,0 0 1,0 0 0,1 1-1,0 0 1,0 0 0,1 0-1,0 0 1,1 1-1,0 0 1,1-1 0,0 1-1,0 0 1,0 14 0,1-18-78,1 1 1,0 0-1,1-1 1,0 1-1,0 0 1,0-1-1,4 11 1,-4-13-30,1-1 1,0 0 0,0 0-1,0 0 1,1 0 0,-1 0-1,0 0 1,1-1 0,0 1-1,0-1 1,0 1 0,0-1-1,0 0 1,0 0 0,4 1 0,4 2-436,0 0 1,1-1 0,-1 0 0,1-1-1,17 2 1,-9-2-2122,24-1-1,-17-2-1504</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5:30.525"/>
    </inkml:context>
    <inkml:brush xml:id="br0">
      <inkml:brushProperty name="width" value="0.025" units="cm"/>
      <inkml:brushProperty name="height" value="0.025" units="cm"/>
      <inkml:brushProperty name="color" value="#FFFFFF"/>
    </inkml:brush>
  </inkml:definitions>
  <inkml:trace contextRef="#ctx0" brushRef="#br0">207 528 6931,'0'0'8980,"-26"6"-7446,-82 27-365,104-32-1106,1 0 0,-1 1 0,1-1 0,0 1 0,-1 0 0,1 0 0,0 0-1,0 0 1,0 0 0,1 1 0,-1 0 0,0-1 0,1 1 0,0 0 0,0 0 0,-1 0 0,2 0 0,-1 1 0,0-1 0,1 0 0,0 1 0,-1 0 0,0 3 0,0 0 16,-1 6-18,1 0 0,0-1 0,0 1 0,2 0 0,0 24-1,1-34-55,-1-1-1,1 0 0,-1 0 0,1 0 1,0 0-1,-1 0 0,1 0 0,0 0 1,0 0-1,1 0 0,-1 0 0,0 0 1,1-1-1,-1 1 0,1 0 0,-1-1 1,1 1-1,0-1 0,-1 0 0,1 1 1,0-1-1,0 0 0,0 0 0,0-1 0,0 1 1,0 0-1,1 0 0,-1-1 0,3 1 1,9 1 27,0 0 0,0-1 0,23 0 0,-26-1 11,11 0-25,0 0 1,-1-2-1,0 0 0,1-1 0,-1-1 0,0-1 0,-1-1 0,1-1 0,23-12 1,-25 10-50,0-2 1,-2 0-1,1-1 1,-1-1-1,-1 0 1,-1-1 0,0-1-1,0 0 1,-2-2-1,0 1 1,-1-1-1,0-1 1,-2 0-1,0-1 1,-1 0-1,11-32 1,-6 3-344,-2-2-1,8-76 1,-8-106 374,-14 246 89,0 1 1,0-1-1,-1 0 0,-1 0 0,0 0 1,-12 23-1,6-11 153,-60 184 969,60-169-1051,2-1 0,2 2 0,-2 56 0,7-61-131,-1-8 3,4 46 0,-1-67-38,0-1-1,0 1 1,1-1 0,0 0 0,0 0 0,1 1 0,0-2 0,0 1 0,1 0-1,-1 0 1,6 6 0,-8-12-32,0 0-1,0 1 0,0-1 1,0 0-1,0 0 1,0 0-1,0 0 1,0 0-1,1 0 1,-1 0-1,0 0 0,1-1 1,-1 1-1,0 0 1,1-1-1,-1 1 1,1-1-1,-1 1 0,1-1 1,-1 0-1,3 1 1,-4-2 0,1 1 0,-1 0-1,1-1 1,-1 1 0,1 0 0,-1-1 0,0 1 0,1-1 0,-1 1 0,0-1 0,1 1 0,-1-1 0,0 1-1,0-1 1,1 1 0,-1-1 0,0 1 0,0-1 0,0 1 0,0-1 0,0 1 0,0-1 0,0 1-1,0-1 1,0 0 0,0 1 0,0-1 0,0 1 0,0-1 0,0 1 0,0-1 0,-1 0 0,1-5-261,0-3-120,0 0 0,0 0 0,-1 0-1,0 0 1,-1 1 0,0-1 0,-1 0-1,1 1 1,-2-1 0,1 1 0,-1 0 0,0 0-1,-7-9 1,-7-5-833,-1 1 0,0 1 0,-1 1 0,-2 1 0,-38-27 0,9 7 1225,47 35 488,2 3-103,1-1-1,-1 0 1,1 0-1,0 0 1,0 0-1,-1-1 1,1 1-1,0 0 1,0 0-1,0-1 1,0 1-1,-1-3 1724,5 4-960,84-1 465,-17-1-642,84 9-1,-133-4-732,-1 1-1,0 1 0,0 0 1,0 1-1,-1 2 0,0 0 1,0 0-1,-1 2 1,0 0-1,-1 2 0,0 0 1,-1 0-1,0 2 0,-1 0 1,0 0-1,-2 2 1,1-1-1,-2 2 0,0 0 1,16 33-1,-26-46-73,0 0 0,-1 0 1,0 0-1,0 0 0,0 0 0,0 0 0,-1 0 0,0 0 0,0 7 0,0-10 461,0-1-577,-1 0 0,0 0 0,1 0-1,-1 0 1,1 0 0,-1 0 0,0 0 0,1 0 0,-1-1-1,0 1 1,1 0 0,-1 0 0,1 0 0,-1-1 0,1 1-1,-1 0 1,1-1 0,-1 1 0,1 0 0,-2-2 0,-4-3-13,1 0 1,-1 0-1,1-1 1,0 0-1,0 0 1,0 0-1,1-1 1,0 1-1,0-1 1,-3-10-1,3 7-83,1-1-1,0 0 1,0 0-1,1-1 1,1 1-1,-1-20 1,2 27 32,0 0-1,1 0 1,-1 0 0,1 0 0,0 0 0,0 0 0,0 0-1,1 0 1,0 1 0,-1-1 0,1 0 0,0 1-1,5-7 1,-2 5-19,0 0 0,0 0-1,0 1 1,1-1-1,-1 1 1,1 1 0,10-6-1,1 1-70,1 2-1,-1-1 1,2 2-1,-1 1 0,22-4 1,22 2-1251,87 2-1,-133 4 347,-13 0-4543</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5:30.912"/>
    </inkml:context>
    <inkml:brush xml:id="br0">
      <inkml:brushProperty name="width" value="0.025" units="cm"/>
      <inkml:brushProperty name="height" value="0.025" units="cm"/>
      <inkml:brushProperty name="color" value="#FFFFFF"/>
    </inkml:brush>
  </inkml:definitions>
  <inkml:trace contextRef="#ctx0" brushRef="#br0">149 0 4882,'0'0'11771,"-10"3"-10797,-29 12-233,38-15-694,0 0-1,0 1 0,0 0 0,0-1 0,0 1 0,1 0 0,-1-1 0,0 1 0,0 0 0,1 0 0,-1-1 1,0 1-1,1 0 0,-1 0 0,1 0 0,-1 0 0,1 0 0,-1 2 0,-3 2 1193,-6-8-467,-5-7-646,13 8-138,-1 0 0,1 0-1,-1 0 1,1 1 0,-1-1-1,0 1 1,0 0 0,1-1-1,-1 1 1,0 1 0,0-1-1,0 0 1,0 1 0,-4-1-1,5 1-469,-5 0 543,5 7-10847</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5:31.410"/>
    </inkml:context>
    <inkml:brush xml:id="br0">
      <inkml:brushProperty name="width" value="0.025" units="cm"/>
      <inkml:brushProperty name="height" value="0.025" units="cm"/>
      <inkml:brushProperty name="color" value="#FFFFFF"/>
    </inkml:brush>
  </inkml:definitions>
  <inkml:trace contextRef="#ctx0" brushRef="#br0">164 1 9396,'0'0'9658,"-19"9"-8746,19-9-912,-80 39 438,77-37-406,0-1-1,0 1 1,1 0-1,-1 0 1,1 0-1,-1 0 1,1 0-1,0 1 1,0-1 0,0 1-1,0-1 1,0 1-1,1 0 1,-1 0-1,1 0 1,0 0-1,-1 0 1,1 0-1,0 4 1,-2 3 65,0 0-52,1 0 0,1 0 0,-1 0 0,2 0 0,-1 0 0,2 15 0,-1-23-46,0 0 1,1-1-1,-1 1 0,0-1 1,1 1-1,-1-1 0,1 1 1,0 0-1,-1-1 0,1 0 0,0 1 1,0-1-1,0 0 0,0 1 1,0-1-1,0 0 0,3 2 1,-2-1 3,1 0 1,0 0-1,0 0 0,1-1 1,-1 1-1,0-1 1,1 0-1,2 1 1,8 0 18,0 0 0,0-1 0,17 0 1,-28-1-21,16 0 36,-1 0-15,0 0 0,31-5 0,-43 4-18,1-1 1,-1 0-1,0 0 0,0 0 0,-1-1 1,1 0-1,0 0 0,-1 0 1,0 0-1,0-1 0,8-7 0,-7 5 50,-1-1-1,0 1 0,-1-1 0,1 1 1,-1-1-1,0-1 0,-1 1 0,0 0 1,0-1-1,-1 0 0,1 0 0,-2 0 0,1 0 1,-1 0-1,0 0 0,-1 0 0,0-10 1,0 17-47,0 1 1,0-1 0,-1 0 0,1 1 0,0-1-1,0 1 1,0-1 0,0 0 0,0 1-1,-1-1 1,1 0 0,0 1 0,-1-1-1,1 1 1,0-1 0,-1 1 0,1-1 0,-1 1-1,1-1 1,0 1 0,-1-1 0,0 1-1,1 0 1,-1-1 0,1 1 0,-1 0-1,0-1 1,-20-3-18,14 4 21,-60-5-263,-93 7 0,148-1 20,1 0 0,0 0-1,-19 6 1,28-7 78,0 1-1,0-1 0,0 1 1,1-1-1,-1 1 0,0 0 1,0 0-1,0 0 1,1 0-1,-1 0 0,1 0 1,-1 0-1,1 1 1,-1-1-1,1 0 0,0 1 1,-1-1-1,1 1 0,0 0 1,0-1-1,0 1 1,0 0-1,0 0 0,1 0 1,-1-1-1,1 1 1,-2 4-1,2-5-28,0-1 0,0 1 0,0-1 0,0 1-1,0-1 1,0 1 0,1-1 0,-1 1 0,0-1 0,0 1 0,0-1 0,0 0 0,1 1 0,-1-1-1,0 1 1,0-1 0,1 1 0,-1-1 0,0 0 0,1 1 0,-1-1 0,0 1 0,1-1 0,-1 0 0,1 1-1,14 1-3392,-14-2 3196,25 1-5163</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5:31.829"/>
    </inkml:context>
    <inkml:brush xml:id="br0">
      <inkml:brushProperty name="width" value="0.025" units="cm"/>
      <inkml:brushProperty name="height" value="0.025" units="cm"/>
      <inkml:brushProperty name="color" value="#FFFFFF"/>
    </inkml:brush>
  </inkml:definitions>
  <inkml:trace contextRef="#ctx0" brushRef="#br0">0 1 8196,'0'0'11229,"10"2"-10327,-4 0-743,-3-2-119,-1 0 0,0 1 0,0-1 0,0 0 0,0 1 0,-1 0 0,1-1 0,0 1 0,0 0 0,0 0 0,0 0 0,-1 0 0,1 0 0,0 1 0,-1-1-1,1 0 1,-1 1 0,0-1 0,1 1 0,-1 0 0,0-1 0,0 1 0,0 0 0,0 0 0,0-1 0,0 1 0,-1 0 0,1 0 0,0 3 0,0 22 543,-1-14-418,1 0 0,2 13 0,-3-23-154,1-1 0,0 1-1,-1 0 1,1 0 0,0-1 0,1 1 0,-1 0-1,0-1 1,1 1 0,-1-1 0,1 0 0,0 1 0,0-1-1,3 3 1,-3-4-7,0 1 0,1-1 0,-1 0 0,0 0 0,1 0 0,-1-1-1,1 1 1,-1-1 0,1 1 0,-1-1 0,4 0 0,32-1 12,-24 0-12,-8 1-5,0-1-1,0-1 1,-1 1 0,1-1 0,-1 0 0,1 0 0,-1-1-1,0 1 1,0-1 0,0 0 0,0-1 0,-1 1-1,1-1 1,-1 0 0,0 0 0,0 0 0,4-6 0,1-1 12,0-1 0,-1-1 0,-1 0 0,0 0 0,9-23 0,-13 31 280,-1 11-239,-1 12-27,-4 188 1187,4-205-1241,-1-1 1,1 1 0,-1-1 0,1 0-1,-1 1 1,1-1 0,0 0 0,-1 1 0,1-1-1,0 0 1,-1 0 0,1 1 0,0-1 0,-1 0-1,1 0 1,0 0 0,-1 0 0,1 0-1,0 0 1,-1 0 0,1 0 0,1-1 0,17 0-580,-15 0 418,1 0-1,-1-1 1,0 1 0,0-1-1,0 0 1,0 0 0,0 0-1,0-1 1,-1 1-1,1-1 1,4-4 0,1-2-1228,18-22 0,-13 7-3072,-3 3-2185</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5:32.219"/>
    </inkml:context>
    <inkml:brush xml:id="br0">
      <inkml:brushProperty name="width" value="0.025" units="cm"/>
      <inkml:brushProperty name="height" value="0.025" units="cm"/>
      <inkml:brushProperty name="color" value="#FFFFFF"/>
    </inkml:brush>
  </inkml:definitions>
  <inkml:trace contextRef="#ctx0" brushRef="#br0">296 47 7684,'0'0'10700,"2"-8"-9528,0 3-1021,-1 3-99,-1 1 0,1-1 1,-1 0-1,1 0 0,-1 0 0,0 0 0,0 0 0,1 0 0,-2-2 0,1 3-33,0 0-1,-1 0 0,1 1 0,0-1 1,-1 0-1,1 1 0,-1-1 0,1 0 1,-1 1-1,0-1 0,1 1 0,-1-1 1,1 1-1,-1-1 0,0 1 0,0 0 1,1-1-1,-1 1 0,0 0 0,1 0 1,-1-1-1,0 1 0,0 0 0,0 0 0,1 0 1,-1 0-1,0 0 0,0 0 0,0 0 1,1 0-1,-2 0 0,-9 1 101,1 0 0,0 0 0,0 1 0,0 1 0,0 0 0,0 0-1,0 0 1,1 1 0,0 1 0,0 0 0,0 0 0,0 1 0,1 0 0,0 0 0,-11 12-1,16-16-119,0 1-1,1 0 1,-1 0-1,1 0 1,0 0-1,0 1 1,0-1-1,1 1 1,-1-1-1,1 1 1,0-1-1,0 1 1,-1 4-1,1 3-42,0 1 0,1-1 0,1 14 0,0-22 57,-1 0 0,1 0 0,0 0 0,0 0 0,0-1-1,0 1 1,1 0 0,-1 0 0,1-1 0,0 1 0,-1-1 0,1 0 0,0 1 0,0-1 0,1 0 0,2 2-1,7 5 48,0-1 0,15 9 0,-16-11-56,34 18 103,1-2 1,62 22 0,-105-43-93,2 0-10,-1 1 0,0-1 0,0 1 0,1 0 0,-1 1 0,3 2 0,-6-4 12,0 0 0,0 0 0,0 0 0,0 0 0,0 0 0,-1 0 0,1 0 0,0 0 0,-1 1 0,1-1 0,-1 0 0,1 0 0,-1 1 0,0-1 0,1 0 0,-1 1 0,0-1 0,0 0 0,0 1 0,0-1 0,0 0 0,0 1 0,-1-1 0,0 3 0,1-3 11,-1 1 1,0-1 0,0 1-1,0-1 1,0 0 0,0 1-1,0-1 1,0 0 0,0 0-1,-1 1 1,1-1 0,-1 0-1,1 0 1,0-1 0,-1 1-1,1 0 1,-1 0 0,0-1 0,1 1-1,-1-1 1,0 1 0,1-1-1,-3 0 1,-4 3 91,-18 4 56,0 0-1,-1-2 1,-49 4 0,-85-6-2158,113-3-226,26 0-1895</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20:15:34.071"/>
    </inkml:context>
    <inkml:brush xml:id="br0">
      <inkml:brushProperty name="width" value="0.025" units="cm"/>
      <inkml:brushProperty name="height" value="0.025" units="cm"/>
      <inkml:brushProperty name="color" value="#FFFFFF"/>
    </inkml:brush>
  </inkml:definitions>
  <inkml:trace contextRef="#ctx0" brushRef="#br0">135 0 14487,'0'0'528,"-8"34"166,-82 373 3782,76-314-3383,-4 106 0,13 94-2054,9-292-949,-2-1 1601,-1 0 0,1 0 0,-1 0 0,1 0 1,0-1-1,-1 1 0,1-1 0,-1 1 0,1-1 1,-1 1-1,1-1 0,-1 0 0,1 0 0,-1 1 0,0-1 1,1 0-1,-1 0 0,0-1 0,0 1 0,0 0 1,0 0-1,0 0 0,1-2 0,16-22-8433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3D189F-9ACA-4756-8EA4-EBFAE08DC3B5}" type="datetimeFigureOut">
              <a:rPr lang="en-US" smtClean="0"/>
              <a:pPr/>
              <a:t>1/27/2022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41D94D-8DCE-431F-89AC-6F22D094028B}" type="slidenum">
              <a:rPr lang="en-US" smtClean="0"/>
              <a:pPr/>
              <a:t>‹#›</a:t>
            </a:fld>
            <a:endParaRPr lang="en-US"/>
          </a:p>
        </p:txBody>
      </p:sp>
    </p:spTree>
    <p:extLst>
      <p:ext uri="{BB962C8B-B14F-4D97-AF65-F5344CB8AC3E}">
        <p14:creationId xmlns:p14="http://schemas.microsoft.com/office/powerpoint/2010/main" val="1766271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1/23/2012</a:t>
            </a:r>
          </a:p>
        </p:txBody>
      </p:sp>
      <p:sp>
        <p:nvSpPr>
          <p:cNvPr id="5" name="Footer Placeholder 4"/>
          <p:cNvSpPr>
            <a:spLocks noGrp="1"/>
          </p:cNvSpPr>
          <p:nvPr>
            <p:ph type="ftr" sz="quarter" idx="11"/>
          </p:nvPr>
        </p:nvSpPr>
        <p:spPr/>
        <p:txBody>
          <a:bodyPr/>
          <a:lstStyle/>
          <a:p>
            <a:r>
              <a:rPr lang="en-US"/>
              <a:t>EE0311 Lecture 1 </a:t>
            </a:r>
          </a:p>
        </p:txBody>
      </p:sp>
      <p:sp>
        <p:nvSpPr>
          <p:cNvPr id="6" name="Slide Number Placeholder 5"/>
          <p:cNvSpPr>
            <a:spLocks noGrp="1"/>
          </p:cNvSpPr>
          <p:nvPr>
            <p:ph type="sldNum" sz="quarter" idx="12"/>
          </p:nvPr>
        </p:nvSpPr>
        <p:spPr/>
        <p:txBody>
          <a:bodyPr/>
          <a:lstStyle/>
          <a:p>
            <a:fld id="{153644B5-4BB5-478C-9B1D-5BAA105A4AAF}" type="slidenum">
              <a:rPr lang="en-US" smtClean="0"/>
              <a:pPr/>
              <a:t>‹#›</a:t>
            </a:fld>
            <a:endParaRPr lang="en-US"/>
          </a:p>
        </p:txBody>
      </p:sp>
    </p:spTree>
    <p:extLst>
      <p:ext uri="{BB962C8B-B14F-4D97-AF65-F5344CB8AC3E}">
        <p14:creationId xmlns:p14="http://schemas.microsoft.com/office/powerpoint/2010/main" val="1726150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1/23/2012</a:t>
            </a:r>
          </a:p>
        </p:txBody>
      </p:sp>
      <p:sp>
        <p:nvSpPr>
          <p:cNvPr id="5" name="Footer Placeholder 4"/>
          <p:cNvSpPr>
            <a:spLocks noGrp="1"/>
          </p:cNvSpPr>
          <p:nvPr>
            <p:ph type="ftr" sz="quarter" idx="11"/>
          </p:nvPr>
        </p:nvSpPr>
        <p:spPr/>
        <p:txBody>
          <a:bodyPr/>
          <a:lstStyle/>
          <a:p>
            <a:r>
              <a:rPr lang="en-US"/>
              <a:t>EE0311 Lecture 1 </a:t>
            </a:r>
          </a:p>
        </p:txBody>
      </p:sp>
      <p:sp>
        <p:nvSpPr>
          <p:cNvPr id="6" name="Slide Number Placeholder 5"/>
          <p:cNvSpPr>
            <a:spLocks noGrp="1"/>
          </p:cNvSpPr>
          <p:nvPr>
            <p:ph type="sldNum" sz="quarter" idx="12"/>
          </p:nvPr>
        </p:nvSpPr>
        <p:spPr/>
        <p:txBody>
          <a:bodyPr/>
          <a:lstStyle/>
          <a:p>
            <a:fld id="{153644B5-4BB5-478C-9B1D-5BAA105A4AAF}" type="slidenum">
              <a:rPr lang="en-US" smtClean="0"/>
              <a:pPr/>
              <a:t>‹#›</a:t>
            </a:fld>
            <a:endParaRPr lang="en-US"/>
          </a:p>
        </p:txBody>
      </p:sp>
    </p:spTree>
    <p:extLst>
      <p:ext uri="{BB962C8B-B14F-4D97-AF65-F5344CB8AC3E}">
        <p14:creationId xmlns:p14="http://schemas.microsoft.com/office/powerpoint/2010/main" val="2586530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1/23/2012</a:t>
            </a:r>
          </a:p>
        </p:txBody>
      </p:sp>
      <p:sp>
        <p:nvSpPr>
          <p:cNvPr id="5" name="Footer Placeholder 4"/>
          <p:cNvSpPr>
            <a:spLocks noGrp="1"/>
          </p:cNvSpPr>
          <p:nvPr>
            <p:ph type="ftr" sz="quarter" idx="11"/>
          </p:nvPr>
        </p:nvSpPr>
        <p:spPr/>
        <p:txBody>
          <a:bodyPr/>
          <a:lstStyle/>
          <a:p>
            <a:r>
              <a:rPr lang="en-US"/>
              <a:t>EE0311 Lecture 1 </a:t>
            </a:r>
          </a:p>
        </p:txBody>
      </p:sp>
      <p:sp>
        <p:nvSpPr>
          <p:cNvPr id="6" name="Slide Number Placeholder 5"/>
          <p:cNvSpPr>
            <a:spLocks noGrp="1"/>
          </p:cNvSpPr>
          <p:nvPr>
            <p:ph type="sldNum" sz="quarter" idx="12"/>
          </p:nvPr>
        </p:nvSpPr>
        <p:spPr/>
        <p:txBody>
          <a:bodyPr/>
          <a:lstStyle/>
          <a:p>
            <a:fld id="{153644B5-4BB5-478C-9B1D-5BAA105A4AAF}" type="slidenum">
              <a:rPr lang="en-US" smtClean="0"/>
              <a:pPr/>
              <a:t>‹#›</a:t>
            </a:fld>
            <a:endParaRPr lang="en-US"/>
          </a:p>
        </p:txBody>
      </p:sp>
    </p:spTree>
    <p:extLst>
      <p:ext uri="{BB962C8B-B14F-4D97-AF65-F5344CB8AC3E}">
        <p14:creationId xmlns:p14="http://schemas.microsoft.com/office/powerpoint/2010/main" val="2616519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1/23/2012</a:t>
            </a:r>
          </a:p>
        </p:txBody>
      </p:sp>
      <p:sp>
        <p:nvSpPr>
          <p:cNvPr id="5" name="Footer Placeholder 4"/>
          <p:cNvSpPr>
            <a:spLocks noGrp="1"/>
          </p:cNvSpPr>
          <p:nvPr>
            <p:ph type="ftr" sz="quarter" idx="11"/>
          </p:nvPr>
        </p:nvSpPr>
        <p:spPr/>
        <p:txBody>
          <a:bodyPr/>
          <a:lstStyle/>
          <a:p>
            <a:r>
              <a:rPr lang="en-US"/>
              <a:t>EE0311 Lecture 1 </a:t>
            </a:r>
          </a:p>
        </p:txBody>
      </p:sp>
      <p:sp>
        <p:nvSpPr>
          <p:cNvPr id="6" name="Slide Number Placeholder 5"/>
          <p:cNvSpPr>
            <a:spLocks noGrp="1"/>
          </p:cNvSpPr>
          <p:nvPr>
            <p:ph type="sldNum" sz="quarter" idx="12"/>
          </p:nvPr>
        </p:nvSpPr>
        <p:spPr/>
        <p:txBody>
          <a:bodyPr/>
          <a:lstStyle/>
          <a:p>
            <a:fld id="{153644B5-4BB5-478C-9B1D-5BAA105A4AAF}" type="slidenum">
              <a:rPr lang="en-US" smtClean="0"/>
              <a:pPr/>
              <a:t>‹#›</a:t>
            </a:fld>
            <a:endParaRPr lang="en-US"/>
          </a:p>
        </p:txBody>
      </p:sp>
    </p:spTree>
    <p:extLst>
      <p:ext uri="{BB962C8B-B14F-4D97-AF65-F5344CB8AC3E}">
        <p14:creationId xmlns:p14="http://schemas.microsoft.com/office/powerpoint/2010/main" val="201149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1/23/2012</a:t>
            </a:r>
          </a:p>
        </p:txBody>
      </p:sp>
      <p:sp>
        <p:nvSpPr>
          <p:cNvPr id="5" name="Footer Placeholder 4"/>
          <p:cNvSpPr>
            <a:spLocks noGrp="1"/>
          </p:cNvSpPr>
          <p:nvPr>
            <p:ph type="ftr" sz="quarter" idx="11"/>
          </p:nvPr>
        </p:nvSpPr>
        <p:spPr/>
        <p:txBody>
          <a:bodyPr/>
          <a:lstStyle/>
          <a:p>
            <a:r>
              <a:rPr lang="en-US"/>
              <a:t>EE0311 Lecture 1 </a:t>
            </a:r>
          </a:p>
        </p:txBody>
      </p:sp>
      <p:sp>
        <p:nvSpPr>
          <p:cNvPr id="6" name="Slide Number Placeholder 5"/>
          <p:cNvSpPr>
            <a:spLocks noGrp="1"/>
          </p:cNvSpPr>
          <p:nvPr>
            <p:ph type="sldNum" sz="quarter" idx="12"/>
          </p:nvPr>
        </p:nvSpPr>
        <p:spPr/>
        <p:txBody>
          <a:bodyPr/>
          <a:lstStyle/>
          <a:p>
            <a:fld id="{153644B5-4BB5-478C-9B1D-5BAA105A4AAF}" type="slidenum">
              <a:rPr lang="en-US" smtClean="0"/>
              <a:pPr/>
              <a:t>‹#›</a:t>
            </a:fld>
            <a:endParaRPr lang="en-US"/>
          </a:p>
        </p:txBody>
      </p:sp>
    </p:spTree>
    <p:extLst>
      <p:ext uri="{BB962C8B-B14F-4D97-AF65-F5344CB8AC3E}">
        <p14:creationId xmlns:p14="http://schemas.microsoft.com/office/powerpoint/2010/main" val="4121459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1/23/2012</a:t>
            </a:r>
          </a:p>
        </p:txBody>
      </p:sp>
      <p:sp>
        <p:nvSpPr>
          <p:cNvPr id="6" name="Footer Placeholder 5"/>
          <p:cNvSpPr>
            <a:spLocks noGrp="1"/>
          </p:cNvSpPr>
          <p:nvPr>
            <p:ph type="ftr" sz="quarter" idx="11"/>
          </p:nvPr>
        </p:nvSpPr>
        <p:spPr/>
        <p:txBody>
          <a:bodyPr/>
          <a:lstStyle/>
          <a:p>
            <a:r>
              <a:rPr lang="en-US"/>
              <a:t>EE0311 Lecture 1 </a:t>
            </a:r>
          </a:p>
        </p:txBody>
      </p:sp>
      <p:sp>
        <p:nvSpPr>
          <p:cNvPr id="7" name="Slide Number Placeholder 6"/>
          <p:cNvSpPr>
            <a:spLocks noGrp="1"/>
          </p:cNvSpPr>
          <p:nvPr>
            <p:ph type="sldNum" sz="quarter" idx="12"/>
          </p:nvPr>
        </p:nvSpPr>
        <p:spPr/>
        <p:txBody>
          <a:bodyPr/>
          <a:lstStyle/>
          <a:p>
            <a:fld id="{153644B5-4BB5-478C-9B1D-5BAA105A4AAF}" type="slidenum">
              <a:rPr lang="en-US" smtClean="0"/>
              <a:pPr/>
              <a:t>‹#›</a:t>
            </a:fld>
            <a:endParaRPr lang="en-US"/>
          </a:p>
        </p:txBody>
      </p:sp>
    </p:spTree>
    <p:extLst>
      <p:ext uri="{BB962C8B-B14F-4D97-AF65-F5344CB8AC3E}">
        <p14:creationId xmlns:p14="http://schemas.microsoft.com/office/powerpoint/2010/main" val="2532021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1/23/2012</a:t>
            </a:r>
          </a:p>
        </p:txBody>
      </p:sp>
      <p:sp>
        <p:nvSpPr>
          <p:cNvPr id="8" name="Footer Placeholder 7"/>
          <p:cNvSpPr>
            <a:spLocks noGrp="1"/>
          </p:cNvSpPr>
          <p:nvPr>
            <p:ph type="ftr" sz="quarter" idx="11"/>
          </p:nvPr>
        </p:nvSpPr>
        <p:spPr/>
        <p:txBody>
          <a:bodyPr/>
          <a:lstStyle/>
          <a:p>
            <a:r>
              <a:rPr lang="en-US"/>
              <a:t>EE0311 Lecture 1 </a:t>
            </a:r>
          </a:p>
        </p:txBody>
      </p:sp>
      <p:sp>
        <p:nvSpPr>
          <p:cNvPr id="9" name="Slide Number Placeholder 8"/>
          <p:cNvSpPr>
            <a:spLocks noGrp="1"/>
          </p:cNvSpPr>
          <p:nvPr>
            <p:ph type="sldNum" sz="quarter" idx="12"/>
          </p:nvPr>
        </p:nvSpPr>
        <p:spPr/>
        <p:txBody>
          <a:bodyPr/>
          <a:lstStyle/>
          <a:p>
            <a:fld id="{153644B5-4BB5-478C-9B1D-5BAA105A4AAF}" type="slidenum">
              <a:rPr lang="en-US" smtClean="0"/>
              <a:pPr/>
              <a:t>‹#›</a:t>
            </a:fld>
            <a:endParaRPr lang="en-US"/>
          </a:p>
        </p:txBody>
      </p:sp>
    </p:spTree>
    <p:extLst>
      <p:ext uri="{BB962C8B-B14F-4D97-AF65-F5344CB8AC3E}">
        <p14:creationId xmlns:p14="http://schemas.microsoft.com/office/powerpoint/2010/main" val="1995900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1/23/2012</a:t>
            </a:r>
          </a:p>
        </p:txBody>
      </p:sp>
      <p:sp>
        <p:nvSpPr>
          <p:cNvPr id="4" name="Footer Placeholder 3"/>
          <p:cNvSpPr>
            <a:spLocks noGrp="1"/>
          </p:cNvSpPr>
          <p:nvPr>
            <p:ph type="ftr" sz="quarter" idx="11"/>
          </p:nvPr>
        </p:nvSpPr>
        <p:spPr/>
        <p:txBody>
          <a:bodyPr/>
          <a:lstStyle/>
          <a:p>
            <a:r>
              <a:rPr lang="en-US"/>
              <a:t>EE0311 Lecture 1 </a:t>
            </a:r>
          </a:p>
        </p:txBody>
      </p:sp>
      <p:sp>
        <p:nvSpPr>
          <p:cNvPr id="5" name="Slide Number Placeholder 4"/>
          <p:cNvSpPr>
            <a:spLocks noGrp="1"/>
          </p:cNvSpPr>
          <p:nvPr>
            <p:ph type="sldNum" sz="quarter" idx="12"/>
          </p:nvPr>
        </p:nvSpPr>
        <p:spPr/>
        <p:txBody>
          <a:bodyPr/>
          <a:lstStyle/>
          <a:p>
            <a:fld id="{153644B5-4BB5-478C-9B1D-5BAA105A4AAF}" type="slidenum">
              <a:rPr lang="en-US" smtClean="0"/>
              <a:pPr/>
              <a:t>‹#›</a:t>
            </a:fld>
            <a:endParaRPr lang="en-US"/>
          </a:p>
        </p:txBody>
      </p:sp>
    </p:spTree>
    <p:extLst>
      <p:ext uri="{BB962C8B-B14F-4D97-AF65-F5344CB8AC3E}">
        <p14:creationId xmlns:p14="http://schemas.microsoft.com/office/powerpoint/2010/main" val="989381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1/23/2012</a:t>
            </a:r>
          </a:p>
        </p:txBody>
      </p:sp>
      <p:sp>
        <p:nvSpPr>
          <p:cNvPr id="3" name="Footer Placeholder 2"/>
          <p:cNvSpPr>
            <a:spLocks noGrp="1"/>
          </p:cNvSpPr>
          <p:nvPr>
            <p:ph type="ftr" sz="quarter" idx="11"/>
          </p:nvPr>
        </p:nvSpPr>
        <p:spPr/>
        <p:txBody>
          <a:bodyPr/>
          <a:lstStyle/>
          <a:p>
            <a:r>
              <a:rPr lang="en-US"/>
              <a:t>EE0311 Lecture 1 </a:t>
            </a:r>
          </a:p>
        </p:txBody>
      </p:sp>
      <p:sp>
        <p:nvSpPr>
          <p:cNvPr id="4" name="Slide Number Placeholder 3"/>
          <p:cNvSpPr>
            <a:spLocks noGrp="1"/>
          </p:cNvSpPr>
          <p:nvPr>
            <p:ph type="sldNum" sz="quarter" idx="12"/>
          </p:nvPr>
        </p:nvSpPr>
        <p:spPr/>
        <p:txBody>
          <a:bodyPr/>
          <a:lstStyle/>
          <a:p>
            <a:fld id="{153644B5-4BB5-478C-9B1D-5BAA105A4AAF}" type="slidenum">
              <a:rPr lang="en-US" smtClean="0"/>
              <a:pPr/>
              <a:t>‹#›</a:t>
            </a:fld>
            <a:endParaRPr lang="en-US"/>
          </a:p>
        </p:txBody>
      </p:sp>
    </p:spTree>
    <p:extLst>
      <p:ext uri="{BB962C8B-B14F-4D97-AF65-F5344CB8AC3E}">
        <p14:creationId xmlns:p14="http://schemas.microsoft.com/office/powerpoint/2010/main" val="3392747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1/23/2012</a:t>
            </a:r>
          </a:p>
        </p:txBody>
      </p:sp>
      <p:sp>
        <p:nvSpPr>
          <p:cNvPr id="6" name="Footer Placeholder 5"/>
          <p:cNvSpPr>
            <a:spLocks noGrp="1"/>
          </p:cNvSpPr>
          <p:nvPr>
            <p:ph type="ftr" sz="quarter" idx="11"/>
          </p:nvPr>
        </p:nvSpPr>
        <p:spPr/>
        <p:txBody>
          <a:bodyPr/>
          <a:lstStyle/>
          <a:p>
            <a:r>
              <a:rPr lang="en-US"/>
              <a:t>EE0311 Lecture 1 </a:t>
            </a:r>
          </a:p>
        </p:txBody>
      </p:sp>
      <p:sp>
        <p:nvSpPr>
          <p:cNvPr id="7" name="Slide Number Placeholder 6"/>
          <p:cNvSpPr>
            <a:spLocks noGrp="1"/>
          </p:cNvSpPr>
          <p:nvPr>
            <p:ph type="sldNum" sz="quarter" idx="12"/>
          </p:nvPr>
        </p:nvSpPr>
        <p:spPr/>
        <p:txBody>
          <a:bodyPr/>
          <a:lstStyle/>
          <a:p>
            <a:fld id="{153644B5-4BB5-478C-9B1D-5BAA105A4AAF}" type="slidenum">
              <a:rPr lang="en-US" smtClean="0"/>
              <a:pPr/>
              <a:t>‹#›</a:t>
            </a:fld>
            <a:endParaRPr lang="en-US"/>
          </a:p>
        </p:txBody>
      </p:sp>
    </p:spTree>
    <p:extLst>
      <p:ext uri="{BB962C8B-B14F-4D97-AF65-F5344CB8AC3E}">
        <p14:creationId xmlns:p14="http://schemas.microsoft.com/office/powerpoint/2010/main" val="3740155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1/23/2012</a:t>
            </a:r>
          </a:p>
        </p:txBody>
      </p:sp>
      <p:sp>
        <p:nvSpPr>
          <p:cNvPr id="6" name="Footer Placeholder 5"/>
          <p:cNvSpPr>
            <a:spLocks noGrp="1"/>
          </p:cNvSpPr>
          <p:nvPr>
            <p:ph type="ftr" sz="quarter" idx="11"/>
          </p:nvPr>
        </p:nvSpPr>
        <p:spPr/>
        <p:txBody>
          <a:bodyPr/>
          <a:lstStyle/>
          <a:p>
            <a:r>
              <a:rPr lang="en-US"/>
              <a:t>EE0311 Lecture 1 </a:t>
            </a:r>
          </a:p>
        </p:txBody>
      </p:sp>
      <p:sp>
        <p:nvSpPr>
          <p:cNvPr id="7" name="Slide Number Placeholder 6"/>
          <p:cNvSpPr>
            <a:spLocks noGrp="1"/>
          </p:cNvSpPr>
          <p:nvPr>
            <p:ph type="sldNum" sz="quarter" idx="12"/>
          </p:nvPr>
        </p:nvSpPr>
        <p:spPr/>
        <p:txBody>
          <a:bodyPr/>
          <a:lstStyle/>
          <a:p>
            <a:fld id="{153644B5-4BB5-478C-9B1D-5BAA105A4AAF}" type="slidenum">
              <a:rPr lang="en-US" smtClean="0"/>
              <a:pPr/>
              <a:t>‹#›</a:t>
            </a:fld>
            <a:endParaRPr lang="en-US"/>
          </a:p>
        </p:txBody>
      </p:sp>
    </p:spTree>
    <p:extLst>
      <p:ext uri="{BB962C8B-B14F-4D97-AF65-F5344CB8AC3E}">
        <p14:creationId xmlns:p14="http://schemas.microsoft.com/office/powerpoint/2010/main" val="1506352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1/23/2012</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EE0311 Lecture 1 </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3644B5-4BB5-478C-9B1D-5BAA105A4AAF}" type="slidenum">
              <a:rPr lang="en-US" smtClean="0"/>
              <a:pPr/>
              <a:t>‹#›</a:t>
            </a:fld>
            <a:endParaRPr lang="en-US"/>
          </a:p>
        </p:txBody>
      </p:sp>
    </p:spTree>
    <p:extLst>
      <p:ext uri="{BB962C8B-B14F-4D97-AF65-F5344CB8AC3E}">
        <p14:creationId xmlns:p14="http://schemas.microsoft.com/office/powerpoint/2010/main" val="532102760"/>
      </p:ext>
    </p:extLst>
  </p:cSld>
  <p:clrMap bg1="dk1" tx1="lt1" bg2="dk2" tx2="lt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customXml" Target="../ink/ink143.xml"/><Relationship Id="rId13" Type="http://schemas.openxmlformats.org/officeDocument/2006/relationships/image" Target="../media/image26.emf"/><Relationship Id="rId18" Type="http://schemas.openxmlformats.org/officeDocument/2006/relationships/customXml" Target="../ink/ink148.xml"/><Relationship Id="rId26" Type="http://schemas.openxmlformats.org/officeDocument/2006/relationships/customXml" Target="../ink/ink152.xml"/><Relationship Id="rId21" Type="http://schemas.openxmlformats.org/officeDocument/2006/relationships/image" Target="../media/image32.emf"/><Relationship Id="rId7" Type="http://schemas.openxmlformats.org/officeDocument/2006/relationships/image" Target="../media/image19.emf"/><Relationship Id="rId12" Type="http://schemas.openxmlformats.org/officeDocument/2006/relationships/customXml" Target="../ink/ink145.xml"/><Relationship Id="rId17" Type="http://schemas.openxmlformats.org/officeDocument/2006/relationships/image" Target="../media/image23.emf"/><Relationship Id="rId25" Type="http://schemas.openxmlformats.org/officeDocument/2006/relationships/image" Target="../media/image34.emf"/><Relationship Id="rId2" Type="http://schemas.openxmlformats.org/officeDocument/2006/relationships/customXml" Target="../ink/ink141.xml"/><Relationship Id="rId16" Type="http://schemas.openxmlformats.org/officeDocument/2006/relationships/customXml" Target="../ink/ink147.xml"/><Relationship Id="rId20" Type="http://schemas.openxmlformats.org/officeDocument/2006/relationships/customXml" Target="../ink/ink149.xml"/><Relationship Id="rId29" Type="http://schemas.openxmlformats.org/officeDocument/2006/relationships/image" Target="../media/image30.emf"/><Relationship Id="rId1" Type="http://schemas.openxmlformats.org/officeDocument/2006/relationships/slideLayout" Target="../slideLayouts/slideLayout2.xml"/><Relationship Id="rId6" Type="http://schemas.openxmlformats.org/officeDocument/2006/relationships/customXml" Target="../ink/ink142.xml"/><Relationship Id="rId11" Type="http://schemas.openxmlformats.org/officeDocument/2006/relationships/image" Target="../media/image27.emf"/><Relationship Id="rId24" Type="http://schemas.openxmlformats.org/officeDocument/2006/relationships/customXml" Target="../ink/ink151.xml"/><Relationship Id="rId5" Type="http://schemas.openxmlformats.org/officeDocument/2006/relationships/image" Target="../media/image18.emf"/><Relationship Id="rId15" Type="http://schemas.openxmlformats.org/officeDocument/2006/relationships/image" Target="../media/image21.emf"/><Relationship Id="rId23" Type="http://schemas.openxmlformats.org/officeDocument/2006/relationships/image" Target="../media/image33.emf"/><Relationship Id="rId28" Type="http://schemas.openxmlformats.org/officeDocument/2006/relationships/customXml" Target="../ink/ink153.xml"/><Relationship Id="rId10" Type="http://schemas.openxmlformats.org/officeDocument/2006/relationships/customXml" Target="../ink/ink144.xml"/><Relationship Id="rId19" Type="http://schemas.openxmlformats.org/officeDocument/2006/relationships/image" Target="../media/image29.emf"/><Relationship Id="rId9" Type="http://schemas.openxmlformats.org/officeDocument/2006/relationships/image" Target="../media/image20.emf"/><Relationship Id="rId14" Type="http://schemas.openxmlformats.org/officeDocument/2006/relationships/customXml" Target="../ink/ink146.xml"/><Relationship Id="rId22" Type="http://schemas.openxmlformats.org/officeDocument/2006/relationships/customXml" Target="../ink/ink150.xml"/><Relationship Id="rId27" Type="http://schemas.openxmlformats.org/officeDocument/2006/relationships/image" Target="../media/image35.emf"/></Relationships>
</file>

<file path=ppt/slides/_rels/slide11.xml.rels><?xml version="1.0" encoding="UTF-8" standalone="yes"?>
<Relationships xmlns="http://schemas.openxmlformats.org/package/2006/relationships"><Relationship Id="rId13" Type="http://schemas.openxmlformats.org/officeDocument/2006/relationships/image" Target="../media/image22.emf"/><Relationship Id="rId18" Type="http://schemas.openxmlformats.org/officeDocument/2006/relationships/customXml" Target="../ink/ink161.xml"/><Relationship Id="rId26" Type="http://schemas.openxmlformats.org/officeDocument/2006/relationships/customXml" Target="../ink/ink165.xml"/><Relationship Id="rId39" Type="http://schemas.openxmlformats.org/officeDocument/2006/relationships/image" Target="../media/image231.png"/><Relationship Id="rId21" Type="http://schemas.openxmlformats.org/officeDocument/2006/relationships/image" Target="../media/image26.emf"/><Relationship Id="rId34" Type="http://schemas.openxmlformats.org/officeDocument/2006/relationships/customXml" Target="../ink/ink169.xml"/><Relationship Id="rId42" Type="http://schemas.openxmlformats.org/officeDocument/2006/relationships/customXml" Target="../ink/ink173.xml"/><Relationship Id="rId47" Type="http://schemas.openxmlformats.org/officeDocument/2006/relationships/image" Target="../media/image235.png"/><Relationship Id="rId50" Type="http://schemas.openxmlformats.org/officeDocument/2006/relationships/customXml" Target="../ink/ink177.xml"/><Relationship Id="rId7" Type="http://schemas.openxmlformats.org/officeDocument/2006/relationships/image" Target="../media/image19.emf"/><Relationship Id="rId2" Type="http://schemas.openxmlformats.org/officeDocument/2006/relationships/customXml" Target="../ink/ink154.xml"/><Relationship Id="rId16" Type="http://schemas.openxmlformats.org/officeDocument/2006/relationships/customXml" Target="../ink/ink160.xml"/><Relationship Id="rId29" Type="http://schemas.openxmlformats.org/officeDocument/2006/relationships/image" Target="../media/image30.emf"/><Relationship Id="rId11" Type="http://schemas.openxmlformats.org/officeDocument/2006/relationships/image" Target="../media/image21.emf"/><Relationship Id="rId24" Type="http://schemas.openxmlformats.org/officeDocument/2006/relationships/customXml" Target="../ink/ink164.xml"/><Relationship Id="rId32" Type="http://schemas.openxmlformats.org/officeDocument/2006/relationships/customXml" Target="../ink/ink168.xml"/><Relationship Id="rId37" Type="http://schemas.openxmlformats.org/officeDocument/2006/relationships/image" Target="../media/image230.png"/><Relationship Id="rId40" Type="http://schemas.openxmlformats.org/officeDocument/2006/relationships/customXml" Target="../ink/ink172.xml"/><Relationship Id="rId45" Type="http://schemas.openxmlformats.org/officeDocument/2006/relationships/image" Target="../media/image234.png"/><Relationship Id="rId5" Type="http://schemas.openxmlformats.org/officeDocument/2006/relationships/image" Target="../media/image18.emf"/><Relationship Id="rId15" Type="http://schemas.openxmlformats.org/officeDocument/2006/relationships/image" Target="../media/image23.emf"/><Relationship Id="rId23" Type="http://schemas.openxmlformats.org/officeDocument/2006/relationships/image" Target="../media/image27.emf"/><Relationship Id="rId28" Type="http://schemas.openxmlformats.org/officeDocument/2006/relationships/customXml" Target="../ink/ink166.xml"/><Relationship Id="rId36" Type="http://schemas.openxmlformats.org/officeDocument/2006/relationships/customXml" Target="../ink/ink170.xml"/><Relationship Id="rId49" Type="http://schemas.openxmlformats.org/officeDocument/2006/relationships/image" Target="../media/image236.png"/><Relationship Id="rId10" Type="http://schemas.openxmlformats.org/officeDocument/2006/relationships/customXml" Target="../ink/ink157.xml"/><Relationship Id="rId19" Type="http://schemas.openxmlformats.org/officeDocument/2006/relationships/image" Target="../media/image25.emf"/><Relationship Id="rId31" Type="http://schemas.openxmlformats.org/officeDocument/2006/relationships/image" Target="../media/image2270.png"/><Relationship Id="rId44" Type="http://schemas.openxmlformats.org/officeDocument/2006/relationships/customXml" Target="../ink/ink174.xml"/><Relationship Id="rId9" Type="http://schemas.openxmlformats.org/officeDocument/2006/relationships/image" Target="../media/image20.emf"/><Relationship Id="rId14" Type="http://schemas.openxmlformats.org/officeDocument/2006/relationships/customXml" Target="../ink/ink159.xml"/><Relationship Id="rId22" Type="http://schemas.openxmlformats.org/officeDocument/2006/relationships/customXml" Target="../ink/ink163.xml"/><Relationship Id="rId27" Type="http://schemas.openxmlformats.org/officeDocument/2006/relationships/image" Target="../media/image29.emf"/><Relationship Id="rId30" Type="http://schemas.openxmlformats.org/officeDocument/2006/relationships/customXml" Target="../ink/ink167.xml"/><Relationship Id="rId35" Type="http://schemas.openxmlformats.org/officeDocument/2006/relationships/image" Target="../media/image229.png"/><Relationship Id="rId43" Type="http://schemas.openxmlformats.org/officeDocument/2006/relationships/image" Target="../media/image233.png"/><Relationship Id="rId48" Type="http://schemas.openxmlformats.org/officeDocument/2006/relationships/customXml" Target="../ink/ink176.xml"/><Relationship Id="rId8" Type="http://schemas.openxmlformats.org/officeDocument/2006/relationships/customXml" Target="../ink/ink156.xml"/><Relationship Id="rId51" Type="http://schemas.openxmlformats.org/officeDocument/2006/relationships/image" Target="../media/image237.png"/><Relationship Id="rId12" Type="http://schemas.openxmlformats.org/officeDocument/2006/relationships/customXml" Target="../ink/ink158.xml"/><Relationship Id="rId17" Type="http://schemas.openxmlformats.org/officeDocument/2006/relationships/image" Target="../media/image24.emf"/><Relationship Id="rId25" Type="http://schemas.openxmlformats.org/officeDocument/2006/relationships/image" Target="../media/image28.emf"/><Relationship Id="rId33" Type="http://schemas.openxmlformats.org/officeDocument/2006/relationships/image" Target="../media/image228.png"/><Relationship Id="rId38" Type="http://schemas.openxmlformats.org/officeDocument/2006/relationships/customXml" Target="../ink/ink171.xml"/><Relationship Id="rId46" Type="http://schemas.openxmlformats.org/officeDocument/2006/relationships/customXml" Target="../ink/ink175.xml"/><Relationship Id="rId20" Type="http://schemas.openxmlformats.org/officeDocument/2006/relationships/customXml" Target="../ink/ink162.xml"/><Relationship Id="rId41" Type="http://schemas.openxmlformats.org/officeDocument/2006/relationships/image" Target="../media/image232.png"/><Relationship Id="rId1" Type="http://schemas.openxmlformats.org/officeDocument/2006/relationships/slideLayout" Target="../slideLayouts/slideLayout2.xml"/><Relationship Id="rId6" Type="http://schemas.openxmlformats.org/officeDocument/2006/relationships/customXml" Target="../ink/ink155.xml"/></Relationships>
</file>

<file path=ppt/slides/_rels/slide12.xml.rels><?xml version="1.0" encoding="UTF-8" standalone="yes"?>
<Relationships xmlns="http://schemas.openxmlformats.org/package/2006/relationships"><Relationship Id="rId8" Type="http://schemas.openxmlformats.org/officeDocument/2006/relationships/customXml" Target="../ink/ink180.xml"/><Relationship Id="rId13" Type="http://schemas.openxmlformats.org/officeDocument/2006/relationships/image" Target="../media/image55.emf"/><Relationship Id="rId7" Type="http://schemas.openxmlformats.org/officeDocument/2006/relationships/image" Target="../media/image52.emf"/><Relationship Id="rId12" Type="http://schemas.openxmlformats.org/officeDocument/2006/relationships/customXml" Target="../ink/ink182.xml"/><Relationship Id="rId17" Type="http://schemas.openxmlformats.org/officeDocument/2006/relationships/image" Target="../media/image57.emf"/><Relationship Id="rId2" Type="http://schemas.openxmlformats.org/officeDocument/2006/relationships/customXml" Target="../ink/ink178.xml"/><Relationship Id="rId16" Type="http://schemas.openxmlformats.org/officeDocument/2006/relationships/customXml" Target="../ink/ink184.xml"/><Relationship Id="rId1" Type="http://schemas.openxmlformats.org/officeDocument/2006/relationships/slideLayout" Target="../slideLayouts/slideLayout2.xml"/><Relationship Id="rId6" Type="http://schemas.openxmlformats.org/officeDocument/2006/relationships/customXml" Target="../ink/ink179.xml"/><Relationship Id="rId11" Type="http://schemas.openxmlformats.org/officeDocument/2006/relationships/image" Target="../media/image54.emf"/><Relationship Id="rId5" Type="http://schemas.openxmlformats.org/officeDocument/2006/relationships/image" Target="../media/image51.emf"/><Relationship Id="rId15" Type="http://schemas.openxmlformats.org/officeDocument/2006/relationships/image" Target="../media/image56.emf"/><Relationship Id="rId10" Type="http://schemas.openxmlformats.org/officeDocument/2006/relationships/customXml" Target="../ink/ink181.xml"/><Relationship Id="rId9" Type="http://schemas.openxmlformats.org/officeDocument/2006/relationships/image" Target="../media/image53.emf"/><Relationship Id="rId14" Type="http://schemas.openxmlformats.org/officeDocument/2006/relationships/customXml" Target="../ink/ink183.xml"/></Relationships>
</file>

<file path=ppt/slides/_rels/slide13.xml.rels><?xml version="1.0" encoding="UTF-8" standalone="yes"?>
<Relationships xmlns="http://schemas.openxmlformats.org/package/2006/relationships"><Relationship Id="rId8" Type="http://schemas.openxmlformats.org/officeDocument/2006/relationships/customXml" Target="../ink/ink187.xml"/><Relationship Id="rId13" Type="http://schemas.openxmlformats.org/officeDocument/2006/relationships/image" Target="../media/image63.emf"/><Relationship Id="rId18" Type="http://schemas.openxmlformats.org/officeDocument/2006/relationships/customXml" Target="../ink/ink192.xml"/><Relationship Id="rId26" Type="http://schemas.openxmlformats.org/officeDocument/2006/relationships/customXml" Target="../ink/ink196.xml"/><Relationship Id="rId21" Type="http://schemas.openxmlformats.org/officeDocument/2006/relationships/image" Target="../media/image67.emf"/><Relationship Id="rId7" Type="http://schemas.openxmlformats.org/officeDocument/2006/relationships/image" Target="../media/image60.emf"/><Relationship Id="rId12" Type="http://schemas.openxmlformats.org/officeDocument/2006/relationships/customXml" Target="../ink/ink189.xml"/><Relationship Id="rId17" Type="http://schemas.openxmlformats.org/officeDocument/2006/relationships/image" Target="../media/image65.emf"/><Relationship Id="rId25" Type="http://schemas.openxmlformats.org/officeDocument/2006/relationships/image" Target="../media/image69.emf"/><Relationship Id="rId33" Type="http://schemas.openxmlformats.org/officeDocument/2006/relationships/image" Target="../media/image7.emf"/><Relationship Id="rId2" Type="http://schemas.openxmlformats.org/officeDocument/2006/relationships/customXml" Target="../ink/ink185.xml"/><Relationship Id="rId16" Type="http://schemas.openxmlformats.org/officeDocument/2006/relationships/customXml" Target="../ink/ink191.xml"/><Relationship Id="rId20" Type="http://schemas.openxmlformats.org/officeDocument/2006/relationships/customXml" Target="../ink/ink193.xml"/><Relationship Id="rId29" Type="http://schemas.openxmlformats.org/officeDocument/2006/relationships/image" Target="../media/image71.emf"/><Relationship Id="rId1" Type="http://schemas.openxmlformats.org/officeDocument/2006/relationships/slideLayout" Target="../slideLayouts/slideLayout2.xml"/><Relationship Id="rId6" Type="http://schemas.openxmlformats.org/officeDocument/2006/relationships/customXml" Target="../ink/ink186.xml"/><Relationship Id="rId11" Type="http://schemas.openxmlformats.org/officeDocument/2006/relationships/image" Target="../media/image62.emf"/><Relationship Id="rId24" Type="http://schemas.openxmlformats.org/officeDocument/2006/relationships/customXml" Target="../ink/ink195.xml"/><Relationship Id="rId32" Type="http://schemas.openxmlformats.org/officeDocument/2006/relationships/customXml" Target="../ink/ink199.xml"/><Relationship Id="rId5" Type="http://schemas.openxmlformats.org/officeDocument/2006/relationships/image" Target="../media/image59.emf"/><Relationship Id="rId15" Type="http://schemas.openxmlformats.org/officeDocument/2006/relationships/image" Target="../media/image64.emf"/><Relationship Id="rId23" Type="http://schemas.openxmlformats.org/officeDocument/2006/relationships/image" Target="../media/image68.emf"/><Relationship Id="rId28" Type="http://schemas.openxmlformats.org/officeDocument/2006/relationships/customXml" Target="../ink/ink197.xml"/><Relationship Id="rId10" Type="http://schemas.openxmlformats.org/officeDocument/2006/relationships/customXml" Target="../ink/ink188.xml"/><Relationship Id="rId19" Type="http://schemas.openxmlformats.org/officeDocument/2006/relationships/image" Target="../media/image66.emf"/><Relationship Id="rId31" Type="http://schemas.openxmlformats.org/officeDocument/2006/relationships/image" Target="../media/image72.emf"/><Relationship Id="rId9" Type="http://schemas.openxmlformats.org/officeDocument/2006/relationships/image" Target="../media/image61.emf"/><Relationship Id="rId14" Type="http://schemas.openxmlformats.org/officeDocument/2006/relationships/customXml" Target="../ink/ink190.xml"/><Relationship Id="rId22" Type="http://schemas.openxmlformats.org/officeDocument/2006/relationships/customXml" Target="../ink/ink194.xml"/><Relationship Id="rId27" Type="http://schemas.openxmlformats.org/officeDocument/2006/relationships/image" Target="../media/image70.emf"/><Relationship Id="rId30" Type="http://schemas.openxmlformats.org/officeDocument/2006/relationships/customXml" Target="../ink/ink198.xml"/></Relationships>
</file>

<file path=ppt/slides/_rels/slide14.xml.rels><?xml version="1.0" encoding="UTF-8" standalone="yes"?>
<Relationships xmlns="http://schemas.openxmlformats.org/package/2006/relationships"><Relationship Id="rId8" Type="http://schemas.openxmlformats.org/officeDocument/2006/relationships/customXml" Target="../ink/ink202.xml"/><Relationship Id="rId13" Type="http://schemas.openxmlformats.org/officeDocument/2006/relationships/image" Target="../media/image77.emf"/><Relationship Id="rId18" Type="http://schemas.openxmlformats.org/officeDocument/2006/relationships/customXml" Target="../ink/ink207.xml"/><Relationship Id="rId26" Type="http://schemas.openxmlformats.org/officeDocument/2006/relationships/customXml" Target="../ink/ink211.xml"/><Relationship Id="rId21" Type="http://schemas.openxmlformats.org/officeDocument/2006/relationships/image" Target="../media/image81.emf"/><Relationship Id="rId7" Type="http://schemas.openxmlformats.org/officeDocument/2006/relationships/image" Target="../media/image74.emf"/><Relationship Id="rId12" Type="http://schemas.openxmlformats.org/officeDocument/2006/relationships/customXml" Target="../ink/ink204.xml"/><Relationship Id="rId17" Type="http://schemas.openxmlformats.org/officeDocument/2006/relationships/image" Target="../media/image79.emf"/><Relationship Id="rId25" Type="http://schemas.openxmlformats.org/officeDocument/2006/relationships/image" Target="../media/image83.emf"/><Relationship Id="rId33" Type="http://schemas.openxmlformats.org/officeDocument/2006/relationships/image" Target="../media/image87.emf"/><Relationship Id="rId2" Type="http://schemas.openxmlformats.org/officeDocument/2006/relationships/customXml" Target="../ink/ink200.xml"/><Relationship Id="rId16" Type="http://schemas.openxmlformats.org/officeDocument/2006/relationships/customXml" Target="../ink/ink206.xml"/><Relationship Id="rId20" Type="http://schemas.openxmlformats.org/officeDocument/2006/relationships/customXml" Target="../ink/ink208.xml"/><Relationship Id="rId29" Type="http://schemas.openxmlformats.org/officeDocument/2006/relationships/image" Target="../media/image85.emf"/><Relationship Id="rId1" Type="http://schemas.openxmlformats.org/officeDocument/2006/relationships/slideLayout" Target="../slideLayouts/slideLayout2.xml"/><Relationship Id="rId6" Type="http://schemas.openxmlformats.org/officeDocument/2006/relationships/customXml" Target="../ink/ink201.xml"/><Relationship Id="rId11" Type="http://schemas.openxmlformats.org/officeDocument/2006/relationships/image" Target="../media/image76.emf"/><Relationship Id="rId24" Type="http://schemas.openxmlformats.org/officeDocument/2006/relationships/customXml" Target="../ink/ink210.xml"/><Relationship Id="rId32" Type="http://schemas.openxmlformats.org/officeDocument/2006/relationships/customXml" Target="../ink/ink214.xml"/><Relationship Id="rId5" Type="http://schemas.openxmlformats.org/officeDocument/2006/relationships/image" Target="../media/image73.emf"/><Relationship Id="rId15" Type="http://schemas.openxmlformats.org/officeDocument/2006/relationships/image" Target="../media/image78.emf"/><Relationship Id="rId23" Type="http://schemas.openxmlformats.org/officeDocument/2006/relationships/image" Target="../media/image82.emf"/><Relationship Id="rId28" Type="http://schemas.openxmlformats.org/officeDocument/2006/relationships/customXml" Target="../ink/ink212.xml"/><Relationship Id="rId10" Type="http://schemas.openxmlformats.org/officeDocument/2006/relationships/customXml" Target="../ink/ink203.xml"/><Relationship Id="rId19" Type="http://schemas.openxmlformats.org/officeDocument/2006/relationships/image" Target="../media/image80.emf"/><Relationship Id="rId31" Type="http://schemas.openxmlformats.org/officeDocument/2006/relationships/image" Target="../media/image86.emf"/><Relationship Id="rId9" Type="http://schemas.openxmlformats.org/officeDocument/2006/relationships/image" Target="../media/image75.emf"/><Relationship Id="rId14" Type="http://schemas.openxmlformats.org/officeDocument/2006/relationships/customXml" Target="../ink/ink205.xml"/><Relationship Id="rId22" Type="http://schemas.openxmlformats.org/officeDocument/2006/relationships/customXml" Target="../ink/ink209.xml"/><Relationship Id="rId27" Type="http://schemas.openxmlformats.org/officeDocument/2006/relationships/image" Target="../media/image84.emf"/><Relationship Id="rId30" Type="http://schemas.openxmlformats.org/officeDocument/2006/relationships/customXml" Target="../ink/ink213.xml"/></Relationships>
</file>

<file path=ppt/slides/_rels/slide15.xml.rels><?xml version="1.0" encoding="UTF-8" standalone="yes"?>
<Relationships xmlns="http://schemas.openxmlformats.org/package/2006/relationships"><Relationship Id="rId117" Type="http://schemas.openxmlformats.org/officeDocument/2006/relationships/image" Target="../media/image185.png"/><Relationship Id="rId21" Type="http://schemas.openxmlformats.org/officeDocument/2006/relationships/image" Target="../media/image137.png"/><Relationship Id="rId42" Type="http://schemas.openxmlformats.org/officeDocument/2006/relationships/customXml" Target="../ink/ink234.xml"/><Relationship Id="rId63" Type="http://schemas.openxmlformats.org/officeDocument/2006/relationships/image" Target="../media/image158.png"/><Relationship Id="rId84" Type="http://schemas.openxmlformats.org/officeDocument/2006/relationships/customXml" Target="../ink/ink255.xml"/><Relationship Id="rId138" Type="http://schemas.openxmlformats.org/officeDocument/2006/relationships/customXml" Target="../ink/ink282.xml"/><Relationship Id="rId159" Type="http://schemas.openxmlformats.org/officeDocument/2006/relationships/image" Target="../media/image206.png"/><Relationship Id="rId170" Type="http://schemas.openxmlformats.org/officeDocument/2006/relationships/customXml" Target="../ink/ink298.xml"/><Relationship Id="rId191" Type="http://schemas.openxmlformats.org/officeDocument/2006/relationships/image" Target="../media/image222.png"/><Relationship Id="rId107" Type="http://schemas.openxmlformats.org/officeDocument/2006/relationships/image" Target="../media/image180.png"/><Relationship Id="rId11" Type="http://schemas.openxmlformats.org/officeDocument/2006/relationships/image" Target="../media/image1320.png"/><Relationship Id="rId32" Type="http://schemas.openxmlformats.org/officeDocument/2006/relationships/customXml" Target="../ink/ink229.xml"/><Relationship Id="rId53" Type="http://schemas.openxmlformats.org/officeDocument/2006/relationships/image" Target="../media/image153.png"/><Relationship Id="rId74" Type="http://schemas.openxmlformats.org/officeDocument/2006/relationships/customXml" Target="../ink/ink250.xml"/><Relationship Id="rId128" Type="http://schemas.openxmlformats.org/officeDocument/2006/relationships/customXml" Target="../ink/ink277.xml"/><Relationship Id="rId149" Type="http://schemas.openxmlformats.org/officeDocument/2006/relationships/image" Target="../media/image201.png"/><Relationship Id="rId5" Type="http://schemas.openxmlformats.org/officeDocument/2006/relationships/image" Target="../media/image14.emf"/><Relationship Id="rId95" Type="http://schemas.openxmlformats.org/officeDocument/2006/relationships/image" Target="../media/image174.png"/><Relationship Id="rId160" Type="http://schemas.openxmlformats.org/officeDocument/2006/relationships/customXml" Target="../ink/ink293.xml"/><Relationship Id="rId181" Type="http://schemas.openxmlformats.org/officeDocument/2006/relationships/image" Target="../media/image217.png"/><Relationship Id="rId22" Type="http://schemas.openxmlformats.org/officeDocument/2006/relationships/customXml" Target="../ink/ink224.xml"/><Relationship Id="rId43" Type="http://schemas.openxmlformats.org/officeDocument/2006/relationships/image" Target="../media/image148.png"/><Relationship Id="rId64" Type="http://schemas.openxmlformats.org/officeDocument/2006/relationships/customXml" Target="../ink/ink245.xml"/><Relationship Id="rId118" Type="http://schemas.openxmlformats.org/officeDocument/2006/relationships/customXml" Target="../ink/ink272.xml"/><Relationship Id="rId139" Type="http://schemas.openxmlformats.org/officeDocument/2006/relationships/image" Target="../media/image196.png"/><Relationship Id="rId85" Type="http://schemas.openxmlformats.org/officeDocument/2006/relationships/image" Target="../media/image169.png"/><Relationship Id="rId150" Type="http://schemas.openxmlformats.org/officeDocument/2006/relationships/customXml" Target="../ink/ink288.xml"/><Relationship Id="rId171" Type="http://schemas.openxmlformats.org/officeDocument/2006/relationships/image" Target="../media/image212.png"/><Relationship Id="rId192" Type="http://schemas.openxmlformats.org/officeDocument/2006/relationships/customXml" Target="../ink/ink309.xml"/><Relationship Id="rId12" Type="http://schemas.openxmlformats.org/officeDocument/2006/relationships/customXml" Target="../ink/ink219.xml"/><Relationship Id="rId33" Type="http://schemas.openxmlformats.org/officeDocument/2006/relationships/image" Target="../media/image143.png"/><Relationship Id="rId108" Type="http://schemas.openxmlformats.org/officeDocument/2006/relationships/customXml" Target="../ink/ink267.xml"/><Relationship Id="rId129" Type="http://schemas.openxmlformats.org/officeDocument/2006/relationships/image" Target="../media/image191.png"/><Relationship Id="rId54" Type="http://schemas.openxmlformats.org/officeDocument/2006/relationships/customXml" Target="../ink/ink240.xml"/><Relationship Id="rId75" Type="http://schemas.openxmlformats.org/officeDocument/2006/relationships/image" Target="../media/image164.png"/><Relationship Id="rId96" Type="http://schemas.openxmlformats.org/officeDocument/2006/relationships/customXml" Target="../ink/ink261.xml"/><Relationship Id="rId140" Type="http://schemas.openxmlformats.org/officeDocument/2006/relationships/customXml" Target="../ink/ink283.xml"/><Relationship Id="rId161" Type="http://schemas.openxmlformats.org/officeDocument/2006/relationships/image" Target="../media/image207.png"/><Relationship Id="rId182" Type="http://schemas.openxmlformats.org/officeDocument/2006/relationships/customXml" Target="../ink/ink304.xml"/><Relationship Id="rId6" Type="http://schemas.openxmlformats.org/officeDocument/2006/relationships/customXml" Target="../ink/ink216.xml"/><Relationship Id="rId23" Type="http://schemas.openxmlformats.org/officeDocument/2006/relationships/image" Target="../media/image138.png"/><Relationship Id="rId119" Type="http://schemas.openxmlformats.org/officeDocument/2006/relationships/image" Target="../media/image186.png"/><Relationship Id="rId44" Type="http://schemas.openxmlformats.org/officeDocument/2006/relationships/customXml" Target="../ink/ink235.xml"/><Relationship Id="rId65" Type="http://schemas.openxmlformats.org/officeDocument/2006/relationships/image" Target="../media/image159.png"/><Relationship Id="rId86" Type="http://schemas.openxmlformats.org/officeDocument/2006/relationships/customXml" Target="../ink/ink256.xml"/><Relationship Id="rId130" Type="http://schemas.openxmlformats.org/officeDocument/2006/relationships/customXml" Target="../ink/ink278.xml"/><Relationship Id="rId151" Type="http://schemas.openxmlformats.org/officeDocument/2006/relationships/image" Target="../media/image202.png"/><Relationship Id="rId172" Type="http://schemas.openxmlformats.org/officeDocument/2006/relationships/customXml" Target="../ink/ink299.xml"/><Relationship Id="rId193" Type="http://schemas.openxmlformats.org/officeDocument/2006/relationships/image" Target="../media/image223.png"/><Relationship Id="rId13" Type="http://schemas.openxmlformats.org/officeDocument/2006/relationships/image" Target="../media/image1330.png"/><Relationship Id="rId109" Type="http://schemas.openxmlformats.org/officeDocument/2006/relationships/image" Target="../media/image181.png"/><Relationship Id="rId34" Type="http://schemas.openxmlformats.org/officeDocument/2006/relationships/customXml" Target="../ink/ink230.xml"/><Relationship Id="rId55" Type="http://schemas.openxmlformats.org/officeDocument/2006/relationships/image" Target="../media/image154.png"/><Relationship Id="rId76" Type="http://schemas.openxmlformats.org/officeDocument/2006/relationships/customXml" Target="../ink/ink251.xml"/><Relationship Id="rId97" Type="http://schemas.openxmlformats.org/officeDocument/2006/relationships/image" Target="../media/image175.png"/><Relationship Id="rId120" Type="http://schemas.openxmlformats.org/officeDocument/2006/relationships/customXml" Target="../ink/ink273.xml"/><Relationship Id="rId141" Type="http://schemas.openxmlformats.org/officeDocument/2006/relationships/image" Target="../media/image197.png"/><Relationship Id="rId7" Type="http://schemas.openxmlformats.org/officeDocument/2006/relationships/image" Target="../media/image15.emf"/><Relationship Id="rId71" Type="http://schemas.openxmlformats.org/officeDocument/2006/relationships/image" Target="../media/image162.png"/><Relationship Id="rId92" Type="http://schemas.openxmlformats.org/officeDocument/2006/relationships/customXml" Target="../ink/ink259.xml"/><Relationship Id="rId162" Type="http://schemas.openxmlformats.org/officeDocument/2006/relationships/customXml" Target="../ink/ink294.xml"/><Relationship Id="rId183" Type="http://schemas.openxmlformats.org/officeDocument/2006/relationships/image" Target="../media/image218.png"/><Relationship Id="rId2" Type="http://schemas.openxmlformats.org/officeDocument/2006/relationships/customXml" Target="../ink/ink215.xml"/><Relationship Id="rId29" Type="http://schemas.openxmlformats.org/officeDocument/2006/relationships/image" Target="../media/image141.png"/><Relationship Id="rId24" Type="http://schemas.openxmlformats.org/officeDocument/2006/relationships/customXml" Target="../ink/ink225.xml"/><Relationship Id="rId40" Type="http://schemas.openxmlformats.org/officeDocument/2006/relationships/customXml" Target="../ink/ink233.xml"/><Relationship Id="rId45" Type="http://schemas.openxmlformats.org/officeDocument/2006/relationships/image" Target="../media/image149.png"/><Relationship Id="rId66" Type="http://schemas.openxmlformats.org/officeDocument/2006/relationships/customXml" Target="../ink/ink246.xml"/><Relationship Id="rId87" Type="http://schemas.openxmlformats.org/officeDocument/2006/relationships/image" Target="../media/image170.png"/><Relationship Id="rId110" Type="http://schemas.openxmlformats.org/officeDocument/2006/relationships/customXml" Target="../ink/ink268.xml"/><Relationship Id="rId115" Type="http://schemas.openxmlformats.org/officeDocument/2006/relationships/image" Target="../media/image184.png"/><Relationship Id="rId131" Type="http://schemas.openxmlformats.org/officeDocument/2006/relationships/image" Target="../media/image192.png"/><Relationship Id="rId136" Type="http://schemas.openxmlformats.org/officeDocument/2006/relationships/customXml" Target="../ink/ink281.xml"/><Relationship Id="rId157" Type="http://schemas.openxmlformats.org/officeDocument/2006/relationships/image" Target="../media/image205.png"/><Relationship Id="rId178" Type="http://schemas.openxmlformats.org/officeDocument/2006/relationships/customXml" Target="../ink/ink302.xml"/><Relationship Id="rId61" Type="http://schemas.openxmlformats.org/officeDocument/2006/relationships/image" Target="../media/image157.png"/><Relationship Id="rId82" Type="http://schemas.openxmlformats.org/officeDocument/2006/relationships/customXml" Target="../ink/ink254.xml"/><Relationship Id="rId152" Type="http://schemas.openxmlformats.org/officeDocument/2006/relationships/customXml" Target="../ink/ink289.xml"/><Relationship Id="rId173" Type="http://schemas.openxmlformats.org/officeDocument/2006/relationships/image" Target="../media/image213.png"/><Relationship Id="rId194" Type="http://schemas.openxmlformats.org/officeDocument/2006/relationships/customXml" Target="../ink/ink310.xml"/><Relationship Id="rId199" Type="http://schemas.openxmlformats.org/officeDocument/2006/relationships/image" Target="../media/image226.png"/><Relationship Id="rId19" Type="http://schemas.openxmlformats.org/officeDocument/2006/relationships/image" Target="../media/image136.png"/><Relationship Id="rId14" Type="http://schemas.openxmlformats.org/officeDocument/2006/relationships/customXml" Target="../ink/ink220.xml"/><Relationship Id="rId30" Type="http://schemas.openxmlformats.org/officeDocument/2006/relationships/customXml" Target="../ink/ink228.xml"/><Relationship Id="rId35" Type="http://schemas.openxmlformats.org/officeDocument/2006/relationships/image" Target="../media/image144.png"/><Relationship Id="rId56" Type="http://schemas.openxmlformats.org/officeDocument/2006/relationships/customXml" Target="../ink/ink241.xml"/><Relationship Id="rId77" Type="http://schemas.openxmlformats.org/officeDocument/2006/relationships/image" Target="../media/image165.png"/><Relationship Id="rId100" Type="http://schemas.openxmlformats.org/officeDocument/2006/relationships/customXml" Target="../ink/ink263.xml"/><Relationship Id="rId105" Type="http://schemas.openxmlformats.org/officeDocument/2006/relationships/image" Target="../media/image179.png"/><Relationship Id="rId126" Type="http://schemas.openxmlformats.org/officeDocument/2006/relationships/customXml" Target="../ink/ink276.xml"/><Relationship Id="rId147" Type="http://schemas.openxmlformats.org/officeDocument/2006/relationships/image" Target="../media/image200.png"/><Relationship Id="rId168" Type="http://schemas.openxmlformats.org/officeDocument/2006/relationships/customXml" Target="../ink/ink297.xml"/><Relationship Id="rId8" Type="http://schemas.openxmlformats.org/officeDocument/2006/relationships/customXml" Target="../ink/ink217.xml"/><Relationship Id="rId51" Type="http://schemas.openxmlformats.org/officeDocument/2006/relationships/image" Target="../media/image152.png"/><Relationship Id="rId72" Type="http://schemas.openxmlformats.org/officeDocument/2006/relationships/customXml" Target="../ink/ink249.xml"/><Relationship Id="rId93" Type="http://schemas.openxmlformats.org/officeDocument/2006/relationships/image" Target="../media/image173.png"/><Relationship Id="rId98" Type="http://schemas.openxmlformats.org/officeDocument/2006/relationships/customXml" Target="../ink/ink262.xml"/><Relationship Id="rId121" Type="http://schemas.openxmlformats.org/officeDocument/2006/relationships/image" Target="../media/image187.png"/><Relationship Id="rId142" Type="http://schemas.openxmlformats.org/officeDocument/2006/relationships/customXml" Target="../ink/ink284.xml"/><Relationship Id="rId163" Type="http://schemas.openxmlformats.org/officeDocument/2006/relationships/image" Target="../media/image208.png"/><Relationship Id="rId184" Type="http://schemas.openxmlformats.org/officeDocument/2006/relationships/customXml" Target="../ink/ink305.xml"/><Relationship Id="rId189" Type="http://schemas.openxmlformats.org/officeDocument/2006/relationships/image" Target="../media/image221.png"/><Relationship Id="rId25" Type="http://schemas.openxmlformats.org/officeDocument/2006/relationships/image" Target="../media/image139.png"/><Relationship Id="rId46" Type="http://schemas.openxmlformats.org/officeDocument/2006/relationships/customXml" Target="../ink/ink236.xml"/><Relationship Id="rId67" Type="http://schemas.openxmlformats.org/officeDocument/2006/relationships/image" Target="../media/image160.png"/><Relationship Id="rId116" Type="http://schemas.openxmlformats.org/officeDocument/2006/relationships/customXml" Target="../ink/ink271.xml"/><Relationship Id="rId137" Type="http://schemas.openxmlformats.org/officeDocument/2006/relationships/image" Target="../media/image195.png"/><Relationship Id="rId158" Type="http://schemas.openxmlformats.org/officeDocument/2006/relationships/customXml" Target="../ink/ink292.xml"/><Relationship Id="rId20" Type="http://schemas.openxmlformats.org/officeDocument/2006/relationships/customXml" Target="../ink/ink223.xml"/><Relationship Id="rId41" Type="http://schemas.openxmlformats.org/officeDocument/2006/relationships/image" Target="../media/image147.png"/><Relationship Id="rId62" Type="http://schemas.openxmlformats.org/officeDocument/2006/relationships/customXml" Target="../ink/ink244.xml"/><Relationship Id="rId83" Type="http://schemas.openxmlformats.org/officeDocument/2006/relationships/image" Target="../media/image168.png"/><Relationship Id="rId88" Type="http://schemas.openxmlformats.org/officeDocument/2006/relationships/customXml" Target="../ink/ink257.xml"/><Relationship Id="rId111" Type="http://schemas.openxmlformats.org/officeDocument/2006/relationships/image" Target="../media/image182.png"/><Relationship Id="rId132" Type="http://schemas.openxmlformats.org/officeDocument/2006/relationships/customXml" Target="../ink/ink279.xml"/><Relationship Id="rId153" Type="http://schemas.openxmlformats.org/officeDocument/2006/relationships/image" Target="../media/image203.png"/><Relationship Id="rId174" Type="http://schemas.openxmlformats.org/officeDocument/2006/relationships/customXml" Target="../ink/ink300.xml"/><Relationship Id="rId179" Type="http://schemas.openxmlformats.org/officeDocument/2006/relationships/image" Target="../media/image216.png"/><Relationship Id="rId195" Type="http://schemas.openxmlformats.org/officeDocument/2006/relationships/image" Target="../media/image224.png"/><Relationship Id="rId190" Type="http://schemas.openxmlformats.org/officeDocument/2006/relationships/customXml" Target="../ink/ink308.xml"/><Relationship Id="rId15" Type="http://schemas.openxmlformats.org/officeDocument/2006/relationships/image" Target="../media/image1340.png"/><Relationship Id="rId36" Type="http://schemas.openxmlformats.org/officeDocument/2006/relationships/customXml" Target="../ink/ink231.xml"/><Relationship Id="rId57" Type="http://schemas.openxmlformats.org/officeDocument/2006/relationships/image" Target="../media/image155.png"/><Relationship Id="rId106" Type="http://schemas.openxmlformats.org/officeDocument/2006/relationships/customXml" Target="../ink/ink266.xml"/><Relationship Id="rId127" Type="http://schemas.openxmlformats.org/officeDocument/2006/relationships/image" Target="../media/image190.png"/><Relationship Id="rId10" Type="http://schemas.openxmlformats.org/officeDocument/2006/relationships/customXml" Target="../ink/ink218.xml"/><Relationship Id="rId31" Type="http://schemas.openxmlformats.org/officeDocument/2006/relationships/image" Target="../media/image142.png"/><Relationship Id="rId52" Type="http://schemas.openxmlformats.org/officeDocument/2006/relationships/customXml" Target="../ink/ink239.xml"/><Relationship Id="rId73" Type="http://schemas.openxmlformats.org/officeDocument/2006/relationships/image" Target="../media/image163.png"/><Relationship Id="rId78" Type="http://schemas.openxmlformats.org/officeDocument/2006/relationships/customXml" Target="../ink/ink252.xml"/><Relationship Id="rId94" Type="http://schemas.openxmlformats.org/officeDocument/2006/relationships/customXml" Target="../ink/ink260.xml"/><Relationship Id="rId99" Type="http://schemas.openxmlformats.org/officeDocument/2006/relationships/image" Target="../media/image176.png"/><Relationship Id="rId101" Type="http://schemas.openxmlformats.org/officeDocument/2006/relationships/image" Target="../media/image177.png"/><Relationship Id="rId122" Type="http://schemas.openxmlformats.org/officeDocument/2006/relationships/customXml" Target="../ink/ink274.xml"/><Relationship Id="rId143" Type="http://schemas.openxmlformats.org/officeDocument/2006/relationships/image" Target="../media/image198.png"/><Relationship Id="rId148" Type="http://schemas.openxmlformats.org/officeDocument/2006/relationships/customXml" Target="../ink/ink287.xml"/><Relationship Id="rId164" Type="http://schemas.openxmlformats.org/officeDocument/2006/relationships/customXml" Target="../ink/ink295.xml"/><Relationship Id="rId169" Type="http://schemas.openxmlformats.org/officeDocument/2006/relationships/image" Target="../media/image211.png"/><Relationship Id="rId185" Type="http://schemas.openxmlformats.org/officeDocument/2006/relationships/image" Target="../media/image219.png"/><Relationship Id="rId9" Type="http://schemas.openxmlformats.org/officeDocument/2006/relationships/image" Target="../media/image16.emf"/><Relationship Id="rId180" Type="http://schemas.openxmlformats.org/officeDocument/2006/relationships/customXml" Target="../ink/ink303.xml"/><Relationship Id="rId26" Type="http://schemas.openxmlformats.org/officeDocument/2006/relationships/customXml" Target="../ink/ink226.xml"/><Relationship Id="rId47" Type="http://schemas.openxmlformats.org/officeDocument/2006/relationships/image" Target="../media/image150.png"/><Relationship Id="rId68" Type="http://schemas.openxmlformats.org/officeDocument/2006/relationships/customXml" Target="../ink/ink247.xml"/><Relationship Id="rId89" Type="http://schemas.openxmlformats.org/officeDocument/2006/relationships/image" Target="../media/image171.png"/><Relationship Id="rId112" Type="http://schemas.openxmlformats.org/officeDocument/2006/relationships/customXml" Target="../ink/ink269.xml"/><Relationship Id="rId133" Type="http://schemas.openxmlformats.org/officeDocument/2006/relationships/image" Target="../media/image193.png"/><Relationship Id="rId154" Type="http://schemas.openxmlformats.org/officeDocument/2006/relationships/customXml" Target="../ink/ink290.xml"/><Relationship Id="rId175" Type="http://schemas.openxmlformats.org/officeDocument/2006/relationships/image" Target="../media/image214.png"/><Relationship Id="rId196" Type="http://schemas.openxmlformats.org/officeDocument/2006/relationships/customXml" Target="../ink/ink311.xml"/><Relationship Id="rId16" Type="http://schemas.openxmlformats.org/officeDocument/2006/relationships/customXml" Target="../ink/ink221.xml"/><Relationship Id="rId37" Type="http://schemas.openxmlformats.org/officeDocument/2006/relationships/image" Target="../media/image145.png"/><Relationship Id="rId58" Type="http://schemas.openxmlformats.org/officeDocument/2006/relationships/customXml" Target="../ink/ink242.xml"/><Relationship Id="rId79" Type="http://schemas.openxmlformats.org/officeDocument/2006/relationships/image" Target="../media/image166.png"/><Relationship Id="rId102" Type="http://schemas.openxmlformats.org/officeDocument/2006/relationships/customXml" Target="../ink/ink264.xml"/><Relationship Id="rId123" Type="http://schemas.openxmlformats.org/officeDocument/2006/relationships/image" Target="../media/image188.png"/><Relationship Id="rId144" Type="http://schemas.openxmlformats.org/officeDocument/2006/relationships/customXml" Target="../ink/ink285.xml"/><Relationship Id="rId90" Type="http://schemas.openxmlformats.org/officeDocument/2006/relationships/customXml" Target="../ink/ink258.xml"/><Relationship Id="rId165" Type="http://schemas.openxmlformats.org/officeDocument/2006/relationships/image" Target="../media/image209.png"/><Relationship Id="rId186" Type="http://schemas.openxmlformats.org/officeDocument/2006/relationships/customXml" Target="../ink/ink306.xml"/><Relationship Id="rId27" Type="http://schemas.openxmlformats.org/officeDocument/2006/relationships/image" Target="../media/image140.png"/><Relationship Id="rId48" Type="http://schemas.openxmlformats.org/officeDocument/2006/relationships/customXml" Target="../ink/ink237.xml"/><Relationship Id="rId69" Type="http://schemas.openxmlformats.org/officeDocument/2006/relationships/image" Target="../media/image161.png"/><Relationship Id="rId113" Type="http://schemas.openxmlformats.org/officeDocument/2006/relationships/image" Target="../media/image183.png"/><Relationship Id="rId134" Type="http://schemas.openxmlformats.org/officeDocument/2006/relationships/customXml" Target="../ink/ink280.xml"/><Relationship Id="rId80" Type="http://schemas.openxmlformats.org/officeDocument/2006/relationships/customXml" Target="../ink/ink253.xml"/><Relationship Id="rId155" Type="http://schemas.openxmlformats.org/officeDocument/2006/relationships/image" Target="../media/image204.png"/><Relationship Id="rId176" Type="http://schemas.openxmlformats.org/officeDocument/2006/relationships/customXml" Target="../ink/ink301.xml"/><Relationship Id="rId197" Type="http://schemas.openxmlformats.org/officeDocument/2006/relationships/image" Target="../media/image225.png"/><Relationship Id="rId17" Type="http://schemas.openxmlformats.org/officeDocument/2006/relationships/image" Target="../media/image1350.png"/><Relationship Id="rId38" Type="http://schemas.openxmlformats.org/officeDocument/2006/relationships/customXml" Target="../ink/ink232.xml"/><Relationship Id="rId59" Type="http://schemas.openxmlformats.org/officeDocument/2006/relationships/image" Target="../media/image156.png"/><Relationship Id="rId103" Type="http://schemas.openxmlformats.org/officeDocument/2006/relationships/image" Target="../media/image178.png"/><Relationship Id="rId124" Type="http://schemas.openxmlformats.org/officeDocument/2006/relationships/customXml" Target="../ink/ink275.xml"/><Relationship Id="rId70" Type="http://schemas.openxmlformats.org/officeDocument/2006/relationships/customXml" Target="../ink/ink248.xml"/><Relationship Id="rId91" Type="http://schemas.openxmlformats.org/officeDocument/2006/relationships/image" Target="../media/image172.png"/><Relationship Id="rId145" Type="http://schemas.openxmlformats.org/officeDocument/2006/relationships/image" Target="../media/image199.png"/><Relationship Id="rId166" Type="http://schemas.openxmlformats.org/officeDocument/2006/relationships/customXml" Target="../ink/ink296.xml"/><Relationship Id="rId187" Type="http://schemas.openxmlformats.org/officeDocument/2006/relationships/image" Target="../media/image220.png"/><Relationship Id="rId1" Type="http://schemas.openxmlformats.org/officeDocument/2006/relationships/slideLayout" Target="../slideLayouts/slideLayout2.xml"/><Relationship Id="rId28" Type="http://schemas.openxmlformats.org/officeDocument/2006/relationships/customXml" Target="../ink/ink227.xml"/><Relationship Id="rId49" Type="http://schemas.openxmlformats.org/officeDocument/2006/relationships/image" Target="../media/image151.png"/><Relationship Id="rId114" Type="http://schemas.openxmlformats.org/officeDocument/2006/relationships/customXml" Target="../ink/ink270.xml"/><Relationship Id="rId60" Type="http://schemas.openxmlformats.org/officeDocument/2006/relationships/customXml" Target="../ink/ink243.xml"/><Relationship Id="rId81" Type="http://schemas.openxmlformats.org/officeDocument/2006/relationships/image" Target="../media/image167.png"/><Relationship Id="rId135" Type="http://schemas.openxmlformats.org/officeDocument/2006/relationships/image" Target="../media/image194.png"/><Relationship Id="rId156" Type="http://schemas.openxmlformats.org/officeDocument/2006/relationships/customXml" Target="../ink/ink291.xml"/><Relationship Id="rId177" Type="http://schemas.openxmlformats.org/officeDocument/2006/relationships/image" Target="../media/image215.png"/><Relationship Id="rId198" Type="http://schemas.openxmlformats.org/officeDocument/2006/relationships/customXml" Target="../ink/ink312.xml"/><Relationship Id="rId18" Type="http://schemas.openxmlformats.org/officeDocument/2006/relationships/customXml" Target="../ink/ink222.xml"/><Relationship Id="rId39" Type="http://schemas.openxmlformats.org/officeDocument/2006/relationships/image" Target="../media/image146.png"/><Relationship Id="rId50" Type="http://schemas.openxmlformats.org/officeDocument/2006/relationships/customXml" Target="../ink/ink238.xml"/><Relationship Id="rId104" Type="http://schemas.openxmlformats.org/officeDocument/2006/relationships/customXml" Target="../ink/ink265.xml"/><Relationship Id="rId125" Type="http://schemas.openxmlformats.org/officeDocument/2006/relationships/image" Target="../media/image189.png"/><Relationship Id="rId146" Type="http://schemas.openxmlformats.org/officeDocument/2006/relationships/customXml" Target="../ink/ink286.xml"/><Relationship Id="rId167" Type="http://schemas.openxmlformats.org/officeDocument/2006/relationships/image" Target="../media/image210.png"/><Relationship Id="rId188" Type="http://schemas.openxmlformats.org/officeDocument/2006/relationships/customXml" Target="../ink/ink307.xml"/></Relationships>
</file>

<file path=ppt/slides/_rels/slide2.xml.rels><?xml version="1.0" encoding="UTF-8" standalone="yes"?>
<Relationships xmlns="http://schemas.openxmlformats.org/package/2006/relationships"><Relationship Id="rId13" Type="http://schemas.openxmlformats.org/officeDocument/2006/relationships/customXml" Target="../ink/ink5.xml"/><Relationship Id="rId18" Type="http://schemas.openxmlformats.org/officeDocument/2006/relationships/image" Target="../media/image5.png"/><Relationship Id="rId26" Type="http://schemas.openxmlformats.org/officeDocument/2006/relationships/image" Target="../media/image9.png"/><Relationship Id="rId39" Type="http://schemas.openxmlformats.org/officeDocument/2006/relationships/customXml" Target="../ink/ink18.xml"/><Relationship Id="rId21" Type="http://schemas.openxmlformats.org/officeDocument/2006/relationships/customXml" Target="../ink/ink9.xml"/><Relationship Id="rId34" Type="http://schemas.openxmlformats.org/officeDocument/2006/relationships/image" Target="../media/image13.png"/><Relationship Id="rId42" Type="http://schemas.openxmlformats.org/officeDocument/2006/relationships/image" Target="../media/image17.png"/><Relationship Id="rId47" Type="http://schemas.openxmlformats.org/officeDocument/2006/relationships/customXml" Target="../ink/ink22.xml"/><Relationship Id="rId7" Type="http://schemas.openxmlformats.org/officeDocument/2006/relationships/customXml" Target="../ink/ink2.xml"/><Relationship Id="rId2" Type="http://schemas.openxmlformats.org/officeDocument/2006/relationships/image" Target="../media/image2.jpeg"/><Relationship Id="rId16" Type="http://schemas.openxmlformats.org/officeDocument/2006/relationships/image" Target="../media/image4.png"/><Relationship Id="rId29" Type="http://schemas.openxmlformats.org/officeDocument/2006/relationships/customXml" Target="../ink/ink13.xml"/><Relationship Id="rId1" Type="http://schemas.openxmlformats.org/officeDocument/2006/relationships/slideLayout" Target="../slideLayouts/slideLayout2.xml"/><Relationship Id="rId6" Type="http://schemas.openxmlformats.org/officeDocument/2006/relationships/image" Target="../media/image4.emf"/><Relationship Id="rId11" Type="http://schemas.openxmlformats.org/officeDocument/2006/relationships/customXml" Target="../ink/ink4.xml"/><Relationship Id="rId24" Type="http://schemas.openxmlformats.org/officeDocument/2006/relationships/image" Target="../media/image8.png"/><Relationship Id="rId32" Type="http://schemas.openxmlformats.org/officeDocument/2006/relationships/image" Target="../media/image12.png"/><Relationship Id="rId37" Type="http://schemas.openxmlformats.org/officeDocument/2006/relationships/customXml" Target="../ink/ink17.xml"/><Relationship Id="rId40" Type="http://schemas.openxmlformats.org/officeDocument/2006/relationships/image" Target="../media/image16.png"/><Relationship Id="rId45" Type="http://schemas.openxmlformats.org/officeDocument/2006/relationships/customXml" Target="../ink/ink21.xml"/><Relationship Id="rId15" Type="http://schemas.openxmlformats.org/officeDocument/2006/relationships/customXml" Target="../ink/ink6.xml"/><Relationship Id="rId23" Type="http://schemas.openxmlformats.org/officeDocument/2006/relationships/customXml" Target="../ink/ink10.xml"/><Relationship Id="rId28" Type="http://schemas.openxmlformats.org/officeDocument/2006/relationships/image" Target="../media/image10.png"/><Relationship Id="rId36" Type="http://schemas.openxmlformats.org/officeDocument/2006/relationships/image" Target="../media/image14.png"/><Relationship Id="rId10" Type="http://schemas.openxmlformats.org/officeDocument/2006/relationships/image" Target="../media/image6.emf"/><Relationship Id="rId19" Type="http://schemas.openxmlformats.org/officeDocument/2006/relationships/customXml" Target="../ink/ink8.xml"/><Relationship Id="rId31" Type="http://schemas.openxmlformats.org/officeDocument/2006/relationships/customXml" Target="../ink/ink14.xml"/><Relationship Id="rId44" Type="http://schemas.openxmlformats.org/officeDocument/2006/relationships/image" Target="../media/image18.png"/><Relationship Id="rId9" Type="http://schemas.openxmlformats.org/officeDocument/2006/relationships/customXml" Target="../ink/ink3.xml"/><Relationship Id="rId14" Type="http://schemas.openxmlformats.org/officeDocument/2006/relationships/image" Target="../media/image3.png"/><Relationship Id="rId22" Type="http://schemas.openxmlformats.org/officeDocument/2006/relationships/image" Target="../media/image7.png"/><Relationship Id="rId27" Type="http://schemas.openxmlformats.org/officeDocument/2006/relationships/customXml" Target="../ink/ink12.xml"/><Relationship Id="rId30" Type="http://schemas.openxmlformats.org/officeDocument/2006/relationships/image" Target="../media/image11.png"/><Relationship Id="rId35" Type="http://schemas.openxmlformats.org/officeDocument/2006/relationships/customXml" Target="../ink/ink16.xml"/><Relationship Id="rId43" Type="http://schemas.openxmlformats.org/officeDocument/2006/relationships/customXml" Target="../ink/ink20.xml"/><Relationship Id="rId48" Type="http://schemas.openxmlformats.org/officeDocument/2006/relationships/image" Target="../media/image20.png"/><Relationship Id="rId8" Type="http://schemas.openxmlformats.org/officeDocument/2006/relationships/image" Target="../media/image5.emf"/><Relationship Id="rId3" Type="http://schemas.openxmlformats.org/officeDocument/2006/relationships/customXml" Target="../ink/ink1.xml"/><Relationship Id="rId12" Type="http://schemas.openxmlformats.org/officeDocument/2006/relationships/image" Target="../media/image7.emf"/><Relationship Id="rId17" Type="http://schemas.openxmlformats.org/officeDocument/2006/relationships/customXml" Target="../ink/ink7.xml"/><Relationship Id="rId25" Type="http://schemas.openxmlformats.org/officeDocument/2006/relationships/customXml" Target="../ink/ink11.xml"/><Relationship Id="rId33" Type="http://schemas.openxmlformats.org/officeDocument/2006/relationships/customXml" Target="../ink/ink15.xml"/><Relationship Id="rId38" Type="http://schemas.openxmlformats.org/officeDocument/2006/relationships/image" Target="../media/image15.png"/><Relationship Id="rId46" Type="http://schemas.openxmlformats.org/officeDocument/2006/relationships/image" Target="../media/image19.png"/><Relationship Id="rId20" Type="http://schemas.openxmlformats.org/officeDocument/2006/relationships/image" Target="../media/image6.png"/><Relationship Id="rId41" Type="http://schemas.openxmlformats.org/officeDocument/2006/relationships/customXml" Target="../ink/ink19.xml"/></Relationships>
</file>

<file path=ppt/slides/_rels/slide3.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customXml" Target="../ink/ink27.xml"/><Relationship Id="rId18" Type="http://schemas.openxmlformats.org/officeDocument/2006/relationships/image" Target="../media/image27.png"/><Relationship Id="rId26" Type="http://schemas.openxmlformats.org/officeDocument/2006/relationships/image" Target="../media/image31.png"/><Relationship Id="rId3" Type="http://schemas.openxmlformats.org/officeDocument/2006/relationships/customXml" Target="../ink/ink23.xml"/><Relationship Id="rId21" Type="http://schemas.openxmlformats.org/officeDocument/2006/relationships/customXml" Target="../ink/ink31.xml"/><Relationship Id="rId7" Type="http://schemas.openxmlformats.org/officeDocument/2006/relationships/customXml" Target="../ink/ink24.xml"/><Relationship Id="rId12" Type="http://schemas.openxmlformats.org/officeDocument/2006/relationships/image" Target="../media/image24.png"/><Relationship Id="rId17" Type="http://schemas.openxmlformats.org/officeDocument/2006/relationships/customXml" Target="../ink/ink29.xml"/><Relationship Id="rId25" Type="http://schemas.openxmlformats.org/officeDocument/2006/relationships/customXml" Target="../ink/ink33.xml"/><Relationship Id="rId2" Type="http://schemas.openxmlformats.org/officeDocument/2006/relationships/image" Target="../media/image2.jpeg"/><Relationship Id="rId16" Type="http://schemas.openxmlformats.org/officeDocument/2006/relationships/image" Target="../media/image26.png"/><Relationship Id="rId20" Type="http://schemas.openxmlformats.org/officeDocument/2006/relationships/image" Target="../media/image28.png"/><Relationship Id="rId29" Type="http://schemas.openxmlformats.org/officeDocument/2006/relationships/customXml" Target="../ink/ink35.xml"/><Relationship Id="rId1" Type="http://schemas.openxmlformats.org/officeDocument/2006/relationships/slideLayout" Target="../slideLayouts/slideLayout2.xml"/><Relationship Id="rId6" Type="http://schemas.openxmlformats.org/officeDocument/2006/relationships/image" Target="../media/image2110.png"/><Relationship Id="rId11" Type="http://schemas.openxmlformats.org/officeDocument/2006/relationships/customXml" Target="../ink/ink26.xml"/><Relationship Id="rId24" Type="http://schemas.openxmlformats.org/officeDocument/2006/relationships/image" Target="../media/image30.png"/><Relationship Id="rId32" Type="http://schemas.openxmlformats.org/officeDocument/2006/relationships/image" Target="../media/image34.png"/><Relationship Id="rId15" Type="http://schemas.openxmlformats.org/officeDocument/2006/relationships/customXml" Target="../ink/ink28.xml"/><Relationship Id="rId23" Type="http://schemas.openxmlformats.org/officeDocument/2006/relationships/customXml" Target="../ink/ink32.xml"/><Relationship Id="rId28" Type="http://schemas.openxmlformats.org/officeDocument/2006/relationships/image" Target="../media/image32.png"/><Relationship Id="rId10" Type="http://schemas.openxmlformats.org/officeDocument/2006/relationships/image" Target="../media/image23.png"/><Relationship Id="rId19" Type="http://schemas.openxmlformats.org/officeDocument/2006/relationships/customXml" Target="../ink/ink30.xml"/><Relationship Id="rId31" Type="http://schemas.openxmlformats.org/officeDocument/2006/relationships/customXml" Target="../ink/ink36.xml"/><Relationship Id="rId9" Type="http://schemas.openxmlformats.org/officeDocument/2006/relationships/customXml" Target="../ink/ink25.xml"/><Relationship Id="rId14" Type="http://schemas.openxmlformats.org/officeDocument/2006/relationships/image" Target="../media/image25.png"/><Relationship Id="rId22" Type="http://schemas.openxmlformats.org/officeDocument/2006/relationships/image" Target="../media/image29.png"/><Relationship Id="rId27" Type="http://schemas.openxmlformats.org/officeDocument/2006/relationships/customXml" Target="../ink/ink34.xml"/><Relationship Id="rId30" Type="http://schemas.openxmlformats.org/officeDocument/2006/relationships/image" Target="../media/image33.png"/></Relationships>
</file>

<file path=ppt/slides/_rels/slide4.xml.rels><?xml version="1.0" encoding="UTF-8" standalone="yes"?>
<Relationships xmlns="http://schemas.openxmlformats.org/package/2006/relationships"><Relationship Id="rId117" Type="http://schemas.openxmlformats.org/officeDocument/2006/relationships/customXml" Target="../ink/ink93.xml"/><Relationship Id="rId21" Type="http://schemas.openxmlformats.org/officeDocument/2006/relationships/customXml" Target="../ink/ink45.xml"/><Relationship Id="rId42" Type="http://schemas.openxmlformats.org/officeDocument/2006/relationships/image" Target="../media/image54.png"/><Relationship Id="rId63" Type="http://schemas.openxmlformats.org/officeDocument/2006/relationships/customXml" Target="../ink/ink66.xml"/><Relationship Id="rId84" Type="http://schemas.openxmlformats.org/officeDocument/2006/relationships/image" Target="../media/image75.png"/><Relationship Id="rId138" Type="http://schemas.openxmlformats.org/officeDocument/2006/relationships/image" Target="../media/image101.png"/><Relationship Id="rId159" Type="http://schemas.openxmlformats.org/officeDocument/2006/relationships/customXml" Target="../ink/ink114.xml"/><Relationship Id="rId170" Type="http://schemas.openxmlformats.org/officeDocument/2006/relationships/image" Target="../media/image117.png"/><Relationship Id="rId191" Type="http://schemas.openxmlformats.org/officeDocument/2006/relationships/customXml" Target="../ink/ink130.xml"/><Relationship Id="rId107" Type="http://schemas.openxmlformats.org/officeDocument/2006/relationships/customXml" Target="../ink/ink88.xml"/><Relationship Id="rId11" Type="http://schemas.openxmlformats.org/officeDocument/2006/relationships/customXml" Target="../ink/ink40.xml"/><Relationship Id="rId32" Type="http://schemas.openxmlformats.org/officeDocument/2006/relationships/image" Target="../media/image49.png"/><Relationship Id="rId53" Type="http://schemas.openxmlformats.org/officeDocument/2006/relationships/customXml" Target="../ink/ink61.xml"/><Relationship Id="rId74" Type="http://schemas.openxmlformats.org/officeDocument/2006/relationships/image" Target="../media/image70.png"/><Relationship Id="rId128" Type="http://schemas.openxmlformats.org/officeDocument/2006/relationships/image" Target="../media/image96.png"/><Relationship Id="rId149" Type="http://schemas.openxmlformats.org/officeDocument/2006/relationships/customXml" Target="../ink/ink109.xml"/><Relationship Id="rId95" Type="http://schemas.openxmlformats.org/officeDocument/2006/relationships/customXml" Target="../ink/ink82.xml"/><Relationship Id="rId160" Type="http://schemas.openxmlformats.org/officeDocument/2006/relationships/image" Target="../media/image112.png"/><Relationship Id="rId181" Type="http://schemas.openxmlformats.org/officeDocument/2006/relationships/customXml" Target="../ink/ink125.xml"/><Relationship Id="rId22" Type="http://schemas.openxmlformats.org/officeDocument/2006/relationships/image" Target="../media/image44.png"/><Relationship Id="rId43" Type="http://schemas.openxmlformats.org/officeDocument/2006/relationships/customXml" Target="../ink/ink56.xml"/><Relationship Id="rId64" Type="http://schemas.openxmlformats.org/officeDocument/2006/relationships/image" Target="../media/image65.png"/><Relationship Id="rId118" Type="http://schemas.openxmlformats.org/officeDocument/2006/relationships/image" Target="../media/image91.png"/><Relationship Id="rId139" Type="http://schemas.openxmlformats.org/officeDocument/2006/relationships/customXml" Target="../ink/ink104.xml"/><Relationship Id="rId85" Type="http://schemas.openxmlformats.org/officeDocument/2006/relationships/customXml" Target="../ink/ink77.xml"/><Relationship Id="rId150" Type="http://schemas.openxmlformats.org/officeDocument/2006/relationships/image" Target="../media/image107.png"/><Relationship Id="rId171" Type="http://schemas.openxmlformats.org/officeDocument/2006/relationships/customXml" Target="../ink/ink120.xml"/><Relationship Id="rId192" Type="http://schemas.openxmlformats.org/officeDocument/2006/relationships/image" Target="../media/image128.png"/><Relationship Id="rId12" Type="http://schemas.openxmlformats.org/officeDocument/2006/relationships/image" Target="../media/image39.png"/><Relationship Id="rId33" Type="http://schemas.openxmlformats.org/officeDocument/2006/relationships/customXml" Target="../ink/ink51.xml"/><Relationship Id="rId108" Type="http://schemas.openxmlformats.org/officeDocument/2006/relationships/image" Target="../media/image86.png"/><Relationship Id="rId129" Type="http://schemas.openxmlformats.org/officeDocument/2006/relationships/customXml" Target="../ink/ink99.xml"/><Relationship Id="rId54" Type="http://schemas.openxmlformats.org/officeDocument/2006/relationships/image" Target="../media/image60.png"/><Relationship Id="rId75" Type="http://schemas.openxmlformats.org/officeDocument/2006/relationships/customXml" Target="../ink/ink72.xml"/><Relationship Id="rId96" Type="http://schemas.openxmlformats.org/officeDocument/2006/relationships/image" Target="../media/image80.png"/><Relationship Id="rId140" Type="http://schemas.openxmlformats.org/officeDocument/2006/relationships/image" Target="../media/image102.png"/><Relationship Id="rId161" Type="http://schemas.openxmlformats.org/officeDocument/2006/relationships/customXml" Target="../ink/ink115.xml"/><Relationship Id="rId182" Type="http://schemas.openxmlformats.org/officeDocument/2006/relationships/image" Target="../media/image123.png"/><Relationship Id="rId6" Type="http://schemas.openxmlformats.org/officeDocument/2006/relationships/image" Target="../media/image360.png"/><Relationship Id="rId23" Type="http://schemas.openxmlformats.org/officeDocument/2006/relationships/customXml" Target="../ink/ink46.xml"/><Relationship Id="rId119" Type="http://schemas.openxmlformats.org/officeDocument/2006/relationships/customXml" Target="../ink/ink94.xml"/><Relationship Id="rId44" Type="http://schemas.openxmlformats.org/officeDocument/2006/relationships/image" Target="../media/image55.png"/><Relationship Id="rId65" Type="http://schemas.openxmlformats.org/officeDocument/2006/relationships/customXml" Target="../ink/ink67.xml"/><Relationship Id="rId86" Type="http://schemas.openxmlformats.org/officeDocument/2006/relationships/image" Target="../media/image76.png"/><Relationship Id="rId130" Type="http://schemas.openxmlformats.org/officeDocument/2006/relationships/image" Target="../media/image97.png"/><Relationship Id="rId151" Type="http://schemas.openxmlformats.org/officeDocument/2006/relationships/customXml" Target="../ink/ink110.xml"/><Relationship Id="rId172" Type="http://schemas.openxmlformats.org/officeDocument/2006/relationships/image" Target="../media/image118.png"/><Relationship Id="rId193" Type="http://schemas.openxmlformats.org/officeDocument/2006/relationships/customXml" Target="../ink/ink131.xml"/><Relationship Id="rId13" Type="http://schemas.openxmlformats.org/officeDocument/2006/relationships/customXml" Target="../ink/ink41.xml"/><Relationship Id="rId109" Type="http://schemas.openxmlformats.org/officeDocument/2006/relationships/customXml" Target="../ink/ink89.xml"/><Relationship Id="rId34" Type="http://schemas.openxmlformats.org/officeDocument/2006/relationships/image" Target="../media/image50.png"/><Relationship Id="rId50" Type="http://schemas.openxmlformats.org/officeDocument/2006/relationships/image" Target="../media/image58.png"/><Relationship Id="rId55" Type="http://schemas.openxmlformats.org/officeDocument/2006/relationships/customXml" Target="../ink/ink62.xml"/><Relationship Id="rId76" Type="http://schemas.openxmlformats.org/officeDocument/2006/relationships/image" Target="../media/image71.png"/><Relationship Id="rId97" Type="http://schemas.openxmlformats.org/officeDocument/2006/relationships/customXml" Target="../ink/ink83.xml"/><Relationship Id="rId104" Type="http://schemas.openxmlformats.org/officeDocument/2006/relationships/image" Target="../media/image84.png"/><Relationship Id="rId120" Type="http://schemas.openxmlformats.org/officeDocument/2006/relationships/image" Target="../media/image92.png"/><Relationship Id="rId125" Type="http://schemas.openxmlformats.org/officeDocument/2006/relationships/customXml" Target="../ink/ink97.xml"/><Relationship Id="rId141" Type="http://schemas.openxmlformats.org/officeDocument/2006/relationships/customXml" Target="../ink/ink105.xml"/><Relationship Id="rId146" Type="http://schemas.openxmlformats.org/officeDocument/2006/relationships/image" Target="../media/image105.png"/><Relationship Id="rId167" Type="http://schemas.openxmlformats.org/officeDocument/2006/relationships/customXml" Target="../ink/ink118.xml"/><Relationship Id="rId188" Type="http://schemas.openxmlformats.org/officeDocument/2006/relationships/image" Target="../media/image126.png"/><Relationship Id="rId7" Type="http://schemas.openxmlformats.org/officeDocument/2006/relationships/customXml" Target="../ink/ink38.xml"/><Relationship Id="rId71" Type="http://schemas.openxmlformats.org/officeDocument/2006/relationships/customXml" Target="../ink/ink70.xml"/><Relationship Id="rId92" Type="http://schemas.openxmlformats.org/officeDocument/2006/relationships/image" Target="../media/image23.png"/><Relationship Id="rId162" Type="http://schemas.openxmlformats.org/officeDocument/2006/relationships/image" Target="../media/image113.png"/><Relationship Id="rId183" Type="http://schemas.openxmlformats.org/officeDocument/2006/relationships/customXml" Target="../ink/ink126.xml"/><Relationship Id="rId2" Type="http://schemas.openxmlformats.org/officeDocument/2006/relationships/image" Target="../media/image21.png"/><Relationship Id="rId29" Type="http://schemas.openxmlformats.org/officeDocument/2006/relationships/customXml" Target="../ink/ink49.xml"/><Relationship Id="rId24" Type="http://schemas.openxmlformats.org/officeDocument/2006/relationships/image" Target="../media/image45.png"/><Relationship Id="rId40" Type="http://schemas.openxmlformats.org/officeDocument/2006/relationships/image" Target="../media/image53.png"/><Relationship Id="rId45" Type="http://schemas.openxmlformats.org/officeDocument/2006/relationships/customXml" Target="../ink/ink57.xml"/><Relationship Id="rId66" Type="http://schemas.openxmlformats.org/officeDocument/2006/relationships/image" Target="../media/image66.png"/><Relationship Id="rId87" Type="http://schemas.openxmlformats.org/officeDocument/2006/relationships/customXml" Target="../ink/ink78.xml"/><Relationship Id="rId110" Type="http://schemas.openxmlformats.org/officeDocument/2006/relationships/image" Target="../media/image87.png"/><Relationship Id="rId115" Type="http://schemas.openxmlformats.org/officeDocument/2006/relationships/customXml" Target="../ink/ink92.xml"/><Relationship Id="rId131" Type="http://schemas.openxmlformats.org/officeDocument/2006/relationships/customXml" Target="../ink/ink100.xml"/><Relationship Id="rId136" Type="http://schemas.openxmlformats.org/officeDocument/2006/relationships/image" Target="../media/image100.png"/><Relationship Id="rId157" Type="http://schemas.openxmlformats.org/officeDocument/2006/relationships/customXml" Target="../ink/ink113.xml"/><Relationship Id="rId178" Type="http://schemas.openxmlformats.org/officeDocument/2006/relationships/image" Target="../media/image121.png"/><Relationship Id="rId61" Type="http://schemas.openxmlformats.org/officeDocument/2006/relationships/customXml" Target="../ink/ink65.xml"/><Relationship Id="rId82" Type="http://schemas.openxmlformats.org/officeDocument/2006/relationships/image" Target="../media/image74.png"/><Relationship Id="rId152" Type="http://schemas.openxmlformats.org/officeDocument/2006/relationships/image" Target="../media/image108.png"/><Relationship Id="rId173" Type="http://schemas.openxmlformats.org/officeDocument/2006/relationships/customXml" Target="../ink/ink121.xml"/><Relationship Id="rId194" Type="http://schemas.openxmlformats.org/officeDocument/2006/relationships/image" Target="../media/image129.png"/><Relationship Id="rId19" Type="http://schemas.openxmlformats.org/officeDocument/2006/relationships/customXml" Target="../ink/ink44.xml"/><Relationship Id="rId14" Type="http://schemas.openxmlformats.org/officeDocument/2006/relationships/image" Target="../media/image40.png"/><Relationship Id="rId30" Type="http://schemas.openxmlformats.org/officeDocument/2006/relationships/image" Target="../media/image48.png"/><Relationship Id="rId35" Type="http://schemas.openxmlformats.org/officeDocument/2006/relationships/customXml" Target="../ink/ink52.xml"/><Relationship Id="rId56" Type="http://schemas.openxmlformats.org/officeDocument/2006/relationships/image" Target="../media/image61.png"/><Relationship Id="rId77" Type="http://schemas.openxmlformats.org/officeDocument/2006/relationships/customXml" Target="../ink/ink73.xml"/><Relationship Id="rId100" Type="http://schemas.openxmlformats.org/officeDocument/2006/relationships/image" Target="../media/image82.png"/><Relationship Id="rId105" Type="http://schemas.openxmlformats.org/officeDocument/2006/relationships/customXml" Target="../ink/ink87.xml"/><Relationship Id="rId126" Type="http://schemas.openxmlformats.org/officeDocument/2006/relationships/image" Target="../media/image95.png"/><Relationship Id="rId147" Type="http://schemas.openxmlformats.org/officeDocument/2006/relationships/customXml" Target="../ink/ink108.xml"/><Relationship Id="rId168" Type="http://schemas.openxmlformats.org/officeDocument/2006/relationships/image" Target="../media/image116.png"/><Relationship Id="rId8" Type="http://schemas.openxmlformats.org/officeDocument/2006/relationships/image" Target="../media/image37.png"/><Relationship Id="rId51" Type="http://schemas.openxmlformats.org/officeDocument/2006/relationships/customXml" Target="../ink/ink60.xml"/><Relationship Id="rId72" Type="http://schemas.openxmlformats.org/officeDocument/2006/relationships/image" Target="../media/image69.png"/><Relationship Id="rId93" Type="http://schemas.openxmlformats.org/officeDocument/2006/relationships/customXml" Target="../ink/ink81.xml"/><Relationship Id="rId98" Type="http://schemas.openxmlformats.org/officeDocument/2006/relationships/image" Target="../media/image81.png"/><Relationship Id="rId121" Type="http://schemas.openxmlformats.org/officeDocument/2006/relationships/customXml" Target="../ink/ink95.xml"/><Relationship Id="rId142" Type="http://schemas.openxmlformats.org/officeDocument/2006/relationships/image" Target="../media/image103.png"/><Relationship Id="rId163" Type="http://schemas.openxmlformats.org/officeDocument/2006/relationships/customXml" Target="../ink/ink116.xml"/><Relationship Id="rId184" Type="http://schemas.openxmlformats.org/officeDocument/2006/relationships/image" Target="../media/image124.png"/><Relationship Id="rId189" Type="http://schemas.openxmlformats.org/officeDocument/2006/relationships/customXml" Target="../ink/ink129.xml"/><Relationship Id="rId3" Type="http://schemas.openxmlformats.org/officeDocument/2006/relationships/customXml" Target="../ink/ink37.xml"/><Relationship Id="rId25" Type="http://schemas.openxmlformats.org/officeDocument/2006/relationships/customXml" Target="../ink/ink47.xml"/><Relationship Id="rId46" Type="http://schemas.openxmlformats.org/officeDocument/2006/relationships/image" Target="../media/image56.png"/><Relationship Id="rId67" Type="http://schemas.openxmlformats.org/officeDocument/2006/relationships/customXml" Target="../ink/ink68.xml"/><Relationship Id="rId116" Type="http://schemas.openxmlformats.org/officeDocument/2006/relationships/image" Target="../media/image90.png"/><Relationship Id="rId137" Type="http://schemas.openxmlformats.org/officeDocument/2006/relationships/customXml" Target="../ink/ink103.xml"/><Relationship Id="rId158" Type="http://schemas.openxmlformats.org/officeDocument/2006/relationships/image" Target="../media/image111.png"/><Relationship Id="rId20" Type="http://schemas.openxmlformats.org/officeDocument/2006/relationships/image" Target="../media/image43.png"/><Relationship Id="rId41" Type="http://schemas.openxmlformats.org/officeDocument/2006/relationships/customXml" Target="../ink/ink55.xml"/><Relationship Id="rId62" Type="http://schemas.openxmlformats.org/officeDocument/2006/relationships/image" Target="../media/image64.png"/><Relationship Id="rId83" Type="http://schemas.openxmlformats.org/officeDocument/2006/relationships/customXml" Target="../ink/ink76.xml"/><Relationship Id="rId88" Type="http://schemas.openxmlformats.org/officeDocument/2006/relationships/image" Target="../media/image77.png"/><Relationship Id="rId111" Type="http://schemas.openxmlformats.org/officeDocument/2006/relationships/customXml" Target="../ink/ink90.xml"/><Relationship Id="rId132" Type="http://schemas.openxmlformats.org/officeDocument/2006/relationships/image" Target="../media/image98.png"/><Relationship Id="rId153" Type="http://schemas.openxmlformats.org/officeDocument/2006/relationships/customXml" Target="../ink/ink111.xml"/><Relationship Id="rId174" Type="http://schemas.openxmlformats.org/officeDocument/2006/relationships/image" Target="../media/image119.png"/><Relationship Id="rId179" Type="http://schemas.openxmlformats.org/officeDocument/2006/relationships/customXml" Target="../ink/ink124.xml"/><Relationship Id="rId195" Type="http://schemas.openxmlformats.org/officeDocument/2006/relationships/customXml" Target="../ink/ink132.xml"/><Relationship Id="rId190" Type="http://schemas.openxmlformats.org/officeDocument/2006/relationships/image" Target="../media/image127.png"/><Relationship Id="rId15" Type="http://schemas.openxmlformats.org/officeDocument/2006/relationships/customXml" Target="../ink/ink42.xml"/><Relationship Id="rId36" Type="http://schemas.openxmlformats.org/officeDocument/2006/relationships/image" Target="../media/image51.png"/><Relationship Id="rId57" Type="http://schemas.openxmlformats.org/officeDocument/2006/relationships/customXml" Target="../ink/ink63.xml"/><Relationship Id="rId106" Type="http://schemas.openxmlformats.org/officeDocument/2006/relationships/image" Target="../media/image85.png"/><Relationship Id="rId127" Type="http://schemas.openxmlformats.org/officeDocument/2006/relationships/customXml" Target="../ink/ink98.xml"/><Relationship Id="rId10" Type="http://schemas.openxmlformats.org/officeDocument/2006/relationships/image" Target="../media/image38.png"/><Relationship Id="rId31" Type="http://schemas.openxmlformats.org/officeDocument/2006/relationships/customXml" Target="../ink/ink50.xml"/><Relationship Id="rId52" Type="http://schemas.openxmlformats.org/officeDocument/2006/relationships/image" Target="../media/image59.png"/><Relationship Id="rId73" Type="http://schemas.openxmlformats.org/officeDocument/2006/relationships/customXml" Target="../ink/ink71.xml"/><Relationship Id="rId78" Type="http://schemas.openxmlformats.org/officeDocument/2006/relationships/image" Target="../media/image72.png"/><Relationship Id="rId94" Type="http://schemas.openxmlformats.org/officeDocument/2006/relationships/image" Target="../media/image79.png"/><Relationship Id="rId99" Type="http://schemas.openxmlformats.org/officeDocument/2006/relationships/customXml" Target="../ink/ink84.xml"/><Relationship Id="rId101" Type="http://schemas.openxmlformats.org/officeDocument/2006/relationships/customXml" Target="../ink/ink85.xml"/><Relationship Id="rId122" Type="http://schemas.openxmlformats.org/officeDocument/2006/relationships/image" Target="../media/image93.png"/><Relationship Id="rId143" Type="http://schemas.openxmlformats.org/officeDocument/2006/relationships/customXml" Target="../ink/ink106.xml"/><Relationship Id="rId148" Type="http://schemas.openxmlformats.org/officeDocument/2006/relationships/image" Target="../media/image106.png"/><Relationship Id="rId164" Type="http://schemas.openxmlformats.org/officeDocument/2006/relationships/image" Target="../media/image114.png"/><Relationship Id="rId169" Type="http://schemas.openxmlformats.org/officeDocument/2006/relationships/customXml" Target="../ink/ink119.xml"/><Relationship Id="rId185" Type="http://schemas.openxmlformats.org/officeDocument/2006/relationships/customXml" Target="../ink/ink127.xml"/><Relationship Id="rId9" Type="http://schemas.openxmlformats.org/officeDocument/2006/relationships/customXml" Target="../ink/ink39.xml"/><Relationship Id="rId180" Type="http://schemas.openxmlformats.org/officeDocument/2006/relationships/image" Target="../media/image122.png"/><Relationship Id="rId26" Type="http://schemas.openxmlformats.org/officeDocument/2006/relationships/image" Target="../media/image46.png"/><Relationship Id="rId47" Type="http://schemas.openxmlformats.org/officeDocument/2006/relationships/customXml" Target="../ink/ink58.xml"/><Relationship Id="rId68" Type="http://schemas.openxmlformats.org/officeDocument/2006/relationships/image" Target="../media/image67.png"/><Relationship Id="rId89" Type="http://schemas.openxmlformats.org/officeDocument/2006/relationships/customXml" Target="../ink/ink79.xml"/><Relationship Id="rId112" Type="http://schemas.openxmlformats.org/officeDocument/2006/relationships/image" Target="../media/image88.png"/><Relationship Id="rId133" Type="http://schemas.openxmlformats.org/officeDocument/2006/relationships/customXml" Target="../ink/ink101.xml"/><Relationship Id="rId154" Type="http://schemas.openxmlformats.org/officeDocument/2006/relationships/image" Target="../media/image109.png"/><Relationship Id="rId175" Type="http://schemas.openxmlformats.org/officeDocument/2006/relationships/customXml" Target="../ink/ink122.xml"/><Relationship Id="rId196" Type="http://schemas.openxmlformats.org/officeDocument/2006/relationships/image" Target="../media/image130.png"/><Relationship Id="rId16" Type="http://schemas.openxmlformats.org/officeDocument/2006/relationships/image" Target="../media/image41.png"/><Relationship Id="rId37" Type="http://schemas.openxmlformats.org/officeDocument/2006/relationships/customXml" Target="../ink/ink53.xml"/><Relationship Id="rId58" Type="http://schemas.openxmlformats.org/officeDocument/2006/relationships/image" Target="../media/image62.png"/><Relationship Id="rId79" Type="http://schemas.openxmlformats.org/officeDocument/2006/relationships/customXml" Target="../ink/ink74.xml"/><Relationship Id="rId102" Type="http://schemas.openxmlformats.org/officeDocument/2006/relationships/image" Target="../media/image83.png"/><Relationship Id="rId123" Type="http://schemas.openxmlformats.org/officeDocument/2006/relationships/customXml" Target="../ink/ink96.xml"/><Relationship Id="rId144" Type="http://schemas.openxmlformats.org/officeDocument/2006/relationships/image" Target="../media/image104.png"/><Relationship Id="rId90" Type="http://schemas.openxmlformats.org/officeDocument/2006/relationships/image" Target="../media/image78.png"/><Relationship Id="rId165" Type="http://schemas.openxmlformats.org/officeDocument/2006/relationships/customXml" Target="../ink/ink117.xml"/><Relationship Id="rId186" Type="http://schemas.openxmlformats.org/officeDocument/2006/relationships/image" Target="../media/image125.png"/><Relationship Id="rId27" Type="http://schemas.openxmlformats.org/officeDocument/2006/relationships/customXml" Target="../ink/ink48.xml"/><Relationship Id="rId48" Type="http://schemas.openxmlformats.org/officeDocument/2006/relationships/image" Target="../media/image57.png"/><Relationship Id="rId69" Type="http://schemas.openxmlformats.org/officeDocument/2006/relationships/customXml" Target="../ink/ink69.xml"/><Relationship Id="rId113" Type="http://schemas.openxmlformats.org/officeDocument/2006/relationships/customXml" Target="../ink/ink91.xml"/><Relationship Id="rId134" Type="http://schemas.openxmlformats.org/officeDocument/2006/relationships/image" Target="../media/image99.png"/><Relationship Id="rId80" Type="http://schemas.openxmlformats.org/officeDocument/2006/relationships/image" Target="../media/image73.png"/><Relationship Id="rId155" Type="http://schemas.openxmlformats.org/officeDocument/2006/relationships/customXml" Target="../ink/ink112.xml"/><Relationship Id="rId176" Type="http://schemas.openxmlformats.org/officeDocument/2006/relationships/image" Target="../media/image120.png"/><Relationship Id="rId197" Type="http://schemas.openxmlformats.org/officeDocument/2006/relationships/customXml" Target="../ink/ink133.xml"/><Relationship Id="rId17" Type="http://schemas.openxmlformats.org/officeDocument/2006/relationships/customXml" Target="../ink/ink43.xml"/><Relationship Id="rId38" Type="http://schemas.openxmlformats.org/officeDocument/2006/relationships/image" Target="../media/image52.png"/><Relationship Id="rId59" Type="http://schemas.openxmlformats.org/officeDocument/2006/relationships/customXml" Target="../ink/ink64.xml"/><Relationship Id="rId103" Type="http://schemas.openxmlformats.org/officeDocument/2006/relationships/customXml" Target="../ink/ink86.xml"/><Relationship Id="rId124" Type="http://schemas.openxmlformats.org/officeDocument/2006/relationships/image" Target="../media/image94.png"/><Relationship Id="rId70" Type="http://schemas.openxmlformats.org/officeDocument/2006/relationships/image" Target="../media/image68.png"/><Relationship Id="rId91" Type="http://schemas.openxmlformats.org/officeDocument/2006/relationships/customXml" Target="../ink/ink80.xml"/><Relationship Id="rId145" Type="http://schemas.openxmlformats.org/officeDocument/2006/relationships/customXml" Target="../ink/ink107.xml"/><Relationship Id="rId166" Type="http://schemas.openxmlformats.org/officeDocument/2006/relationships/image" Target="../media/image115.png"/><Relationship Id="rId187" Type="http://schemas.openxmlformats.org/officeDocument/2006/relationships/customXml" Target="../ink/ink128.xml"/><Relationship Id="rId1" Type="http://schemas.openxmlformats.org/officeDocument/2006/relationships/slideLayout" Target="../slideLayouts/slideLayout2.xml"/><Relationship Id="rId28" Type="http://schemas.openxmlformats.org/officeDocument/2006/relationships/image" Target="../media/image47.png"/><Relationship Id="rId49" Type="http://schemas.openxmlformats.org/officeDocument/2006/relationships/customXml" Target="../ink/ink59.xml"/><Relationship Id="rId114" Type="http://schemas.openxmlformats.org/officeDocument/2006/relationships/image" Target="../media/image89.png"/><Relationship Id="rId60" Type="http://schemas.openxmlformats.org/officeDocument/2006/relationships/image" Target="../media/image63.png"/><Relationship Id="rId81" Type="http://schemas.openxmlformats.org/officeDocument/2006/relationships/customXml" Target="../ink/ink75.xml"/><Relationship Id="rId135" Type="http://schemas.openxmlformats.org/officeDocument/2006/relationships/customXml" Target="../ink/ink102.xml"/><Relationship Id="rId156" Type="http://schemas.openxmlformats.org/officeDocument/2006/relationships/image" Target="../media/image110.png"/><Relationship Id="rId177" Type="http://schemas.openxmlformats.org/officeDocument/2006/relationships/customXml" Target="../ink/ink123.xml"/><Relationship Id="rId198" Type="http://schemas.openxmlformats.org/officeDocument/2006/relationships/image" Target="../media/image131.png"/><Relationship Id="rId18" Type="http://schemas.openxmlformats.org/officeDocument/2006/relationships/image" Target="../media/image42.png"/><Relationship Id="rId39" Type="http://schemas.openxmlformats.org/officeDocument/2006/relationships/customXml" Target="../ink/ink54.xml"/></Relationships>
</file>

<file path=ppt/slides/_rels/slide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ustomXml" Target="../ink/ink136.xml"/><Relationship Id="rId13" Type="http://schemas.openxmlformats.org/officeDocument/2006/relationships/image" Target="../media/image41.emf"/><Relationship Id="rId7" Type="http://schemas.openxmlformats.org/officeDocument/2006/relationships/image" Target="../media/image38.emf"/><Relationship Id="rId12" Type="http://schemas.openxmlformats.org/officeDocument/2006/relationships/customXml" Target="../ink/ink138.xml"/><Relationship Id="rId2" Type="http://schemas.openxmlformats.org/officeDocument/2006/relationships/customXml" Target="../ink/ink134.xml"/><Relationship Id="rId1" Type="http://schemas.openxmlformats.org/officeDocument/2006/relationships/slideLayout" Target="../slideLayouts/slideLayout2.xml"/><Relationship Id="rId6" Type="http://schemas.openxmlformats.org/officeDocument/2006/relationships/customXml" Target="../ink/ink135.xml"/><Relationship Id="rId11" Type="http://schemas.openxmlformats.org/officeDocument/2006/relationships/image" Target="../media/image40.emf"/><Relationship Id="rId5" Type="http://schemas.openxmlformats.org/officeDocument/2006/relationships/image" Target="../media/image37.emf"/><Relationship Id="rId15" Type="http://schemas.openxmlformats.org/officeDocument/2006/relationships/image" Target="../media/image42.emf"/><Relationship Id="rId10" Type="http://schemas.openxmlformats.org/officeDocument/2006/relationships/customXml" Target="../ink/ink137.xml"/><Relationship Id="rId9" Type="http://schemas.openxmlformats.org/officeDocument/2006/relationships/image" Target="../media/image39.emf"/><Relationship Id="rId14" Type="http://schemas.openxmlformats.org/officeDocument/2006/relationships/customXml" Target="../ink/ink139.xml"/></Relationships>
</file>

<file path=ppt/slides/_rels/slide9.xml.rels><?xml version="1.0" encoding="UTF-8" standalone="yes"?>
<Relationships xmlns="http://schemas.openxmlformats.org/package/2006/relationships"><Relationship Id="rId2" Type="http://schemas.openxmlformats.org/officeDocument/2006/relationships/customXml" Target="../ink/ink140.xml"/><Relationship Id="rId1" Type="http://schemas.openxmlformats.org/officeDocument/2006/relationships/slideLayout" Target="../slideLayouts/slideLayout2.xml"/><Relationship Id="rId5" Type="http://schemas.openxmlformats.org/officeDocument/2006/relationships/image" Target="../media/image37.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0">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2">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idx="4294967295"/>
          </p:nvPr>
        </p:nvSpPr>
        <p:spPr>
          <a:xfrm>
            <a:off x="76200" y="2438400"/>
            <a:ext cx="4648200" cy="2760098"/>
          </a:xfrm>
        </p:spPr>
        <p:txBody>
          <a:bodyPr vert="horz" lIns="91440" tIns="45720" rIns="91440" bIns="45720" rtlCol="0" anchor="ctr">
            <a:noAutofit/>
          </a:bodyPr>
          <a:lstStyle/>
          <a:p>
            <a:pPr algn="l">
              <a:lnSpc>
                <a:spcPct val="90000"/>
              </a:lnSpc>
            </a:pPr>
            <a:r>
              <a:rPr lang="en-US" sz="3200" b="1" kern="1200" dirty="0">
                <a:solidFill>
                  <a:srgbClr val="FFFFFF"/>
                </a:solidFill>
                <a:latin typeface="+mj-lt"/>
                <a:ea typeface="+mj-ea"/>
                <a:cs typeface="+mj-cs"/>
              </a:rPr>
              <a:t>Unit 5. </a:t>
            </a:r>
            <a:br>
              <a:rPr lang="en-US" sz="3200" b="1" kern="1200" dirty="0">
                <a:solidFill>
                  <a:srgbClr val="FFFFFF"/>
                </a:solidFill>
                <a:latin typeface="+mj-lt"/>
                <a:ea typeface="+mj-ea"/>
                <a:cs typeface="+mj-cs"/>
              </a:rPr>
            </a:br>
            <a:r>
              <a:rPr lang="en-US" sz="3200" b="1" kern="1200" dirty="0">
                <a:solidFill>
                  <a:srgbClr val="FFFFFF"/>
                </a:solidFill>
                <a:latin typeface="+mj-lt"/>
                <a:ea typeface="+mj-ea"/>
                <a:cs typeface="+mj-cs"/>
              </a:rPr>
              <a:t>Current-Voltage Characteristics </a:t>
            </a:r>
            <a:r>
              <a:rPr lang="en-US" sz="3200" b="1" dirty="0">
                <a:solidFill>
                  <a:srgbClr val="FFFFFF"/>
                </a:solidFill>
              </a:rPr>
              <a:t>of </a:t>
            </a:r>
            <a:r>
              <a:rPr lang="en-US" sz="3200" b="1" kern="1200" dirty="0">
                <a:solidFill>
                  <a:srgbClr val="FFFFFF"/>
                </a:solidFill>
                <a:latin typeface="+mj-lt"/>
                <a:ea typeface="+mj-ea"/>
                <a:cs typeface="+mj-cs"/>
              </a:rPr>
              <a:t>Bipolar Junction Transisto</a:t>
            </a:r>
            <a:r>
              <a:rPr lang="en-US" sz="3200" b="1" dirty="0">
                <a:solidFill>
                  <a:srgbClr val="FFFFFF"/>
                </a:solidFill>
              </a:rPr>
              <a:t>rs. </a:t>
            </a:r>
            <a:br>
              <a:rPr lang="en-US" sz="3200" b="1" dirty="0">
                <a:solidFill>
                  <a:srgbClr val="FFFFFF"/>
                </a:solidFill>
              </a:rPr>
            </a:br>
            <a:br>
              <a:rPr lang="en-US" sz="3200" b="1" dirty="0">
                <a:solidFill>
                  <a:srgbClr val="FFFFFF"/>
                </a:solidFill>
              </a:rPr>
            </a:br>
            <a:r>
              <a:rPr lang="en-US" sz="3200" b="1" dirty="0">
                <a:solidFill>
                  <a:srgbClr val="FFFFFF"/>
                </a:solidFill>
              </a:rPr>
              <a:t>Design and process parameters </a:t>
            </a:r>
            <a:endParaRPr lang="en-US" sz="3200" b="1" kern="1200" dirty="0">
              <a:solidFill>
                <a:srgbClr val="FFFFFF"/>
              </a:solidFill>
              <a:latin typeface="+mj-lt"/>
              <a:ea typeface="+mj-ea"/>
              <a:cs typeface="+mj-cs"/>
            </a:endParaRPr>
          </a:p>
        </p:txBody>
      </p:sp>
      <p:sp>
        <p:nvSpPr>
          <p:cNvPr id="3" name="Subtitle 2"/>
          <p:cNvSpPr>
            <a:spLocks noGrp="1"/>
          </p:cNvSpPr>
          <p:nvPr>
            <p:ph type="subTitle" idx="4294967295"/>
          </p:nvPr>
        </p:nvSpPr>
        <p:spPr>
          <a:xfrm>
            <a:off x="3581400" y="533400"/>
            <a:ext cx="3979563" cy="5230634"/>
          </a:xfrm>
        </p:spPr>
        <p:txBody>
          <a:bodyPr vert="horz" lIns="91440" tIns="45720" rIns="91440" bIns="45720" rtlCol="0" anchor="ctr">
            <a:normAutofit lnSpcReduction="10000"/>
          </a:bodyPr>
          <a:lstStyle/>
          <a:p>
            <a:pPr lvl="1" indent="0">
              <a:lnSpc>
                <a:spcPct val="90000"/>
              </a:lnSpc>
              <a:buNone/>
            </a:pPr>
            <a:r>
              <a:rPr lang="en-US" sz="2100" dirty="0">
                <a:solidFill>
                  <a:srgbClr val="000000"/>
                </a:solidFill>
              </a:rPr>
              <a:t>BJT device structure: </a:t>
            </a:r>
          </a:p>
          <a:p>
            <a:pPr lvl="1" indent="0">
              <a:lnSpc>
                <a:spcPct val="90000"/>
              </a:lnSpc>
              <a:buNone/>
            </a:pPr>
            <a:r>
              <a:rPr lang="en-US" sz="2100" dirty="0">
                <a:solidFill>
                  <a:srgbClr val="000000"/>
                </a:solidFill>
              </a:rPr>
              <a:t>heavily doped emitter, </a:t>
            </a:r>
          </a:p>
          <a:p>
            <a:pPr lvl="1" indent="0">
              <a:lnSpc>
                <a:spcPct val="90000"/>
              </a:lnSpc>
              <a:buNone/>
            </a:pPr>
            <a:r>
              <a:rPr lang="en-US" sz="2100" dirty="0">
                <a:solidFill>
                  <a:srgbClr val="000000"/>
                </a:solidFill>
              </a:rPr>
              <a:t>moderately doped base, </a:t>
            </a:r>
          </a:p>
          <a:p>
            <a:pPr lvl="1" indent="0">
              <a:lnSpc>
                <a:spcPct val="90000"/>
              </a:lnSpc>
              <a:buNone/>
            </a:pPr>
            <a:r>
              <a:rPr lang="en-US" sz="2100" dirty="0">
                <a:solidFill>
                  <a:srgbClr val="000000"/>
                </a:solidFill>
              </a:rPr>
              <a:t>low-doped collector </a:t>
            </a:r>
          </a:p>
          <a:p>
            <a:pPr lvl="1" indent="0">
              <a:lnSpc>
                <a:spcPct val="90000"/>
              </a:lnSpc>
              <a:buNone/>
            </a:pPr>
            <a:endParaRPr lang="en-US" sz="2100" dirty="0">
              <a:solidFill>
                <a:srgbClr val="000000"/>
              </a:solidFill>
            </a:endParaRPr>
          </a:p>
          <a:p>
            <a:pPr lvl="1" indent="0">
              <a:lnSpc>
                <a:spcPct val="90000"/>
              </a:lnSpc>
              <a:buNone/>
            </a:pPr>
            <a:r>
              <a:rPr lang="en-US" sz="2100" dirty="0">
                <a:solidFill>
                  <a:srgbClr val="000000"/>
                </a:solidFill>
              </a:rPr>
              <a:t>Bias voltages for forward active mode:  forward bias for base-emitter and reverse bias for collector-base junctions</a:t>
            </a:r>
          </a:p>
          <a:p>
            <a:pPr lvl="1" indent="0">
              <a:lnSpc>
                <a:spcPct val="90000"/>
              </a:lnSpc>
              <a:buNone/>
            </a:pPr>
            <a:endParaRPr lang="en-US" sz="2100" dirty="0">
              <a:solidFill>
                <a:srgbClr val="000000"/>
              </a:solidFill>
              <a:sym typeface="Symbol" panose="05050102010706020507" pitchFamily="18" charset="2"/>
            </a:endParaRPr>
          </a:p>
          <a:p>
            <a:pPr lvl="1" indent="0">
              <a:lnSpc>
                <a:spcPct val="90000"/>
              </a:lnSpc>
              <a:buNone/>
            </a:pPr>
            <a:r>
              <a:rPr lang="en-US" sz="2100" dirty="0">
                <a:solidFill>
                  <a:srgbClr val="000000"/>
                </a:solidFill>
              </a:rPr>
              <a:t>Input, output and transfer characteristics of BJT</a:t>
            </a:r>
          </a:p>
          <a:p>
            <a:pPr lvl="1" indent="0">
              <a:lnSpc>
                <a:spcPct val="90000"/>
              </a:lnSpc>
              <a:buNone/>
            </a:pPr>
            <a:endParaRPr lang="en-US" sz="2100" dirty="0">
              <a:solidFill>
                <a:srgbClr val="000000"/>
              </a:solidFill>
            </a:endParaRPr>
          </a:p>
          <a:p>
            <a:pPr lvl="1" indent="0">
              <a:lnSpc>
                <a:spcPct val="90000"/>
              </a:lnSpc>
              <a:buNone/>
            </a:pPr>
            <a:r>
              <a:rPr lang="en-US" sz="2100" dirty="0">
                <a:solidFill>
                  <a:srgbClr val="000000"/>
                </a:solidFill>
                <a:sym typeface="Symbol" panose="05050102010706020507" pitchFamily="18" charset="2"/>
              </a:rPr>
              <a:t>Complementary BJT: </a:t>
            </a:r>
            <a:r>
              <a:rPr lang="en-US" sz="2100" dirty="0" err="1">
                <a:solidFill>
                  <a:srgbClr val="000000"/>
                </a:solidFill>
                <a:sym typeface="Symbol" panose="05050102010706020507" pitchFamily="18" charset="2"/>
              </a:rPr>
              <a:t>npn</a:t>
            </a:r>
            <a:r>
              <a:rPr lang="en-US" sz="2100" dirty="0">
                <a:solidFill>
                  <a:srgbClr val="000000"/>
                </a:solidFill>
                <a:sym typeface="Symbol" panose="05050102010706020507" pitchFamily="18" charset="2"/>
              </a:rPr>
              <a:t> and </a:t>
            </a:r>
            <a:r>
              <a:rPr lang="en-US" sz="2100" dirty="0" err="1">
                <a:solidFill>
                  <a:srgbClr val="000000"/>
                </a:solidFill>
                <a:sym typeface="Symbol" panose="05050102010706020507" pitchFamily="18" charset="2"/>
              </a:rPr>
              <a:t>pnp</a:t>
            </a:r>
            <a:r>
              <a:rPr lang="en-US" sz="2100" dirty="0">
                <a:solidFill>
                  <a:srgbClr val="000000"/>
                </a:solidFill>
                <a:sym typeface="Symbol" panose="05050102010706020507" pitchFamily="18" charset="2"/>
              </a:rPr>
              <a:t> symbols</a:t>
            </a:r>
            <a:endParaRPr lang="en-US" sz="2100" dirty="0">
              <a:solidFill>
                <a:srgbClr val="000000"/>
              </a:solidFill>
            </a:endParaRPr>
          </a:p>
          <a:p>
            <a:pPr lvl="1" indent="0">
              <a:lnSpc>
                <a:spcPct val="90000"/>
              </a:lnSpc>
              <a:buNone/>
            </a:pPr>
            <a:endParaRPr lang="en-US" sz="2100" dirty="0">
              <a:solidFill>
                <a:srgbClr val="000000"/>
              </a:solidFill>
            </a:endParaRPr>
          </a:p>
        </p:txBody>
      </p:sp>
      <p:sp>
        <p:nvSpPr>
          <p:cNvPr id="6" name="Slide Number Placeholder 5"/>
          <p:cNvSpPr>
            <a:spLocks noGrp="1"/>
          </p:cNvSpPr>
          <p:nvPr>
            <p:ph type="sldNum" sz="quarter" idx="12"/>
          </p:nvPr>
        </p:nvSpPr>
        <p:spPr>
          <a:xfrm>
            <a:off x="8119447" y="6223702"/>
            <a:ext cx="428046" cy="314067"/>
          </a:xfrm>
        </p:spPr>
        <p:txBody>
          <a:bodyPr vert="horz" lIns="91440" tIns="45720" rIns="91440" bIns="45720" rtlCol="0" anchor="ctr">
            <a:normAutofit/>
          </a:bodyPr>
          <a:lstStyle/>
          <a:p>
            <a:pPr>
              <a:spcAft>
                <a:spcPts val="600"/>
              </a:spcAft>
            </a:pPr>
            <a:fld id="{153644B5-4BB5-478C-9B1D-5BAA105A4AAF}" type="slidenum">
              <a:rPr lang="en-US" sz="900">
                <a:solidFill>
                  <a:srgbClr val="898989"/>
                </a:solidFill>
              </a:rPr>
              <a:pPr>
                <a:spcAft>
                  <a:spcPts val="600"/>
                </a:spcAft>
              </a:pPr>
              <a:t>1</a:t>
            </a:fld>
            <a:endParaRPr lang="en-US" sz="900">
              <a:solidFill>
                <a:srgbClr val="898989"/>
              </a:solidFill>
            </a:endParaRPr>
          </a:p>
        </p:txBody>
      </p:sp>
    </p:spTree>
    <p:extLst>
      <p:ext uri="{BB962C8B-B14F-4D97-AF65-F5344CB8AC3E}">
        <p14:creationId xmlns:p14="http://schemas.microsoft.com/office/powerpoint/2010/main" val="3031619098"/>
      </p:ext>
    </p:extLst>
  </p:cSld>
  <p:clrMapOvr>
    <a:masterClrMapping/>
  </p:clrMapOvr>
  <p:transition spd="slow" advTm="74021"/>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85800"/>
            <a:ext cx="8915400" cy="1143000"/>
          </a:xfrm>
        </p:spPr>
        <p:txBody>
          <a:bodyPr>
            <a:normAutofit/>
          </a:bodyPr>
          <a:lstStyle/>
          <a:p>
            <a:r>
              <a:rPr lang="en-US" dirty="0"/>
              <a:t>BJT transfer characteristic</a:t>
            </a:r>
          </a:p>
        </p:txBody>
      </p:sp>
      <p:sp>
        <p:nvSpPr>
          <p:cNvPr id="6" name="Slide Number Placeholder 5"/>
          <p:cNvSpPr>
            <a:spLocks noGrp="1"/>
          </p:cNvSpPr>
          <p:nvPr>
            <p:ph type="sldNum" sz="quarter" idx="12"/>
          </p:nvPr>
        </p:nvSpPr>
        <p:spPr/>
        <p:txBody>
          <a:bodyPr/>
          <a:lstStyle/>
          <a:p>
            <a:fld id="{153644B5-4BB5-478C-9B1D-5BAA105A4AAF}" type="slidenum">
              <a:rPr lang="en-US" smtClean="0"/>
              <a:pPr/>
              <a:t>10</a:t>
            </a:fld>
            <a:endParaRPr lang="en-US"/>
          </a:p>
        </p:txBody>
      </p:sp>
      <p:sp>
        <p:nvSpPr>
          <p:cNvPr id="7" name="Rectangle 6"/>
          <p:cNvSpPr/>
          <p:nvPr/>
        </p:nvSpPr>
        <p:spPr>
          <a:xfrm>
            <a:off x="1219200" y="1676400"/>
            <a:ext cx="8991600" cy="400110"/>
          </a:xfrm>
          <a:prstGeom prst="rect">
            <a:avLst/>
          </a:prstGeom>
        </p:spPr>
        <p:txBody>
          <a:bodyPr wrap="square">
            <a:spAutoFit/>
          </a:bodyPr>
          <a:lstStyle/>
          <a:p>
            <a:r>
              <a:rPr lang="en-US" sz="2000" dirty="0"/>
              <a:t>The same as the input one, just collector current is scaled up 100 times</a:t>
            </a:r>
          </a:p>
        </p:txBody>
      </p:sp>
      <p:cxnSp>
        <p:nvCxnSpPr>
          <p:cNvPr id="49" name="Straight Connector 48"/>
          <p:cNvCxnSpPr/>
          <p:nvPr/>
        </p:nvCxnSpPr>
        <p:spPr>
          <a:xfrm>
            <a:off x="10134600" y="4495800"/>
            <a:ext cx="914400" cy="914400"/>
          </a:xfrm>
          <a:prstGeom prst="line">
            <a:avLst/>
          </a:prstGeom>
        </p:spPr>
        <p:style>
          <a:lnRef idx="1">
            <a:schemeClr val="accent1"/>
          </a:lnRef>
          <a:fillRef idx="0">
            <a:schemeClr val="accent1"/>
          </a:fillRef>
          <a:effectRef idx="0">
            <a:schemeClr val="accent1"/>
          </a:effectRef>
          <a:fontRef idx="minor">
            <a:schemeClr val="tx1"/>
          </a:fontRef>
        </p:style>
      </p:cxnSp>
      <p:grpSp>
        <p:nvGrpSpPr>
          <p:cNvPr id="3" name="Group 34"/>
          <p:cNvGrpSpPr/>
          <p:nvPr/>
        </p:nvGrpSpPr>
        <p:grpSpPr>
          <a:xfrm>
            <a:off x="762000" y="2743200"/>
            <a:ext cx="2955403" cy="2123420"/>
            <a:chOff x="3200400" y="3048000"/>
            <a:chExt cx="2955403" cy="2123420"/>
          </a:xfrm>
        </p:grpSpPr>
        <p:cxnSp>
          <p:nvCxnSpPr>
            <p:cNvPr id="26" name="Straight Arrow Connector 25"/>
            <p:cNvCxnSpPr/>
            <p:nvPr/>
          </p:nvCxnSpPr>
          <p:spPr>
            <a:xfrm>
              <a:off x="3200400" y="4572000"/>
              <a:ext cx="2667000" cy="0"/>
            </a:xfrm>
            <a:prstGeom prst="straightConnector1">
              <a:avLst/>
            </a:prstGeom>
            <a:ln w="381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505200" y="3124200"/>
              <a:ext cx="0" cy="1524000"/>
            </a:xfrm>
            <a:prstGeom prst="straightConnector1">
              <a:avLst/>
            </a:prstGeom>
            <a:ln w="381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3505200" y="3048000"/>
              <a:ext cx="1180323" cy="523220"/>
            </a:xfrm>
            <a:prstGeom prst="rect">
              <a:avLst/>
            </a:prstGeom>
          </p:spPr>
          <p:txBody>
            <a:bodyPr wrap="none">
              <a:spAutoFit/>
            </a:bodyPr>
            <a:lstStyle/>
            <a:p>
              <a:r>
                <a:rPr lang="en-US" sz="2800" dirty="0" err="1"/>
                <a:t>I</a:t>
              </a:r>
              <a:r>
                <a:rPr lang="en-US" sz="2000" dirty="0" err="1"/>
                <a:t>collector</a:t>
              </a:r>
              <a:endParaRPr lang="en-US" sz="2000" dirty="0"/>
            </a:p>
          </p:txBody>
        </p:sp>
        <p:sp>
          <p:nvSpPr>
            <p:cNvPr id="34" name="Rectangle 33"/>
            <p:cNvSpPr/>
            <p:nvPr/>
          </p:nvSpPr>
          <p:spPr>
            <a:xfrm>
              <a:off x="5257800" y="4648200"/>
              <a:ext cx="898003" cy="523220"/>
            </a:xfrm>
            <a:prstGeom prst="rect">
              <a:avLst/>
            </a:prstGeom>
          </p:spPr>
          <p:txBody>
            <a:bodyPr wrap="none">
              <a:spAutoFit/>
            </a:bodyPr>
            <a:lstStyle/>
            <a:p>
              <a:r>
                <a:rPr lang="en-US" sz="2800" dirty="0"/>
                <a:t>V</a:t>
              </a:r>
              <a:r>
                <a:rPr lang="en-US" dirty="0"/>
                <a:t>BE(V)</a:t>
              </a:r>
            </a:p>
          </p:txBody>
        </p:sp>
      </p:grpSp>
      <p:sp>
        <p:nvSpPr>
          <p:cNvPr id="14" name="Rectangle 13"/>
          <p:cNvSpPr/>
          <p:nvPr/>
        </p:nvSpPr>
        <p:spPr>
          <a:xfrm>
            <a:off x="1295400" y="3200400"/>
            <a:ext cx="585417" cy="369332"/>
          </a:xfrm>
          <a:prstGeom prst="rect">
            <a:avLst/>
          </a:prstGeom>
        </p:spPr>
        <p:txBody>
          <a:bodyPr wrap="none">
            <a:spAutoFit/>
          </a:bodyPr>
          <a:lstStyle/>
          <a:p>
            <a:r>
              <a:rPr lang="en-US" dirty="0"/>
              <a:t>(µA)</a:t>
            </a:r>
          </a:p>
        </p:txBody>
      </p:sp>
      <p:sp>
        <p:nvSpPr>
          <p:cNvPr id="15" name="Rectangle 14"/>
          <p:cNvSpPr/>
          <p:nvPr/>
        </p:nvSpPr>
        <p:spPr>
          <a:xfrm>
            <a:off x="457200" y="2895600"/>
            <a:ext cx="535724" cy="369332"/>
          </a:xfrm>
          <a:prstGeom prst="rect">
            <a:avLst/>
          </a:prstGeom>
        </p:spPr>
        <p:txBody>
          <a:bodyPr wrap="none">
            <a:spAutoFit/>
          </a:bodyPr>
          <a:lstStyle/>
          <a:p>
            <a:r>
              <a:rPr lang="en-US" dirty="0"/>
              <a:t>200</a:t>
            </a:r>
          </a:p>
        </p:txBody>
      </p:sp>
      <p:sp>
        <p:nvSpPr>
          <p:cNvPr id="16" name="Rectangle 15"/>
          <p:cNvSpPr/>
          <p:nvPr/>
        </p:nvSpPr>
        <p:spPr>
          <a:xfrm>
            <a:off x="457200" y="3505200"/>
            <a:ext cx="535724" cy="369332"/>
          </a:xfrm>
          <a:prstGeom prst="rect">
            <a:avLst/>
          </a:prstGeom>
        </p:spPr>
        <p:txBody>
          <a:bodyPr wrap="none">
            <a:spAutoFit/>
          </a:bodyPr>
          <a:lstStyle/>
          <a:p>
            <a:r>
              <a:rPr lang="en-US" dirty="0"/>
              <a:t>100</a:t>
            </a:r>
          </a:p>
        </p:txBody>
      </p:sp>
      <p:sp>
        <p:nvSpPr>
          <p:cNvPr id="17" name="Rectangle 16"/>
          <p:cNvSpPr/>
          <p:nvPr/>
        </p:nvSpPr>
        <p:spPr>
          <a:xfrm>
            <a:off x="1905000" y="4343400"/>
            <a:ext cx="476412" cy="369332"/>
          </a:xfrm>
          <a:prstGeom prst="rect">
            <a:avLst/>
          </a:prstGeom>
        </p:spPr>
        <p:txBody>
          <a:bodyPr wrap="none">
            <a:spAutoFit/>
          </a:bodyPr>
          <a:lstStyle/>
          <a:p>
            <a:r>
              <a:rPr lang="en-US" dirty="0"/>
              <a:t>0.7</a:t>
            </a:r>
          </a:p>
        </p:txBody>
      </p:sp>
      <p:sp>
        <p:nvSpPr>
          <p:cNvPr id="21" name="TextBox 20"/>
          <p:cNvSpPr txBox="1"/>
          <p:nvPr/>
        </p:nvSpPr>
        <p:spPr>
          <a:xfrm>
            <a:off x="685800" y="4953000"/>
            <a:ext cx="7757701" cy="1477328"/>
          </a:xfrm>
          <a:prstGeom prst="rect">
            <a:avLst/>
          </a:prstGeom>
          <a:noFill/>
        </p:spPr>
        <p:txBody>
          <a:bodyPr wrap="none" rtlCol="0">
            <a:spAutoFit/>
          </a:bodyPr>
          <a:lstStyle/>
          <a:p>
            <a:r>
              <a:rPr lang="en-US" dirty="0"/>
              <a:t>If one bias both BJT and MOSFET to operate with the same bias currents </a:t>
            </a:r>
          </a:p>
          <a:p>
            <a:r>
              <a:rPr lang="en-US" dirty="0"/>
              <a:t>The BJT will show a much faster dependence of the collector current on V</a:t>
            </a:r>
            <a:r>
              <a:rPr lang="en-US" sz="1400" dirty="0"/>
              <a:t>BE</a:t>
            </a:r>
            <a:r>
              <a:rPr lang="en-US" dirty="0"/>
              <a:t> </a:t>
            </a:r>
          </a:p>
          <a:p>
            <a:r>
              <a:rPr lang="en-US" dirty="0"/>
              <a:t>compared to drain current dependence on V</a:t>
            </a:r>
            <a:r>
              <a:rPr lang="en-US" sz="1400" dirty="0"/>
              <a:t>GS </a:t>
            </a:r>
            <a:r>
              <a:rPr lang="en-US" dirty="0"/>
              <a:t>in MOSFET.</a:t>
            </a:r>
          </a:p>
          <a:p>
            <a:endParaRPr lang="en-US" dirty="0"/>
          </a:p>
          <a:p>
            <a:r>
              <a:rPr lang="en-US" dirty="0"/>
              <a:t>i.e. for the same bias currents BJTs have greater </a:t>
            </a:r>
            <a:r>
              <a:rPr lang="en-US" dirty="0" err="1"/>
              <a:t>transconductance</a:t>
            </a:r>
            <a:r>
              <a:rPr lang="en-US" dirty="0"/>
              <a:t> than MOSFETs</a:t>
            </a:r>
          </a:p>
        </p:txBody>
      </p:sp>
      <p:sp>
        <p:nvSpPr>
          <p:cNvPr id="22" name="TextBox 21"/>
          <p:cNvSpPr txBox="1"/>
          <p:nvPr/>
        </p:nvSpPr>
        <p:spPr>
          <a:xfrm>
            <a:off x="2590800" y="2514600"/>
            <a:ext cx="1172437" cy="369332"/>
          </a:xfrm>
          <a:prstGeom prst="rect">
            <a:avLst/>
          </a:prstGeom>
          <a:noFill/>
        </p:spPr>
        <p:txBody>
          <a:bodyPr wrap="none" rtlCol="0">
            <a:spAutoFit/>
          </a:bodyPr>
          <a:lstStyle/>
          <a:p>
            <a:r>
              <a:rPr lang="en-US" dirty="0"/>
              <a:t>V</a:t>
            </a:r>
            <a:r>
              <a:rPr lang="en-US" sz="1400" dirty="0"/>
              <a:t>CE</a:t>
            </a:r>
            <a:r>
              <a:rPr lang="en-US" dirty="0"/>
              <a:t>=const </a:t>
            </a:r>
          </a:p>
        </p:txBody>
      </p:sp>
      <mc:AlternateContent xmlns:mc="http://schemas.openxmlformats.org/markup-compatibility/2006" xmlns:p14="http://schemas.microsoft.com/office/powerpoint/2010/main">
        <mc:Choice Requires="p14">
          <p:contentPart p14:bwMode="auto" r:id="rId2">
            <p14:nvContentPartPr>
              <p14:cNvPr id="25602" name="Ink 2"/>
              <p14:cNvContentPartPr>
                <a14:cpLocks xmlns:a14="http://schemas.microsoft.com/office/drawing/2010/main" noRot="1" noChangeAspect="1" noEditPoints="1" noChangeArrowheads="1" noChangeShapeType="1"/>
              </p14:cNvContentPartPr>
              <p14:nvPr/>
            </p14:nvContentPartPr>
            <p14:xfrm>
              <a:off x="6516688" y="3783013"/>
              <a:ext cx="1587" cy="20637"/>
            </p14:xfrm>
          </p:contentPart>
        </mc:Choice>
        <mc:Fallback xmlns="">
          <p:pic>
            <p:nvPicPr>
              <p:cNvPr id="25602" name="Ink 2"/>
              <p:cNvPicPr>
                <a:picLocks noRot="1" noChangeAspect="1" noEditPoints="1" noChangeArrowheads="1" noChangeShapeType="1"/>
              </p:cNvPicPr>
              <p:nvPr/>
            </p:nvPicPr>
            <p:blipFill>
              <a:blip r:embed="rId5"/>
              <a:stretch>
                <a:fillRect/>
              </a:stretch>
            </p:blipFill>
            <p:spPr>
              <a:xfrm>
                <a:off x="6475426" y="3773077"/>
                <a:ext cx="84111" cy="4051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5603" name="Ink 3"/>
              <p14:cNvContentPartPr>
                <a14:cpLocks xmlns:a14="http://schemas.microsoft.com/office/drawing/2010/main" noRot="1" noChangeAspect="1" noEditPoints="1" noChangeArrowheads="1" noChangeShapeType="1"/>
              </p14:cNvContentPartPr>
              <p14:nvPr/>
            </p14:nvContentPartPr>
            <p14:xfrm>
              <a:off x="7435850" y="4833938"/>
              <a:ext cx="19050" cy="1587"/>
            </p14:xfrm>
          </p:contentPart>
        </mc:Choice>
        <mc:Fallback xmlns="">
          <p:pic>
            <p:nvPicPr>
              <p:cNvPr id="25603" name="Ink 3"/>
              <p:cNvPicPr>
                <a:picLocks noRot="1" noChangeAspect="1" noEditPoints="1" noChangeArrowheads="1" noChangeShapeType="1"/>
              </p:cNvPicPr>
              <p:nvPr/>
            </p:nvPicPr>
            <p:blipFill>
              <a:blip r:embed="rId7"/>
              <a:stretch>
                <a:fillRect/>
              </a:stretch>
            </p:blipFill>
            <p:spPr>
              <a:xfrm>
                <a:off x="7426505" y="4792676"/>
                <a:ext cx="37741" cy="84111"/>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5605" name="Ink 5"/>
              <p14:cNvContentPartPr>
                <a14:cpLocks xmlns:a14="http://schemas.microsoft.com/office/drawing/2010/main" noRot="1" noChangeAspect="1" noEditPoints="1" noChangeArrowheads="1" noChangeShapeType="1"/>
              </p14:cNvContentPartPr>
              <p14:nvPr/>
            </p14:nvContentPartPr>
            <p14:xfrm>
              <a:off x="6583363" y="4313238"/>
              <a:ext cx="28575" cy="9525"/>
            </p14:xfrm>
          </p:contentPart>
        </mc:Choice>
        <mc:Fallback xmlns="">
          <p:pic>
            <p:nvPicPr>
              <p:cNvPr id="25605" name="Ink 5"/>
              <p:cNvPicPr>
                <a:picLocks noRot="1" noChangeAspect="1" noEditPoints="1" noChangeArrowheads="1" noChangeShapeType="1"/>
              </p:cNvPicPr>
              <p:nvPr/>
            </p:nvPicPr>
            <p:blipFill>
              <a:blip r:embed="rId9"/>
              <a:stretch>
                <a:fillRect/>
              </a:stretch>
            </p:blipFill>
            <p:spPr>
              <a:xfrm>
                <a:off x="6574076" y="4305249"/>
                <a:ext cx="47149" cy="25502"/>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5606" name="Ink 6"/>
              <p14:cNvContentPartPr>
                <a14:cpLocks xmlns:a14="http://schemas.microsoft.com/office/drawing/2010/main" noRot="1" noChangeAspect="1" noEditPoints="1" noChangeArrowheads="1" noChangeShapeType="1"/>
              </p14:cNvContentPartPr>
              <p14:nvPr/>
            </p14:nvContentPartPr>
            <p14:xfrm>
              <a:off x="3886200" y="3429000"/>
              <a:ext cx="2601913" cy="1211263"/>
            </p14:xfrm>
          </p:contentPart>
        </mc:Choice>
        <mc:Fallback xmlns="">
          <p:pic>
            <p:nvPicPr>
              <p:cNvPr id="25606" name="Ink 6"/>
              <p:cNvPicPr>
                <a:picLocks noRot="1" noChangeAspect="1" noEditPoints="1" noChangeArrowheads="1" noChangeShapeType="1"/>
              </p:cNvPicPr>
              <p:nvPr/>
            </p:nvPicPr>
            <p:blipFill>
              <a:blip r:embed="rId11"/>
              <a:stretch>
                <a:fillRect/>
              </a:stretch>
            </p:blipFill>
            <p:spPr>
              <a:xfrm>
                <a:off x="3876839" y="3419660"/>
                <a:ext cx="2620634" cy="1229942"/>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5607" name="Ink 7"/>
              <p14:cNvContentPartPr>
                <a14:cpLocks xmlns:a14="http://schemas.microsoft.com/office/drawing/2010/main" noRot="1" noChangeAspect="1" noEditPoints="1" noChangeArrowheads="1" noChangeShapeType="1"/>
              </p14:cNvContentPartPr>
              <p14:nvPr/>
            </p14:nvContentPartPr>
            <p14:xfrm>
              <a:off x="5943600" y="2819400"/>
              <a:ext cx="842963" cy="1266825"/>
            </p14:xfrm>
          </p:contentPart>
        </mc:Choice>
        <mc:Fallback xmlns="">
          <p:pic>
            <p:nvPicPr>
              <p:cNvPr id="25607" name="Ink 7"/>
              <p:cNvPicPr>
                <a:picLocks noRot="1" noChangeAspect="1" noEditPoints="1" noChangeArrowheads="1" noChangeShapeType="1"/>
              </p:cNvPicPr>
              <p:nvPr/>
            </p:nvPicPr>
            <p:blipFill>
              <a:blip r:embed="rId13"/>
              <a:stretch>
                <a:fillRect/>
              </a:stretch>
            </p:blipFill>
            <p:spPr>
              <a:xfrm>
                <a:off x="5934230" y="2810053"/>
                <a:ext cx="861704" cy="1285518"/>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5608" name="Ink 8"/>
              <p14:cNvContentPartPr>
                <a14:cpLocks xmlns:a14="http://schemas.microsoft.com/office/drawing/2010/main" noRot="1" noChangeAspect="1" noEditPoints="1" noChangeArrowheads="1" noChangeShapeType="1"/>
              </p14:cNvContentPartPr>
              <p14:nvPr/>
            </p14:nvContentPartPr>
            <p14:xfrm>
              <a:off x="6477000" y="2590800"/>
              <a:ext cx="1457325" cy="1901825"/>
            </p14:xfrm>
          </p:contentPart>
        </mc:Choice>
        <mc:Fallback xmlns="">
          <p:pic>
            <p:nvPicPr>
              <p:cNvPr id="25608" name="Ink 8"/>
              <p:cNvPicPr>
                <a:picLocks noRot="1" noChangeAspect="1" noEditPoints="1" noChangeArrowheads="1" noChangeShapeType="1"/>
              </p:cNvPicPr>
              <p:nvPr/>
            </p:nvPicPr>
            <p:blipFill>
              <a:blip r:embed="rId15"/>
              <a:stretch>
                <a:fillRect/>
              </a:stretch>
            </p:blipFill>
            <p:spPr>
              <a:xfrm>
                <a:off x="6467637" y="2581451"/>
                <a:ext cx="1476050" cy="1920523"/>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5609" name="Ink 9"/>
              <p14:cNvContentPartPr>
                <a14:cpLocks xmlns:a14="http://schemas.microsoft.com/office/drawing/2010/main" noRot="1" noChangeAspect="1" noEditPoints="1" noChangeArrowheads="1" noChangeShapeType="1"/>
              </p14:cNvContentPartPr>
              <p14:nvPr/>
            </p14:nvContentPartPr>
            <p14:xfrm>
              <a:off x="6477000" y="2590800"/>
              <a:ext cx="1155700" cy="465138"/>
            </p14:xfrm>
          </p:contentPart>
        </mc:Choice>
        <mc:Fallback xmlns="">
          <p:pic>
            <p:nvPicPr>
              <p:cNvPr id="25609" name="Ink 9"/>
              <p:cNvPicPr>
                <a:picLocks noRot="1" noChangeAspect="1" noEditPoints="1" noChangeArrowheads="1" noChangeShapeType="1"/>
              </p:cNvPicPr>
              <p:nvPr/>
            </p:nvPicPr>
            <p:blipFill>
              <a:blip r:embed="rId17"/>
              <a:stretch>
                <a:fillRect/>
              </a:stretch>
            </p:blipFill>
            <p:spPr>
              <a:xfrm>
                <a:off x="6467639" y="2581418"/>
                <a:ext cx="1174422" cy="483902"/>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5610" name="Ink 10"/>
              <p14:cNvContentPartPr>
                <a14:cpLocks xmlns:a14="http://schemas.microsoft.com/office/drawing/2010/main" noRot="1" noChangeAspect="1" noEditPoints="1" noChangeArrowheads="1" noChangeShapeType="1"/>
              </p14:cNvContentPartPr>
              <p14:nvPr/>
            </p14:nvContentPartPr>
            <p14:xfrm>
              <a:off x="6019800" y="4495800"/>
              <a:ext cx="558800" cy="482600"/>
            </p14:xfrm>
          </p:contentPart>
        </mc:Choice>
        <mc:Fallback xmlns="">
          <p:pic>
            <p:nvPicPr>
              <p:cNvPr id="25610" name="Ink 10"/>
              <p:cNvPicPr>
                <a:picLocks noRot="1" noChangeAspect="1" noEditPoints="1" noChangeArrowheads="1" noChangeShapeType="1"/>
              </p:cNvPicPr>
              <p:nvPr/>
            </p:nvPicPr>
            <p:blipFill>
              <a:blip r:embed="rId19"/>
              <a:stretch>
                <a:fillRect/>
              </a:stretch>
            </p:blipFill>
            <p:spPr>
              <a:xfrm>
                <a:off x="6010292" y="4486443"/>
                <a:ext cx="577817" cy="501314"/>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5611" name="Ink 11"/>
              <p14:cNvContentPartPr>
                <a14:cpLocks xmlns:a14="http://schemas.microsoft.com/office/drawing/2010/main" noRot="1" noChangeAspect="1" noEditPoints="1" noChangeArrowheads="1" noChangeShapeType="1"/>
              </p14:cNvContentPartPr>
              <p14:nvPr/>
            </p14:nvContentPartPr>
            <p14:xfrm>
              <a:off x="6629400" y="2362200"/>
              <a:ext cx="709613" cy="190500"/>
            </p14:xfrm>
          </p:contentPart>
        </mc:Choice>
        <mc:Fallback xmlns="">
          <p:pic>
            <p:nvPicPr>
              <p:cNvPr id="25611" name="Ink 11"/>
              <p:cNvPicPr>
                <a:picLocks noRot="1" noChangeAspect="1" noEditPoints="1" noChangeArrowheads="1" noChangeShapeType="1"/>
              </p:cNvPicPr>
              <p:nvPr/>
            </p:nvPicPr>
            <p:blipFill>
              <a:blip r:embed="rId21"/>
              <a:stretch>
                <a:fillRect/>
              </a:stretch>
            </p:blipFill>
            <p:spPr>
              <a:xfrm>
                <a:off x="6619914" y="2352469"/>
                <a:ext cx="728585" cy="209962"/>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5613" name="Ink 13"/>
              <p14:cNvContentPartPr>
                <a14:cpLocks xmlns:a14="http://schemas.microsoft.com/office/drawing/2010/main" noRot="1" noChangeAspect="1" noEditPoints="1" noChangeArrowheads="1" noChangeShapeType="1"/>
              </p14:cNvContentPartPr>
              <p14:nvPr/>
            </p14:nvContentPartPr>
            <p14:xfrm>
              <a:off x="7239000" y="3276600"/>
              <a:ext cx="247650" cy="133350"/>
            </p14:xfrm>
          </p:contentPart>
        </mc:Choice>
        <mc:Fallback xmlns="">
          <p:pic>
            <p:nvPicPr>
              <p:cNvPr id="25613" name="Ink 13"/>
              <p:cNvPicPr>
                <a:picLocks noRot="1" noChangeAspect="1" noEditPoints="1" noChangeArrowheads="1" noChangeShapeType="1"/>
              </p:cNvPicPr>
              <p:nvPr/>
            </p:nvPicPr>
            <p:blipFill>
              <a:blip r:embed="rId23"/>
              <a:stretch>
                <a:fillRect/>
              </a:stretch>
            </p:blipFill>
            <p:spPr>
              <a:xfrm>
                <a:off x="7229573" y="3267280"/>
                <a:ext cx="266505" cy="15199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5614" name="Ink 14"/>
              <p14:cNvContentPartPr>
                <a14:cpLocks xmlns:a14="http://schemas.microsoft.com/office/drawing/2010/main" noRot="1" noChangeAspect="1" noEditPoints="1" noChangeArrowheads="1" noChangeShapeType="1"/>
              </p14:cNvContentPartPr>
              <p14:nvPr/>
            </p14:nvContentPartPr>
            <p14:xfrm>
              <a:off x="6705600" y="2057400"/>
              <a:ext cx="682625" cy="284163"/>
            </p14:xfrm>
          </p:contentPart>
        </mc:Choice>
        <mc:Fallback xmlns="">
          <p:pic>
            <p:nvPicPr>
              <p:cNvPr id="25614" name="Ink 14"/>
              <p:cNvPicPr>
                <a:picLocks noRot="1" noChangeAspect="1" noEditPoints="1" noChangeArrowheads="1" noChangeShapeType="1"/>
              </p:cNvPicPr>
              <p:nvPr/>
            </p:nvPicPr>
            <p:blipFill>
              <a:blip r:embed="rId25"/>
              <a:stretch>
                <a:fillRect/>
              </a:stretch>
            </p:blipFill>
            <p:spPr>
              <a:xfrm>
                <a:off x="6696219" y="2048048"/>
                <a:ext cx="701386" cy="302867"/>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5615" name="Ink 15"/>
              <p14:cNvContentPartPr>
                <a14:cpLocks xmlns:a14="http://schemas.microsoft.com/office/drawing/2010/main" noRot="1" noChangeAspect="1" noEditPoints="1" noChangeArrowheads="1" noChangeShapeType="1"/>
              </p14:cNvContentPartPr>
              <p14:nvPr/>
            </p14:nvContentPartPr>
            <p14:xfrm>
              <a:off x="7772400" y="3048000"/>
              <a:ext cx="719138" cy="312738"/>
            </p14:xfrm>
          </p:contentPart>
        </mc:Choice>
        <mc:Fallback xmlns="">
          <p:pic>
            <p:nvPicPr>
              <p:cNvPr id="25615" name="Ink 15"/>
              <p:cNvPicPr>
                <a:picLocks noRot="1" noChangeAspect="1" noEditPoints="1" noChangeArrowheads="1" noChangeShapeType="1"/>
              </p:cNvPicPr>
              <p:nvPr/>
            </p:nvPicPr>
            <p:blipFill>
              <a:blip r:embed="rId27"/>
              <a:stretch>
                <a:fillRect/>
              </a:stretch>
            </p:blipFill>
            <p:spPr>
              <a:xfrm>
                <a:off x="7763061" y="3038728"/>
                <a:ext cx="737817" cy="331281"/>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5617" name="Ink 17"/>
              <p14:cNvContentPartPr>
                <a14:cpLocks xmlns:a14="http://schemas.microsoft.com/office/drawing/2010/main" noRot="1" noChangeAspect="1" noEditPoints="1" noChangeArrowheads="1" noChangeShapeType="1"/>
              </p14:cNvContentPartPr>
              <p14:nvPr/>
            </p14:nvContentPartPr>
            <p14:xfrm>
              <a:off x="1676400" y="2895600"/>
              <a:ext cx="1219200" cy="1371600"/>
            </p14:xfrm>
          </p:contentPart>
        </mc:Choice>
        <mc:Fallback xmlns="">
          <p:pic>
            <p:nvPicPr>
              <p:cNvPr id="25617" name="Ink 17"/>
              <p:cNvPicPr>
                <a:picLocks noRot="1" noChangeAspect="1" noEditPoints="1" noChangeArrowheads="1" noChangeShapeType="1"/>
              </p:cNvPicPr>
              <p:nvPr/>
            </p:nvPicPr>
            <p:blipFill>
              <a:blip r:embed="rId29"/>
              <a:stretch>
                <a:fillRect/>
              </a:stretch>
            </p:blipFill>
            <p:spPr>
              <a:xfrm>
                <a:off x="1656907" y="2857819"/>
                <a:ext cx="1258187" cy="1447162"/>
              </a:xfrm>
              <a:prstGeom prst="rect">
                <a:avLst/>
              </a:prstGeom>
            </p:spPr>
          </p:pic>
        </mc:Fallback>
      </mc:AlternateContent>
    </p:spTree>
    <p:extLst>
      <p:ext uri="{BB962C8B-B14F-4D97-AF65-F5344CB8AC3E}">
        <p14:creationId xmlns:p14="http://schemas.microsoft.com/office/powerpoint/2010/main" val="579124372"/>
      </p:ext>
    </p:extLst>
  </p:cSld>
  <p:clrMapOvr>
    <a:masterClrMapping/>
  </p:clrMapOvr>
  <p:transition advTm="56279"/>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85800"/>
            <a:ext cx="8915400" cy="1143000"/>
          </a:xfrm>
        </p:spPr>
        <p:txBody>
          <a:bodyPr>
            <a:normAutofit/>
          </a:bodyPr>
          <a:lstStyle/>
          <a:p>
            <a:r>
              <a:rPr lang="en-US" dirty="0"/>
              <a:t>BJT input characteristic</a:t>
            </a:r>
          </a:p>
        </p:txBody>
      </p:sp>
      <p:sp>
        <p:nvSpPr>
          <p:cNvPr id="6" name="Slide Number Placeholder 5"/>
          <p:cNvSpPr>
            <a:spLocks noGrp="1"/>
          </p:cNvSpPr>
          <p:nvPr>
            <p:ph type="sldNum" sz="quarter" idx="12"/>
          </p:nvPr>
        </p:nvSpPr>
        <p:spPr/>
        <p:txBody>
          <a:bodyPr/>
          <a:lstStyle/>
          <a:p>
            <a:fld id="{153644B5-4BB5-478C-9B1D-5BAA105A4AAF}" type="slidenum">
              <a:rPr lang="en-US" smtClean="0"/>
              <a:pPr/>
              <a:t>11</a:t>
            </a:fld>
            <a:endParaRPr lang="en-US"/>
          </a:p>
        </p:txBody>
      </p:sp>
      <p:sp>
        <p:nvSpPr>
          <p:cNvPr id="7" name="Rectangle 6"/>
          <p:cNvSpPr/>
          <p:nvPr/>
        </p:nvSpPr>
        <p:spPr>
          <a:xfrm>
            <a:off x="1219200" y="1676400"/>
            <a:ext cx="8991600" cy="400110"/>
          </a:xfrm>
          <a:prstGeom prst="rect">
            <a:avLst/>
          </a:prstGeom>
        </p:spPr>
        <p:txBody>
          <a:bodyPr wrap="square">
            <a:spAutoFit/>
          </a:bodyPr>
          <a:lstStyle/>
          <a:p>
            <a:r>
              <a:rPr lang="en-US" sz="2000" dirty="0"/>
              <a:t>Interestingly, BJTs often operate with V</a:t>
            </a:r>
            <a:r>
              <a:rPr lang="en-US" sz="1600" dirty="0"/>
              <a:t>BE</a:t>
            </a:r>
            <a:r>
              <a:rPr lang="en-US" sz="2000" dirty="0"/>
              <a:t> close to 0.7 V </a:t>
            </a:r>
          </a:p>
        </p:txBody>
      </p:sp>
      <p:cxnSp>
        <p:nvCxnSpPr>
          <p:cNvPr id="49" name="Straight Connector 48"/>
          <p:cNvCxnSpPr/>
          <p:nvPr/>
        </p:nvCxnSpPr>
        <p:spPr>
          <a:xfrm>
            <a:off x="10134600" y="4495800"/>
            <a:ext cx="914400" cy="914400"/>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762000" y="2743200"/>
            <a:ext cx="3008301" cy="2123420"/>
            <a:chOff x="3200400" y="3048000"/>
            <a:chExt cx="3008301" cy="2123420"/>
          </a:xfrm>
        </p:grpSpPr>
        <p:cxnSp>
          <p:nvCxnSpPr>
            <p:cNvPr id="26" name="Straight Arrow Connector 25"/>
            <p:cNvCxnSpPr/>
            <p:nvPr/>
          </p:nvCxnSpPr>
          <p:spPr>
            <a:xfrm>
              <a:off x="3200400" y="4572000"/>
              <a:ext cx="2667000" cy="0"/>
            </a:xfrm>
            <a:prstGeom prst="straightConnector1">
              <a:avLst/>
            </a:prstGeom>
            <a:ln w="381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505200" y="3124200"/>
              <a:ext cx="0" cy="1524000"/>
            </a:xfrm>
            <a:prstGeom prst="straightConnector1">
              <a:avLst/>
            </a:prstGeom>
            <a:ln w="381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3505200" y="3048000"/>
              <a:ext cx="761747" cy="523220"/>
            </a:xfrm>
            <a:prstGeom prst="rect">
              <a:avLst/>
            </a:prstGeom>
          </p:spPr>
          <p:txBody>
            <a:bodyPr wrap="none">
              <a:spAutoFit/>
            </a:bodyPr>
            <a:lstStyle/>
            <a:p>
              <a:r>
                <a:rPr lang="en-US" sz="2800" dirty="0" err="1"/>
                <a:t>I</a:t>
              </a:r>
              <a:r>
                <a:rPr lang="en-US" sz="2000" dirty="0" err="1"/>
                <a:t>base</a:t>
              </a:r>
              <a:endParaRPr lang="en-US" sz="2000" dirty="0"/>
            </a:p>
          </p:txBody>
        </p:sp>
        <p:sp>
          <p:nvSpPr>
            <p:cNvPr id="34" name="Rectangle 33"/>
            <p:cNvSpPr/>
            <p:nvPr/>
          </p:nvSpPr>
          <p:spPr>
            <a:xfrm>
              <a:off x="5257800" y="4648200"/>
              <a:ext cx="950901" cy="523220"/>
            </a:xfrm>
            <a:prstGeom prst="rect">
              <a:avLst/>
            </a:prstGeom>
          </p:spPr>
          <p:txBody>
            <a:bodyPr wrap="none">
              <a:spAutoFit/>
            </a:bodyPr>
            <a:lstStyle/>
            <a:p>
              <a:r>
                <a:rPr lang="en-US" sz="2800" dirty="0"/>
                <a:t>V</a:t>
              </a:r>
              <a:r>
                <a:rPr lang="en-US" dirty="0"/>
                <a:t>BE (V)</a:t>
              </a:r>
            </a:p>
          </p:txBody>
        </p:sp>
      </p:grpSp>
      <p:sp>
        <p:nvSpPr>
          <p:cNvPr id="36" name="TextBox 35"/>
          <p:cNvSpPr txBox="1"/>
          <p:nvPr/>
        </p:nvSpPr>
        <p:spPr>
          <a:xfrm>
            <a:off x="1066800" y="3124200"/>
            <a:ext cx="585417" cy="369332"/>
          </a:xfrm>
          <a:prstGeom prst="rect">
            <a:avLst/>
          </a:prstGeom>
          <a:noFill/>
        </p:spPr>
        <p:txBody>
          <a:bodyPr wrap="none" rtlCol="0">
            <a:spAutoFit/>
          </a:bodyPr>
          <a:lstStyle/>
          <a:p>
            <a:r>
              <a:rPr lang="en-US" dirty="0"/>
              <a:t>(µA)</a:t>
            </a:r>
          </a:p>
        </p:txBody>
      </p:sp>
      <p:sp>
        <p:nvSpPr>
          <p:cNvPr id="39" name="TextBox 38"/>
          <p:cNvSpPr txBox="1"/>
          <p:nvPr/>
        </p:nvSpPr>
        <p:spPr>
          <a:xfrm>
            <a:off x="762000" y="3505200"/>
            <a:ext cx="301686" cy="369332"/>
          </a:xfrm>
          <a:prstGeom prst="rect">
            <a:avLst/>
          </a:prstGeom>
          <a:noFill/>
        </p:spPr>
        <p:txBody>
          <a:bodyPr wrap="none" rtlCol="0">
            <a:spAutoFit/>
          </a:bodyPr>
          <a:lstStyle/>
          <a:p>
            <a:r>
              <a:rPr lang="en-US" dirty="0"/>
              <a:t>1</a:t>
            </a:r>
          </a:p>
        </p:txBody>
      </p:sp>
      <p:sp>
        <p:nvSpPr>
          <p:cNvPr id="40" name="Rectangle 39"/>
          <p:cNvSpPr/>
          <p:nvPr/>
        </p:nvSpPr>
        <p:spPr>
          <a:xfrm>
            <a:off x="762000" y="2895600"/>
            <a:ext cx="301686" cy="369332"/>
          </a:xfrm>
          <a:prstGeom prst="rect">
            <a:avLst/>
          </a:prstGeom>
        </p:spPr>
        <p:txBody>
          <a:bodyPr wrap="none">
            <a:spAutoFit/>
          </a:bodyPr>
          <a:lstStyle/>
          <a:p>
            <a:r>
              <a:rPr lang="en-US" dirty="0"/>
              <a:t>2</a:t>
            </a:r>
          </a:p>
        </p:txBody>
      </p:sp>
      <p:sp>
        <p:nvSpPr>
          <p:cNvPr id="42" name="Rectangle 41"/>
          <p:cNvSpPr/>
          <p:nvPr/>
        </p:nvSpPr>
        <p:spPr>
          <a:xfrm>
            <a:off x="2057400" y="4267200"/>
            <a:ext cx="529312" cy="646331"/>
          </a:xfrm>
          <a:prstGeom prst="rect">
            <a:avLst/>
          </a:prstGeom>
        </p:spPr>
        <p:txBody>
          <a:bodyPr wrap="none">
            <a:spAutoFit/>
          </a:bodyPr>
          <a:lstStyle/>
          <a:p>
            <a:r>
              <a:rPr lang="en-US" dirty="0">
                <a:solidFill>
                  <a:prstClr val="white"/>
                </a:solidFill>
              </a:rPr>
              <a:t>0.7 </a:t>
            </a:r>
            <a:endParaRPr lang="en-US" dirty="0"/>
          </a:p>
          <a:p>
            <a:pPr lvl="0"/>
            <a:endParaRPr lang="en-US" dirty="0">
              <a:solidFill>
                <a:prstClr val="white"/>
              </a:solidFill>
            </a:endParaRPr>
          </a:p>
        </p:txBody>
      </p:sp>
      <p:sp>
        <p:nvSpPr>
          <p:cNvPr id="46" name="TextBox 45"/>
          <p:cNvSpPr txBox="1"/>
          <p:nvPr/>
        </p:nvSpPr>
        <p:spPr>
          <a:xfrm>
            <a:off x="762000" y="5181600"/>
            <a:ext cx="7467600" cy="923330"/>
          </a:xfrm>
          <a:prstGeom prst="rect">
            <a:avLst/>
          </a:prstGeom>
          <a:noFill/>
        </p:spPr>
        <p:txBody>
          <a:bodyPr wrap="square" rtlCol="0">
            <a:spAutoFit/>
          </a:bodyPr>
          <a:lstStyle/>
          <a:p>
            <a:r>
              <a:rPr lang="en-US" dirty="0"/>
              <a:t>BJTs have NO threshold voltage, </a:t>
            </a:r>
          </a:p>
          <a:p>
            <a:r>
              <a:rPr lang="en-US" dirty="0"/>
              <a:t>the base current increases exponentially with base-emitter voltage in a broad range of V</a:t>
            </a:r>
            <a:r>
              <a:rPr lang="en-US" sz="1400" dirty="0"/>
              <a:t>BE</a:t>
            </a:r>
          </a:p>
        </p:txBody>
      </p:sp>
      <p:sp>
        <p:nvSpPr>
          <p:cNvPr id="21" name="TextBox 20"/>
          <p:cNvSpPr txBox="1"/>
          <p:nvPr/>
        </p:nvSpPr>
        <p:spPr>
          <a:xfrm>
            <a:off x="2438400" y="2590800"/>
            <a:ext cx="1119537" cy="369332"/>
          </a:xfrm>
          <a:prstGeom prst="rect">
            <a:avLst/>
          </a:prstGeom>
          <a:noFill/>
        </p:spPr>
        <p:txBody>
          <a:bodyPr wrap="none" rtlCol="0">
            <a:spAutoFit/>
          </a:bodyPr>
          <a:lstStyle/>
          <a:p>
            <a:r>
              <a:rPr lang="en-US" dirty="0"/>
              <a:t>V</a:t>
            </a:r>
            <a:r>
              <a:rPr lang="en-US" sz="1400" dirty="0"/>
              <a:t>CE</a:t>
            </a:r>
            <a:r>
              <a:rPr lang="en-US" dirty="0"/>
              <a:t>=const</a:t>
            </a:r>
          </a:p>
        </p:txBody>
      </p:sp>
      <mc:AlternateContent xmlns:mc="http://schemas.openxmlformats.org/markup-compatibility/2006" xmlns:p14="http://schemas.microsoft.com/office/powerpoint/2010/main">
        <mc:Choice Requires="p14">
          <p:contentPart p14:bwMode="auto" r:id="rId2">
            <p14:nvContentPartPr>
              <p14:cNvPr id="4098" name="Ink 2"/>
              <p14:cNvContentPartPr>
                <a14:cpLocks xmlns:a14="http://schemas.microsoft.com/office/drawing/2010/main" noRot="1" noChangeAspect="1" noEditPoints="1" noChangeArrowheads="1" noChangeShapeType="1"/>
              </p14:cNvContentPartPr>
              <p14:nvPr/>
            </p14:nvContentPartPr>
            <p14:xfrm>
              <a:off x="6516688" y="3783013"/>
              <a:ext cx="1587" cy="20637"/>
            </p14:xfrm>
          </p:contentPart>
        </mc:Choice>
        <mc:Fallback xmlns="">
          <p:pic>
            <p:nvPicPr>
              <p:cNvPr id="4098" name="Ink 2"/>
              <p:cNvPicPr>
                <a:picLocks noRot="1" noChangeAspect="1" noEditPoints="1" noChangeArrowheads="1" noChangeShapeType="1"/>
              </p:cNvPicPr>
              <p:nvPr/>
            </p:nvPicPr>
            <p:blipFill>
              <a:blip r:embed="rId5"/>
              <a:stretch>
                <a:fillRect/>
              </a:stretch>
            </p:blipFill>
            <p:spPr>
              <a:xfrm>
                <a:off x="6475426" y="3773077"/>
                <a:ext cx="84111" cy="4051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099" name="Ink 3"/>
              <p14:cNvContentPartPr>
                <a14:cpLocks xmlns:a14="http://schemas.microsoft.com/office/drawing/2010/main" noRot="1" noChangeAspect="1" noEditPoints="1" noChangeArrowheads="1" noChangeShapeType="1"/>
              </p14:cNvContentPartPr>
              <p14:nvPr/>
            </p14:nvContentPartPr>
            <p14:xfrm>
              <a:off x="7435850" y="4833938"/>
              <a:ext cx="19050" cy="1587"/>
            </p14:xfrm>
          </p:contentPart>
        </mc:Choice>
        <mc:Fallback xmlns="">
          <p:pic>
            <p:nvPicPr>
              <p:cNvPr id="4099" name="Ink 3"/>
              <p:cNvPicPr>
                <a:picLocks noRot="1" noChangeAspect="1" noEditPoints="1" noChangeArrowheads="1" noChangeShapeType="1"/>
              </p:cNvPicPr>
              <p:nvPr/>
            </p:nvPicPr>
            <p:blipFill>
              <a:blip r:embed="rId7"/>
              <a:stretch>
                <a:fillRect/>
              </a:stretch>
            </p:blipFill>
            <p:spPr>
              <a:xfrm>
                <a:off x="7426505" y="4792676"/>
                <a:ext cx="37741" cy="84111"/>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105" name="Ink 9"/>
              <p14:cNvContentPartPr>
                <a14:cpLocks xmlns:a14="http://schemas.microsoft.com/office/drawing/2010/main" noRot="1" noChangeAspect="1" noEditPoints="1" noChangeArrowheads="1" noChangeShapeType="1"/>
              </p14:cNvContentPartPr>
              <p14:nvPr/>
            </p14:nvContentPartPr>
            <p14:xfrm>
              <a:off x="6583363" y="4313238"/>
              <a:ext cx="28575" cy="9525"/>
            </p14:xfrm>
          </p:contentPart>
        </mc:Choice>
        <mc:Fallback xmlns="">
          <p:pic>
            <p:nvPicPr>
              <p:cNvPr id="4105" name="Ink 9"/>
              <p:cNvPicPr>
                <a:picLocks noRot="1" noChangeAspect="1" noEditPoints="1" noChangeArrowheads="1" noChangeShapeType="1"/>
              </p:cNvPicPr>
              <p:nvPr/>
            </p:nvPicPr>
            <p:blipFill>
              <a:blip r:embed="rId9"/>
              <a:stretch>
                <a:fillRect/>
              </a:stretch>
            </p:blipFill>
            <p:spPr>
              <a:xfrm>
                <a:off x="6574076" y="4305249"/>
                <a:ext cx="47149" cy="25502"/>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113" name="Ink 17"/>
              <p14:cNvContentPartPr>
                <a14:cpLocks xmlns:a14="http://schemas.microsoft.com/office/drawing/2010/main" noRot="1" noChangeAspect="1" noEditPoints="1" noChangeArrowheads="1" noChangeShapeType="1"/>
              </p14:cNvContentPartPr>
              <p14:nvPr/>
            </p14:nvContentPartPr>
            <p14:xfrm>
              <a:off x="6400800" y="2362200"/>
              <a:ext cx="1457325" cy="1901825"/>
            </p14:xfrm>
          </p:contentPart>
        </mc:Choice>
        <mc:Fallback xmlns="">
          <p:pic>
            <p:nvPicPr>
              <p:cNvPr id="4113" name="Ink 17"/>
              <p:cNvPicPr>
                <a:picLocks noRot="1" noChangeAspect="1" noEditPoints="1" noChangeArrowheads="1" noChangeShapeType="1"/>
              </p:cNvPicPr>
              <p:nvPr/>
            </p:nvPicPr>
            <p:blipFill>
              <a:blip r:embed="rId11"/>
              <a:stretch>
                <a:fillRect/>
              </a:stretch>
            </p:blipFill>
            <p:spPr>
              <a:xfrm>
                <a:off x="6391437" y="2352851"/>
                <a:ext cx="1476050" cy="1920523"/>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114" name="Ink 18"/>
              <p14:cNvContentPartPr>
                <a14:cpLocks xmlns:a14="http://schemas.microsoft.com/office/drawing/2010/main" noRot="1" noChangeAspect="1" noEditPoints="1" noChangeArrowheads="1" noChangeShapeType="1"/>
              </p14:cNvContentPartPr>
              <p14:nvPr/>
            </p14:nvContentPartPr>
            <p14:xfrm>
              <a:off x="5334000" y="2895600"/>
              <a:ext cx="227013" cy="169863"/>
            </p14:xfrm>
          </p:contentPart>
        </mc:Choice>
        <mc:Fallback xmlns="">
          <p:pic>
            <p:nvPicPr>
              <p:cNvPr id="4114" name="Ink 18"/>
              <p:cNvPicPr>
                <a:picLocks noRot="1" noChangeAspect="1" noEditPoints="1" noChangeArrowheads="1" noChangeShapeType="1"/>
              </p:cNvPicPr>
              <p:nvPr/>
            </p:nvPicPr>
            <p:blipFill>
              <a:blip r:embed="rId13"/>
              <a:stretch>
                <a:fillRect/>
              </a:stretch>
            </p:blipFill>
            <p:spPr>
              <a:xfrm>
                <a:off x="5324556" y="2886494"/>
                <a:ext cx="245900" cy="188075"/>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115" name="Ink 19"/>
              <p14:cNvContentPartPr>
                <a14:cpLocks xmlns:a14="http://schemas.microsoft.com/office/drawing/2010/main" noRot="1" noChangeAspect="1" noEditPoints="1" noChangeArrowheads="1" noChangeShapeType="1"/>
              </p14:cNvContentPartPr>
              <p14:nvPr/>
            </p14:nvContentPartPr>
            <p14:xfrm>
              <a:off x="6400800" y="2362200"/>
              <a:ext cx="1155700" cy="465138"/>
            </p14:xfrm>
          </p:contentPart>
        </mc:Choice>
        <mc:Fallback xmlns="">
          <p:pic>
            <p:nvPicPr>
              <p:cNvPr id="4115" name="Ink 19"/>
              <p:cNvPicPr>
                <a:picLocks noRot="1" noChangeAspect="1" noEditPoints="1" noChangeArrowheads="1" noChangeShapeType="1"/>
              </p:cNvPicPr>
              <p:nvPr/>
            </p:nvPicPr>
            <p:blipFill>
              <a:blip r:embed="rId15"/>
              <a:stretch>
                <a:fillRect/>
              </a:stretch>
            </p:blipFill>
            <p:spPr>
              <a:xfrm>
                <a:off x="6391439" y="2352818"/>
                <a:ext cx="1174422" cy="483902"/>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116" name="Ink 20"/>
              <p14:cNvContentPartPr>
                <a14:cpLocks xmlns:a14="http://schemas.microsoft.com/office/drawing/2010/main" noRot="1" noChangeAspect="1" noEditPoints="1" noChangeArrowheads="1" noChangeShapeType="1"/>
              </p14:cNvContentPartPr>
              <p14:nvPr/>
            </p14:nvContentPartPr>
            <p14:xfrm>
              <a:off x="7086600" y="3124200"/>
              <a:ext cx="200025" cy="123825"/>
            </p14:xfrm>
          </p:contentPart>
        </mc:Choice>
        <mc:Fallback xmlns="">
          <p:pic>
            <p:nvPicPr>
              <p:cNvPr id="4116" name="Ink 20"/>
              <p:cNvPicPr>
                <a:picLocks noRot="1" noChangeAspect="1" noEditPoints="1" noChangeArrowheads="1" noChangeShapeType="1"/>
              </p:cNvPicPr>
              <p:nvPr/>
            </p:nvPicPr>
            <p:blipFill>
              <a:blip r:embed="rId17"/>
              <a:stretch>
                <a:fillRect/>
              </a:stretch>
            </p:blipFill>
            <p:spPr>
              <a:xfrm>
                <a:off x="7077092" y="3114814"/>
                <a:ext cx="219040" cy="142597"/>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117" name="Ink 21"/>
              <p14:cNvContentPartPr>
                <a14:cpLocks xmlns:a14="http://schemas.microsoft.com/office/drawing/2010/main" noRot="1" noChangeAspect="1" noEditPoints="1" noChangeArrowheads="1" noChangeShapeType="1"/>
              </p14:cNvContentPartPr>
              <p14:nvPr/>
            </p14:nvContentPartPr>
            <p14:xfrm>
              <a:off x="7620000" y="2819400"/>
              <a:ext cx="520700" cy="236538"/>
            </p14:xfrm>
          </p:contentPart>
        </mc:Choice>
        <mc:Fallback xmlns="">
          <p:pic>
            <p:nvPicPr>
              <p:cNvPr id="4117" name="Ink 21"/>
              <p:cNvPicPr>
                <a:picLocks noRot="1" noChangeAspect="1" noEditPoints="1" noChangeArrowheads="1" noChangeShapeType="1"/>
              </p:cNvPicPr>
              <p:nvPr/>
            </p:nvPicPr>
            <p:blipFill>
              <a:blip r:embed="rId19"/>
              <a:stretch>
                <a:fillRect/>
              </a:stretch>
            </p:blipFill>
            <p:spPr>
              <a:xfrm>
                <a:off x="7610637" y="2810124"/>
                <a:ext cx="539425" cy="25509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118" name="Ink 22"/>
              <p14:cNvContentPartPr>
                <a14:cpLocks xmlns:a14="http://schemas.microsoft.com/office/drawing/2010/main" noRot="1" noChangeAspect="1" noEditPoints="1" noChangeArrowheads="1" noChangeShapeType="1"/>
              </p14:cNvContentPartPr>
              <p14:nvPr/>
            </p14:nvContentPartPr>
            <p14:xfrm>
              <a:off x="5867400" y="2514600"/>
              <a:ext cx="842963" cy="1266825"/>
            </p14:xfrm>
          </p:contentPart>
        </mc:Choice>
        <mc:Fallback xmlns="">
          <p:pic>
            <p:nvPicPr>
              <p:cNvPr id="4118" name="Ink 22"/>
              <p:cNvPicPr>
                <a:picLocks noRot="1" noChangeAspect="1" noEditPoints="1" noChangeArrowheads="1" noChangeShapeType="1"/>
              </p:cNvPicPr>
              <p:nvPr/>
            </p:nvPicPr>
            <p:blipFill>
              <a:blip r:embed="rId21"/>
              <a:stretch>
                <a:fillRect/>
              </a:stretch>
            </p:blipFill>
            <p:spPr>
              <a:xfrm>
                <a:off x="5858030" y="2505253"/>
                <a:ext cx="861704" cy="1285518"/>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119" name="Ink 23"/>
              <p14:cNvContentPartPr>
                <a14:cpLocks xmlns:a14="http://schemas.microsoft.com/office/drawing/2010/main" noRot="1" noChangeAspect="1" noEditPoints="1" noChangeArrowheads="1" noChangeShapeType="1"/>
              </p14:cNvContentPartPr>
              <p14:nvPr/>
            </p14:nvContentPartPr>
            <p14:xfrm>
              <a:off x="3810000" y="3124200"/>
              <a:ext cx="2601913" cy="1211263"/>
            </p14:xfrm>
          </p:contentPart>
        </mc:Choice>
        <mc:Fallback xmlns="">
          <p:pic>
            <p:nvPicPr>
              <p:cNvPr id="4119" name="Ink 23"/>
              <p:cNvPicPr>
                <a:picLocks noRot="1" noChangeAspect="1" noEditPoints="1" noChangeArrowheads="1" noChangeShapeType="1"/>
              </p:cNvPicPr>
              <p:nvPr/>
            </p:nvPicPr>
            <p:blipFill>
              <a:blip r:embed="rId23"/>
              <a:stretch>
                <a:fillRect/>
              </a:stretch>
            </p:blipFill>
            <p:spPr>
              <a:xfrm>
                <a:off x="3800639" y="3114860"/>
                <a:ext cx="2620634" cy="1229942"/>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120" name="Ink 24"/>
              <p14:cNvContentPartPr>
                <a14:cpLocks xmlns:a14="http://schemas.microsoft.com/office/drawing/2010/main" noRot="1" noChangeAspect="1" noEditPoints="1" noChangeArrowheads="1" noChangeShapeType="1"/>
              </p14:cNvContentPartPr>
              <p14:nvPr/>
            </p14:nvContentPartPr>
            <p14:xfrm>
              <a:off x="5105400" y="3276600"/>
              <a:ext cx="681038" cy="312738"/>
            </p14:xfrm>
          </p:contentPart>
        </mc:Choice>
        <mc:Fallback xmlns="">
          <p:pic>
            <p:nvPicPr>
              <p:cNvPr id="4120" name="Ink 24"/>
              <p:cNvPicPr>
                <a:picLocks noRot="1" noChangeAspect="1" noEditPoints="1" noChangeArrowheads="1" noChangeShapeType="1"/>
              </p:cNvPicPr>
              <p:nvPr/>
            </p:nvPicPr>
            <p:blipFill>
              <a:blip r:embed="rId25"/>
              <a:stretch>
                <a:fillRect/>
              </a:stretch>
            </p:blipFill>
            <p:spPr>
              <a:xfrm>
                <a:off x="5096046" y="3267243"/>
                <a:ext cx="699746" cy="331452"/>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121" name="Ink 25"/>
              <p14:cNvContentPartPr>
                <a14:cpLocks xmlns:a14="http://schemas.microsoft.com/office/drawing/2010/main" noRot="1" noChangeAspect="1" noEditPoints="1" noChangeArrowheads="1" noChangeShapeType="1"/>
              </p14:cNvContentPartPr>
              <p14:nvPr/>
            </p14:nvContentPartPr>
            <p14:xfrm>
              <a:off x="6019800" y="4267200"/>
              <a:ext cx="558800" cy="482600"/>
            </p14:xfrm>
          </p:contentPart>
        </mc:Choice>
        <mc:Fallback xmlns="">
          <p:pic>
            <p:nvPicPr>
              <p:cNvPr id="4121" name="Ink 25"/>
              <p:cNvPicPr>
                <a:picLocks noRot="1" noChangeAspect="1" noEditPoints="1" noChangeArrowheads="1" noChangeShapeType="1"/>
              </p:cNvPicPr>
              <p:nvPr/>
            </p:nvPicPr>
            <p:blipFill>
              <a:blip r:embed="rId27"/>
              <a:stretch>
                <a:fillRect/>
              </a:stretch>
            </p:blipFill>
            <p:spPr>
              <a:xfrm>
                <a:off x="6010292" y="4257843"/>
                <a:ext cx="577817" cy="501314"/>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124" name="Ink 28"/>
              <p14:cNvContentPartPr>
                <a14:cpLocks xmlns:a14="http://schemas.microsoft.com/office/drawing/2010/main" noRot="1" noChangeAspect="1" noEditPoints="1" noChangeArrowheads="1" noChangeShapeType="1"/>
              </p14:cNvContentPartPr>
              <p14:nvPr/>
            </p14:nvContentPartPr>
            <p14:xfrm>
              <a:off x="1676400" y="2895600"/>
              <a:ext cx="1219200" cy="1371600"/>
            </p14:xfrm>
          </p:contentPart>
        </mc:Choice>
        <mc:Fallback xmlns="">
          <p:pic>
            <p:nvPicPr>
              <p:cNvPr id="4124" name="Ink 28"/>
              <p:cNvPicPr>
                <a:picLocks noRot="1" noChangeAspect="1" noEditPoints="1" noChangeArrowheads="1" noChangeShapeType="1"/>
              </p:cNvPicPr>
              <p:nvPr/>
            </p:nvPicPr>
            <p:blipFill>
              <a:blip r:embed="rId29"/>
              <a:stretch>
                <a:fillRect/>
              </a:stretch>
            </p:blipFill>
            <p:spPr>
              <a:xfrm>
                <a:off x="1656907" y="2857819"/>
                <a:ext cx="1258187" cy="1447162"/>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 name="Ink 2">
                <a:extLst>
                  <a:ext uri="{FF2B5EF4-FFF2-40B4-BE49-F238E27FC236}">
                    <a16:creationId xmlns:a16="http://schemas.microsoft.com/office/drawing/2014/main" id="{8EB24AA6-73DA-47E5-9660-967635E97DAD}"/>
                  </a:ext>
                </a:extLst>
              </p14:cNvPr>
              <p14:cNvContentPartPr/>
              <p14:nvPr/>
            </p14:nvContentPartPr>
            <p14:xfrm>
              <a:off x="1681472" y="1561371"/>
              <a:ext cx="46080" cy="65520"/>
            </p14:xfrm>
          </p:contentPart>
        </mc:Choice>
        <mc:Fallback xmlns="">
          <p:pic>
            <p:nvPicPr>
              <p:cNvPr id="3" name="Ink 2">
                <a:extLst>
                  <a:ext uri="{FF2B5EF4-FFF2-40B4-BE49-F238E27FC236}">
                    <a16:creationId xmlns:a16="http://schemas.microsoft.com/office/drawing/2014/main" id="{8EB24AA6-73DA-47E5-9660-967635E97DAD}"/>
                  </a:ext>
                </a:extLst>
              </p:cNvPr>
              <p:cNvPicPr/>
              <p:nvPr/>
            </p:nvPicPr>
            <p:blipFill>
              <a:blip r:embed="rId31"/>
              <a:stretch>
                <a:fillRect/>
              </a:stretch>
            </p:blipFill>
            <p:spPr>
              <a:xfrm>
                <a:off x="1677152" y="1557051"/>
                <a:ext cx="54720" cy="74160"/>
              </a:xfrm>
              <a:prstGeom prst="rect">
                <a:avLst/>
              </a:prstGeom>
            </p:spPr>
          </p:pic>
        </mc:Fallback>
      </mc:AlternateContent>
      <p:grpSp>
        <p:nvGrpSpPr>
          <p:cNvPr id="17" name="Group 16">
            <a:extLst>
              <a:ext uri="{FF2B5EF4-FFF2-40B4-BE49-F238E27FC236}">
                <a16:creationId xmlns:a16="http://schemas.microsoft.com/office/drawing/2014/main" id="{8A1498FD-FCC6-427E-AE98-35BD485796D6}"/>
              </a:ext>
            </a:extLst>
          </p:cNvPr>
          <p:cNvGrpSpPr/>
          <p:nvPr/>
        </p:nvGrpSpPr>
        <p:grpSpPr>
          <a:xfrm>
            <a:off x="557192" y="1891491"/>
            <a:ext cx="2152080" cy="927720"/>
            <a:chOff x="557192" y="1891491"/>
            <a:chExt cx="2152080" cy="927720"/>
          </a:xfrm>
        </p:grpSpPr>
        <mc:AlternateContent xmlns:mc="http://schemas.openxmlformats.org/markup-compatibility/2006" xmlns:p14="http://schemas.microsoft.com/office/powerpoint/2010/main">
          <mc:Choice Requires="p14">
            <p:contentPart p14:bwMode="auto" r:id="rId32">
              <p14:nvContentPartPr>
                <p14:cNvPr id="4" name="Ink 3">
                  <a:extLst>
                    <a:ext uri="{FF2B5EF4-FFF2-40B4-BE49-F238E27FC236}">
                      <a16:creationId xmlns:a16="http://schemas.microsoft.com/office/drawing/2014/main" id="{5EE39889-932F-4C15-B6EC-91087377CB6D}"/>
                    </a:ext>
                  </a:extLst>
                </p14:cNvPr>
                <p14:cNvContentPartPr/>
                <p14:nvPr/>
              </p14:nvContentPartPr>
              <p14:xfrm>
                <a:off x="962912" y="2313051"/>
                <a:ext cx="306360" cy="447840"/>
              </p14:xfrm>
            </p:contentPart>
          </mc:Choice>
          <mc:Fallback xmlns="">
            <p:pic>
              <p:nvPicPr>
                <p:cNvPr id="4" name="Ink 3">
                  <a:extLst>
                    <a:ext uri="{FF2B5EF4-FFF2-40B4-BE49-F238E27FC236}">
                      <a16:creationId xmlns:a16="http://schemas.microsoft.com/office/drawing/2014/main" id="{5EE39889-932F-4C15-B6EC-91087377CB6D}"/>
                    </a:ext>
                  </a:extLst>
                </p:cNvPr>
                <p:cNvPicPr/>
                <p:nvPr/>
              </p:nvPicPr>
              <p:blipFill>
                <a:blip r:embed="rId33"/>
                <a:stretch>
                  <a:fillRect/>
                </a:stretch>
              </p:blipFill>
              <p:spPr>
                <a:xfrm>
                  <a:off x="958592" y="2308731"/>
                  <a:ext cx="315000" cy="4564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 name="Ink 4">
                  <a:extLst>
                    <a:ext uri="{FF2B5EF4-FFF2-40B4-BE49-F238E27FC236}">
                      <a16:creationId xmlns:a16="http://schemas.microsoft.com/office/drawing/2014/main" id="{ADD69BAA-BCED-4620-AA30-D08CCB07496B}"/>
                    </a:ext>
                  </a:extLst>
                </p14:cNvPr>
                <p14:cNvContentPartPr/>
                <p14:nvPr/>
              </p14:nvContentPartPr>
              <p14:xfrm>
                <a:off x="557192" y="1922811"/>
                <a:ext cx="345960" cy="373320"/>
              </p14:xfrm>
            </p:contentPart>
          </mc:Choice>
          <mc:Fallback xmlns="">
            <p:pic>
              <p:nvPicPr>
                <p:cNvPr id="5" name="Ink 4">
                  <a:extLst>
                    <a:ext uri="{FF2B5EF4-FFF2-40B4-BE49-F238E27FC236}">
                      <a16:creationId xmlns:a16="http://schemas.microsoft.com/office/drawing/2014/main" id="{ADD69BAA-BCED-4620-AA30-D08CCB07496B}"/>
                    </a:ext>
                  </a:extLst>
                </p:cNvPr>
                <p:cNvPicPr/>
                <p:nvPr/>
              </p:nvPicPr>
              <p:blipFill>
                <a:blip r:embed="rId35"/>
                <a:stretch>
                  <a:fillRect/>
                </a:stretch>
              </p:blipFill>
              <p:spPr>
                <a:xfrm>
                  <a:off x="552872" y="1918491"/>
                  <a:ext cx="354600" cy="3819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8" name="Ink 7">
                  <a:extLst>
                    <a:ext uri="{FF2B5EF4-FFF2-40B4-BE49-F238E27FC236}">
                      <a16:creationId xmlns:a16="http://schemas.microsoft.com/office/drawing/2014/main" id="{54243037-8B81-4A0F-A545-D9B2FA0A52D8}"/>
                    </a:ext>
                  </a:extLst>
                </p14:cNvPr>
                <p14:cNvContentPartPr/>
                <p14:nvPr/>
              </p14:nvContentPartPr>
              <p14:xfrm>
                <a:off x="944912" y="1891491"/>
                <a:ext cx="416880" cy="388800"/>
              </p14:xfrm>
            </p:contentPart>
          </mc:Choice>
          <mc:Fallback xmlns="">
            <p:pic>
              <p:nvPicPr>
                <p:cNvPr id="8" name="Ink 7">
                  <a:extLst>
                    <a:ext uri="{FF2B5EF4-FFF2-40B4-BE49-F238E27FC236}">
                      <a16:creationId xmlns:a16="http://schemas.microsoft.com/office/drawing/2014/main" id="{54243037-8B81-4A0F-A545-D9B2FA0A52D8}"/>
                    </a:ext>
                  </a:extLst>
                </p:cNvPr>
                <p:cNvPicPr/>
                <p:nvPr/>
              </p:nvPicPr>
              <p:blipFill>
                <a:blip r:embed="rId37"/>
                <a:stretch>
                  <a:fillRect/>
                </a:stretch>
              </p:blipFill>
              <p:spPr>
                <a:xfrm>
                  <a:off x="940592" y="1887171"/>
                  <a:ext cx="425520" cy="3974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9" name="Ink 8">
                  <a:extLst>
                    <a:ext uri="{FF2B5EF4-FFF2-40B4-BE49-F238E27FC236}">
                      <a16:creationId xmlns:a16="http://schemas.microsoft.com/office/drawing/2014/main" id="{519BA91E-6B81-4BCD-8DC6-A70724D9511F}"/>
                    </a:ext>
                  </a:extLst>
                </p14:cNvPr>
                <p14:cNvContentPartPr/>
                <p14:nvPr/>
              </p14:nvContentPartPr>
              <p14:xfrm>
                <a:off x="1483112" y="2117211"/>
                <a:ext cx="1151280" cy="265320"/>
              </p14:xfrm>
            </p:contentPart>
          </mc:Choice>
          <mc:Fallback xmlns="">
            <p:pic>
              <p:nvPicPr>
                <p:cNvPr id="9" name="Ink 8">
                  <a:extLst>
                    <a:ext uri="{FF2B5EF4-FFF2-40B4-BE49-F238E27FC236}">
                      <a16:creationId xmlns:a16="http://schemas.microsoft.com/office/drawing/2014/main" id="{519BA91E-6B81-4BCD-8DC6-A70724D9511F}"/>
                    </a:ext>
                  </a:extLst>
                </p:cNvPr>
                <p:cNvPicPr/>
                <p:nvPr/>
              </p:nvPicPr>
              <p:blipFill>
                <a:blip r:embed="rId39"/>
                <a:stretch>
                  <a:fillRect/>
                </a:stretch>
              </p:blipFill>
              <p:spPr>
                <a:xfrm>
                  <a:off x="1478792" y="2112891"/>
                  <a:ext cx="115992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0" name="Ink 9">
                  <a:extLst>
                    <a:ext uri="{FF2B5EF4-FFF2-40B4-BE49-F238E27FC236}">
                      <a16:creationId xmlns:a16="http://schemas.microsoft.com/office/drawing/2014/main" id="{78B2D56B-97A4-4507-92E5-4B31F75B3C11}"/>
                    </a:ext>
                  </a:extLst>
                </p14:cNvPr>
                <p14:cNvContentPartPr/>
                <p14:nvPr/>
              </p14:nvContentPartPr>
              <p14:xfrm>
                <a:off x="2416232" y="2204691"/>
                <a:ext cx="293040" cy="52560"/>
              </p14:xfrm>
            </p:contentPart>
          </mc:Choice>
          <mc:Fallback xmlns="">
            <p:pic>
              <p:nvPicPr>
                <p:cNvPr id="10" name="Ink 9">
                  <a:extLst>
                    <a:ext uri="{FF2B5EF4-FFF2-40B4-BE49-F238E27FC236}">
                      <a16:creationId xmlns:a16="http://schemas.microsoft.com/office/drawing/2014/main" id="{78B2D56B-97A4-4507-92E5-4B31F75B3C11}"/>
                    </a:ext>
                  </a:extLst>
                </p:cNvPr>
                <p:cNvPicPr/>
                <p:nvPr/>
              </p:nvPicPr>
              <p:blipFill>
                <a:blip r:embed="rId41"/>
                <a:stretch>
                  <a:fillRect/>
                </a:stretch>
              </p:blipFill>
              <p:spPr>
                <a:xfrm>
                  <a:off x="2411912" y="2200371"/>
                  <a:ext cx="30168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2" name="Ink 11">
                  <a:extLst>
                    <a:ext uri="{FF2B5EF4-FFF2-40B4-BE49-F238E27FC236}">
                      <a16:creationId xmlns:a16="http://schemas.microsoft.com/office/drawing/2014/main" id="{98DAE43A-9987-40EB-98D8-2C21B0EBCF76}"/>
                    </a:ext>
                  </a:extLst>
                </p14:cNvPr>
                <p14:cNvContentPartPr/>
                <p14:nvPr/>
              </p14:nvContentPartPr>
              <p14:xfrm>
                <a:off x="1487792" y="2394771"/>
                <a:ext cx="14760" cy="121680"/>
              </p14:xfrm>
            </p:contentPart>
          </mc:Choice>
          <mc:Fallback xmlns="">
            <p:pic>
              <p:nvPicPr>
                <p:cNvPr id="12" name="Ink 11">
                  <a:extLst>
                    <a:ext uri="{FF2B5EF4-FFF2-40B4-BE49-F238E27FC236}">
                      <a16:creationId xmlns:a16="http://schemas.microsoft.com/office/drawing/2014/main" id="{98DAE43A-9987-40EB-98D8-2C21B0EBCF76}"/>
                    </a:ext>
                  </a:extLst>
                </p:cNvPr>
                <p:cNvPicPr/>
                <p:nvPr/>
              </p:nvPicPr>
              <p:blipFill>
                <a:blip r:embed="rId43"/>
                <a:stretch>
                  <a:fillRect/>
                </a:stretch>
              </p:blipFill>
              <p:spPr>
                <a:xfrm>
                  <a:off x="1483472" y="2390451"/>
                  <a:ext cx="2340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3" name="Ink 12">
                  <a:extLst>
                    <a:ext uri="{FF2B5EF4-FFF2-40B4-BE49-F238E27FC236}">
                      <a16:creationId xmlns:a16="http://schemas.microsoft.com/office/drawing/2014/main" id="{12DAC9C6-8946-4EF8-B21A-DC733FBF57DA}"/>
                    </a:ext>
                  </a:extLst>
                </p14:cNvPr>
                <p14:cNvContentPartPr/>
                <p14:nvPr/>
              </p14:nvContentPartPr>
              <p14:xfrm>
                <a:off x="1556912" y="2416731"/>
                <a:ext cx="202680" cy="135000"/>
              </p14:xfrm>
            </p:contentPart>
          </mc:Choice>
          <mc:Fallback xmlns="">
            <p:pic>
              <p:nvPicPr>
                <p:cNvPr id="13" name="Ink 12">
                  <a:extLst>
                    <a:ext uri="{FF2B5EF4-FFF2-40B4-BE49-F238E27FC236}">
                      <a16:creationId xmlns:a16="http://schemas.microsoft.com/office/drawing/2014/main" id="{12DAC9C6-8946-4EF8-B21A-DC733FBF57DA}"/>
                    </a:ext>
                  </a:extLst>
                </p:cNvPr>
                <p:cNvPicPr/>
                <p:nvPr/>
              </p:nvPicPr>
              <p:blipFill>
                <a:blip r:embed="rId45"/>
                <a:stretch>
                  <a:fillRect/>
                </a:stretch>
              </p:blipFill>
              <p:spPr>
                <a:xfrm>
                  <a:off x="1552592" y="2412411"/>
                  <a:ext cx="21132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4" name="Ink 13">
                  <a:extLst>
                    <a:ext uri="{FF2B5EF4-FFF2-40B4-BE49-F238E27FC236}">
                      <a16:creationId xmlns:a16="http://schemas.microsoft.com/office/drawing/2014/main" id="{E035EDDA-89AF-488B-B9AA-E3BB403B818D}"/>
                    </a:ext>
                  </a:extLst>
                </p14:cNvPr>
                <p14:cNvContentPartPr/>
                <p14:nvPr/>
              </p14:nvContentPartPr>
              <p14:xfrm>
                <a:off x="1903952" y="2510691"/>
                <a:ext cx="210600" cy="129960"/>
              </p14:xfrm>
            </p:contentPart>
          </mc:Choice>
          <mc:Fallback xmlns="">
            <p:pic>
              <p:nvPicPr>
                <p:cNvPr id="14" name="Ink 13">
                  <a:extLst>
                    <a:ext uri="{FF2B5EF4-FFF2-40B4-BE49-F238E27FC236}">
                      <a16:creationId xmlns:a16="http://schemas.microsoft.com/office/drawing/2014/main" id="{E035EDDA-89AF-488B-B9AA-E3BB403B818D}"/>
                    </a:ext>
                  </a:extLst>
                </p:cNvPr>
                <p:cNvPicPr/>
                <p:nvPr/>
              </p:nvPicPr>
              <p:blipFill>
                <a:blip r:embed="rId47"/>
                <a:stretch>
                  <a:fillRect/>
                </a:stretch>
              </p:blipFill>
              <p:spPr>
                <a:xfrm>
                  <a:off x="1899632" y="2506371"/>
                  <a:ext cx="21924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5" name="Ink 14">
                  <a:extLst>
                    <a:ext uri="{FF2B5EF4-FFF2-40B4-BE49-F238E27FC236}">
                      <a16:creationId xmlns:a16="http://schemas.microsoft.com/office/drawing/2014/main" id="{0227B3D7-5BA6-458E-A58C-68E4B0D8D13E}"/>
                    </a:ext>
                  </a:extLst>
                </p14:cNvPr>
                <p14:cNvContentPartPr/>
                <p14:nvPr/>
              </p14:nvContentPartPr>
              <p14:xfrm>
                <a:off x="2130032" y="2548491"/>
                <a:ext cx="128880" cy="270720"/>
              </p14:xfrm>
            </p:contentPart>
          </mc:Choice>
          <mc:Fallback xmlns="">
            <p:pic>
              <p:nvPicPr>
                <p:cNvPr id="15" name="Ink 14">
                  <a:extLst>
                    <a:ext uri="{FF2B5EF4-FFF2-40B4-BE49-F238E27FC236}">
                      <a16:creationId xmlns:a16="http://schemas.microsoft.com/office/drawing/2014/main" id="{0227B3D7-5BA6-458E-A58C-68E4B0D8D13E}"/>
                    </a:ext>
                  </a:extLst>
                </p:cNvPr>
                <p:cNvPicPr/>
                <p:nvPr/>
              </p:nvPicPr>
              <p:blipFill>
                <a:blip r:embed="rId49"/>
                <a:stretch>
                  <a:fillRect/>
                </a:stretch>
              </p:blipFill>
              <p:spPr>
                <a:xfrm>
                  <a:off x="2125712" y="2544171"/>
                  <a:ext cx="137520" cy="2793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6" name="Ink 15">
                  <a:extLst>
                    <a:ext uri="{FF2B5EF4-FFF2-40B4-BE49-F238E27FC236}">
                      <a16:creationId xmlns:a16="http://schemas.microsoft.com/office/drawing/2014/main" id="{037DE2D9-06F4-47EB-BBF8-E43547909611}"/>
                    </a:ext>
                  </a:extLst>
                </p14:cNvPr>
                <p14:cNvContentPartPr/>
                <p14:nvPr/>
              </p14:nvContentPartPr>
              <p14:xfrm>
                <a:off x="2359352" y="2492331"/>
                <a:ext cx="300240" cy="102600"/>
              </p14:xfrm>
            </p:contentPart>
          </mc:Choice>
          <mc:Fallback xmlns="">
            <p:pic>
              <p:nvPicPr>
                <p:cNvPr id="16" name="Ink 15">
                  <a:extLst>
                    <a:ext uri="{FF2B5EF4-FFF2-40B4-BE49-F238E27FC236}">
                      <a16:creationId xmlns:a16="http://schemas.microsoft.com/office/drawing/2014/main" id="{037DE2D9-06F4-47EB-BBF8-E43547909611}"/>
                    </a:ext>
                  </a:extLst>
                </p:cNvPr>
                <p:cNvPicPr/>
                <p:nvPr/>
              </p:nvPicPr>
              <p:blipFill>
                <a:blip r:embed="rId51"/>
                <a:stretch>
                  <a:fillRect/>
                </a:stretch>
              </p:blipFill>
              <p:spPr>
                <a:xfrm>
                  <a:off x="2355032" y="2488011"/>
                  <a:ext cx="308880" cy="111240"/>
                </a:xfrm>
                <a:prstGeom prst="rect">
                  <a:avLst/>
                </a:prstGeom>
              </p:spPr>
            </p:pic>
          </mc:Fallback>
        </mc:AlternateContent>
      </p:grpSp>
    </p:spTree>
    <p:extLst>
      <p:ext uri="{BB962C8B-B14F-4D97-AF65-F5344CB8AC3E}">
        <p14:creationId xmlns:p14="http://schemas.microsoft.com/office/powerpoint/2010/main" val="3465929090"/>
      </p:ext>
    </p:extLst>
  </p:cSld>
  <p:clrMapOvr>
    <a:masterClrMapping/>
  </p:clrMapOvr>
  <p:transition advTm="87799"/>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Typical process parameters </a:t>
            </a:r>
          </a:p>
        </p:txBody>
      </p:sp>
      <p:sp>
        <p:nvSpPr>
          <p:cNvPr id="6" name="Slide Number Placeholder 5"/>
          <p:cNvSpPr>
            <a:spLocks noGrp="1"/>
          </p:cNvSpPr>
          <p:nvPr>
            <p:ph type="sldNum" sz="quarter" idx="12"/>
          </p:nvPr>
        </p:nvSpPr>
        <p:spPr/>
        <p:txBody>
          <a:bodyPr/>
          <a:lstStyle/>
          <a:p>
            <a:fld id="{153644B5-4BB5-478C-9B1D-5BAA105A4AAF}" type="slidenum">
              <a:rPr lang="en-US" smtClean="0"/>
              <a:pPr/>
              <a:t>12</a:t>
            </a:fld>
            <a:endParaRPr lang="en-US"/>
          </a:p>
        </p:txBody>
      </p:sp>
      <p:sp>
        <p:nvSpPr>
          <p:cNvPr id="8" name="TextBox 7"/>
          <p:cNvSpPr txBox="1"/>
          <p:nvPr/>
        </p:nvSpPr>
        <p:spPr>
          <a:xfrm>
            <a:off x="5257800" y="2514600"/>
            <a:ext cx="1751954" cy="369332"/>
          </a:xfrm>
          <a:prstGeom prst="rect">
            <a:avLst/>
          </a:prstGeom>
          <a:noFill/>
        </p:spPr>
        <p:txBody>
          <a:bodyPr wrap="none" rtlCol="0">
            <a:spAutoFit/>
          </a:bodyPr>
          <a:lstStyle/>
          <a:p>
            <a:r>
              <a:rPr lang="en-US" dirty="0"/>
              <a:t>Thermal voltage </a:t>
            </a:r>
          </a:p>
        </p:txBody>
      </p:sp>
      <p:sp>
        <p:nvSpPr>
          <p:cNvPr id="9" name="TextBox 8"/>
          <p:cNvSpPr txBox="1"/>
          <p:nvPr/>
        </p:nvSpPr>
        <p:spPr>
          <a:xfrm>
            <a:off x="2209800" y="3200400"/>
            <a:ext cx="1949893" cy="369332"/>
          </a:xfrm>
          <a:prstGeom prst="rect">
            <a:avLst/>
          </a:prstGeom>
          <a:noFill/>
        </p:spPr>
        <p:txBody>
          <a:bodyPr wrap="none" rtlCol="0">
            <a:spAutoFit/>
          </a:bodyPr>
          <a:lstStyle/>
          <a:p>
            <a:r>
              <a:rPr lang="en-US" dirty="0"/>
              <a:t>Saturation current </a:t>
            </a:r>
          </a:p>
        </p:txBody>
      </p:sp>
      <p:sp>
        <p:nvSpPr>
          <p:cNvPr id="10" name="TextBox 9"/>
          <p:cNvSpPr txBox="1"/>
          <p:nvPr/>
        </p:nvSpPr>
        <p:spPr>
          <a:xfrm>
            <a:off x="838200" y="4572000"/>
            <a:ext cx="7619392" cy="1754326"/>
          </a:xfrm>
          <a:prstGeom prst="rect">
            <a:avLst/>
          </a:prstGeom>
          <a:noFill/>
        </p:spPr>
        <p:txBody>
          <a:bodyPr wrap="square" rtlCol="0">
            <a:spAutoFit/>
          </a:bodyPr>
          <a:lstStyle/>
          <a:p>
            <a:r>
              <a:rPr lang="en-US" dirty="0"/>
              <a:t>There are much less means to control bias current in BJT compared to MOSFET.</a:t>
            </a:r>
          </a:p>
          <a:p>
            <a:endParaRPr lang="en-US" dirty="0"/>
          </a:p>
          <a:p>
            <a:r>
              <a:rPr lang="en-US" dirty="0"/>
              <a:t>To increase bias current one can increase V</a:t>
            </a:r>
            <a:r>
              <a:rPr lang="en-US" sz="1400" dirty="0"/>
              <a:t>BE</a:t>
            </a:r>
            <a:r>
              <a:rPr lang="en-US" dirty="0"/>
              <a:t> or perhaps to scale up the </a:t>
            </a:r>
          </a:p>
          <a:p>
            <a:r>
              <a:rPr lang="en-US" dirty="0"/>
              <a:t>emitter area, i.e. connecting several BJTs in parallel (the latter does not work for discrete BJTs due to variation of their parameters).</a:t>
            </a:r>
          </a:p>
          <a:p>
            <a:endParaRPr lang="en-US" dirty="0"/>
          </a:p>
        </p:txBody>
      </p:sp>
      <mc:AlternateContent xmlns:mc="http://schemas.openxmlformats.org/markup-compatibility/2006" xmlns:p14="http://schemas.microsoft.com/office/powerpoint/2010/main">
        <mc:Choice Requires="p14">
          <p:contentPart p14:bwMode="auto" r:id="rId2">
            <p14:nvContentPartPr>
              <p14:cNvPr id="30724" name="Ink 4"/>
              <p14:cNvContentPartPr>
                <a14:cpLocks xmlns:a14="http://schemas.microsoft.com/office/drawing/2010/main" noRot="1" noChangeAspect="1" noEditPoints="1" noChangeArrowheads="1" noChangeShapeType="1"/>
              </p14:cNvContentPartPr>
              <p14:nvPr/>
            </p14:nvContentPartPr>
            <p14:xfrm>
              <a:off x="4152900" y="1684338"/>
              <a:ext cx="9525" cy="19050"/>
            </p14:xfrm>
          </p:contentPart>
        </mc:Choice>
        <mc:Fallback xmlns="">
          <p:pic>
            <p:nvPicPr>
              <p:cNvPr id="30724" name="Ink 4"/>
              <p:cNvPicPr>
                <a:picLocks noRot="1" noChangeAspect="1" noEditPoints="1" noChangeArrowheads="1" noChangeShapeType="1"/>
              </p:cNvPicPr>
              <p:nvPr/>
            </p:nvPicPr>
            <p:blipFill>
              <a:blip r:embed="rId5"/>
              <a:stretch>
                <a:fillRect/>
              </a:stretch>
            </p:blipFill>
            <p:spPr>
              <a:xfrm>
                <a:off x="4144645" y="1675166"/>
                <a:ext cx="26035" cy="37394"/>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0725" name="Ink 5"/>
              <p14:cNvContentPartPr>
                <a14:cpLocks xmlns:a14="http://schemas.microsoft.com/office/drawing/2010/main" noRot="1" noChangeAspect="1" noEditPoints="1" noChangeArrowheads="1" noChangeShapeType="1"/>
              </p14:cNvContentPartPr>
              <p14:nvPr/>
            </p14:nvContentPartPr>
            <p14:xfrm>
              <a:off x="2057400" y="1295400"/>
              <a:ext cx="5081588" cy="993775"/>
            </p14:xfrm>
          </p:contentPart>
        </mc:Choice>
        <mc:Fallback xmlns="">
          <p:pic>
            <p:nvPicPr>
              <p:cNvPr id="30725" name="Ink 5"/>
              <p:cNvPicPr>
                <a:picLocks noRot="1" noChangeAspect="1" noEditPoints="1" noChangeArrowheads="1" noChangeShapeType="1"/>
              </p:cNvPicPr>
              <p:nvPr/>
            </p:nvPicPr>
            <p:blipFill>
              <a:blip r:embed="rId7"/>
              <a:stretch>
                <a:fillRect/>
              </a:stretch>
            </p:blipFill>
            <p:spPr>
              <a:xfrm>
                <a:off x="2048040" y="1286028"/>
                <a:ext cx="5100309" cy="1012519"/>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0732" name="Ink 12"/>
              <p14:cNvContentPartPr>
                <a14:cpLocks xmlns:a14="http://schemas.microsoft.com/office/drawing/2010/main" noRot="1" noChangeAspect="1" noEditPoints="1" noChangeArrowheads="1" noChangeShapeType="1"/>
              </p14:cNvContentPartPr>
              <p14:nvPr/>
            </p14:nvContentPartPr>
            <p14:xfrm>
              <a:off x="5334000" y="2971800"/>
              <a:ext cx="909638" cy="293688"/>
            </p14:xfrm>
          </p:contentPart>
        </mc:Choice>
        <mc:Fallback xmlns="">
          <p:pic>
            <p:nvPicPr>
              <p:cNvPr id="30732" name="Ink 12"/>
              <p:cNvPicPr>
                <a:picLocks noRot="1" noChangeAspect="1" noEditPoints="1" noChangeArrowheads="1" noChangeShapeType="1"/>
              </p:cNvPicPr>
              <p:nvPr/>
            </p:nvPicPr>
            <p:blipFill>
              <a:blip r:embed="rId9"/>
              <a:stretch>
                <a:fillRect/>
              </a:stretch>
            </p:blipFill>
            <p:spPr>
              <a:xfrm>
                <a:off x="5324544" y="2962361"/>
                <a:ext cx="928551" cy="312565"/>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0733" name="Ink 13"/>
              <p14:cNvContentPartPr>
                <a14:cpLocks xmlns:a14="http://schemas.microsoft.com/office/drawing/2010/main" noRot="1" noChangeAspect="1" noEditPoints="1" noChangeArrowheads="1" noChangeShapeType="1"/>
              </p14:cNvContentPartPr>
              <p14:nvPr/>
            </p14:nvContentPartPr>
            <p14:xfrm>
              <a:off x="6477000" y="2895600"/>
              <a:ext cx="1731963" cy="227013"/>
            </p14:xfrm>
          </p:contentPart>
        </mc:Choice>
        <mc:Fallback xmlns="">
          <p:pic>
            <p:nvPicPr>
              <p:cNvPr id="30733" name="Ink 13"/>
              <p:cNvPicPr>
                <a:picLocks noRot="1" noChangeAspect="1" noEditPoints="1" noChangeArrowheads="1" noChangeShapeType="1"/>
              </p:cNvPicPr>
              <p:nvPr/>
            </p:nvPicPr>
            <p:blipFill>
              <a:blip r:embed="rId11"/>
              <a:stretch>
                <a:fillRect/>
              </a:stretch>
            </p:blipFill>
            <p:spPr>
              <a:xfrm>
                <a:off x="6467640" y="2886363"/>
                <a:ext cx="1750683" cy="245487"/>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0734" name="Ink 14"/>
              <p14:cNvContentPartPr>
                <a14:cpLocks xmlns:a14="http://schemas.microsoft.com/office/drawing/2010/main" noRot="1" noChangeAspect="1" noEditPoints="1" noChangeArrowheads="1" noChangeShapeType="1"/>
              </p14:cNvContentPartPr>
              <p14:nvPr/>
            </p14:nvContentPartPr>
            <p14:xfrm>
              <a:off x="6553200" y="3200400"/>
              <a:ext cx="1758950" cy="265113"/>
            </p14:xfrm>
          </p:contentPart>
        </mc:Choice>
        <mc:Fallback xmlns="">
          <p:pic>
            <p:nvPicPr>
              <p:cNvPr id="30734" name="Ink 14"/>
              <p:cNvPicPr>
                <a:picLocks noRot="1" noChangeAspect="1" noEditPoints="1" noChangeArrowheads="1" noChangeShapeType="1"/>
              </p:cNvPicPr>
              <p:nvPr/>
            </p:nvPicPr>
            <p:blipFill>
              <a:blip r:embed="rId13"/>
              <a:stretch>
                <a:fillRect/>
              </a:stretch>
            </p:blipFill>
            <p:spPr>
              <a:xfrm>
                <a:off x="6543846" y="3191047"/>
                <a:ext cx="1777658" cy="283818"/>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0735" name="Ink 15"/>
              <p14:cNvContentPartPr>
                <a14:cpLocks xmlns:a14="http://schemas.microsoft.com/office/drawing/2010/main" noRot="1" noChangeAspect="1" noEditPoints="1" noChangeArrowheads="1" noChangeShapeType="1"/>
              </p14:cNvContentPartPr>
              <p14:nvPr/>
            </p14:nvContentPartPr>
            <p14:xfrm>
              <a:off x="2438400" y="3733800"/>
              <a:ext cx="501650" cy="350838"/>
            </p14:xfrm>
          </p:contentPart>
        </mc:Choice>
        <mc:Fallback xmlns="">
          <p:pic>
            <p:nvPicPr>
              <p:cNvPr id="30735" name="Ink 15"/>
              <p:cNvPicPr>
                <a:picLocks noRot="1" noChangeAspect="1" noEditPoints="1" noChangeArrowheads="1" noChangeShapeType="1"/>
              </p:cNvPicPr>
              <p:nvPr/>
            </p:nvPicPr>
            <p:blipFill>
              <a:blip r:embed="rId15"/>
              <a:stretch>
                <a:fillRect/>
              </a:stretch>
            </p:blipFill>
            <p:spPr>
              <a:xfrm>
                <a:off x="2429044" y="3724435"/>
                <a:ext cx="520363" cy="369569"/>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0736" name="Ink 16"/>
              <p14:cNvContentPartPr>
                <a14:cpLocks xmlns:a14="http://schemas.microsoft.com/office/drawing/2010/main" noRot="1" noChangeAspect="1" noEditPoints="1" noChangeArrowheads="1" noChangeShapeType="1"/>
              </p14:cNvContentPartPr>
              <p14:nvPr/>
            </p14:nvContentPartPr>
            <p14:xfrm>
              <a:off x="3048000" y="3657600"/>
              <a:ext cx="1533525" cy="444500"/>
            </p14:xfrm>
          </p:contentPart>
        </mc:Choice>
        <mc:Fallback xmlns="">
          <p:pic>
            <p:nvPicPr>
              <p:cNvPr id="30736" name="Ink 16"/>
              <p:cNvPicPr>
                <a:picLocks noRot="1" noChangeAspect="1" noEditPoints="1" noChangeArrowheads="1" noChangeShapeType="1"/>
              </p:cNvPicPr>
              <p:nvPr/>
            </p:nvPicPr>
            <p:blipFill>
              <a:blip r:embed="rId17"/>
              <a:stretch>
                <a:fillRect/>
              </a:stretch>
            </p:blipFill>
            <p:spPr>
              <a:xfrm>
                <a:off x="3038636" y="3648302"/>
                <a:ext cx="1552253" cy="463095"/>
              </a:xfrm>
              <a:prstGeom prst="rect">
                <a:avLst/>
              </a:prstGeom>
            </p:spPr>
          </p:pic>
        </mc:Fallback>
      </mc:AlternateContent>
    </p:spTree>
    <p:extLst>
      <p:ext uri="{BB962C8B-B14F-4D97-AF65-F5344CB8AC3E}">
        <p14:creationId xmlns:p14="http://schemas.microsoft.com/office/powerpoint/2010/main" val="1055558220"/>
      </p:ext>
    </p:extLst>
  </p:cSld>
  <p:clrMapOvr>
    <a:masterClrMapping/>
  </p:clrMapOvr>
  <p:transition advTm="182207"/>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19200"/>
            <a:ext cx="8229600" cy="1143000"/>
          </a:xfrm>
        </p:spPr>
        <p:txBody>
          <a:bodyPr>
            <a:noAutofit/>
          </a:bodyPr>
          <a:lstStyle/>
          <a:p>
            <a:r>
              <a:rPr lang="en-US" sz="2800" dirty="0"/>
              <a:t>BJTs can be considered either as Voltage-controlled Current Sources (VCCS) or as Current-controlled Current Sources (CCCS) thanks to presence of a considerable base current</a:t>
            </a:r>
          </a:p>
        </p:txBody>
      </p:sp>
      <p:sp>
        <p:nvSpPr>
          <p:cNvPr id="6" name="Slide Number Placeholder 5"/>
          <p:cNvSpPr>
            <a:spLocks noGrp="1"/>
          </p:cNvSpPr>
          <p:nvPr>
            <p:ph type="sldNum" sz="quarter" idx="12"/>
          </p:nvPr>
        </p:nvSpPr>
        <p:spPr/>
        <p:txBody>
          <a:bodyPr/>
          <a:lstStyle/>
          <a:p>
            <a:fld id="{153644B5-4BB5-478C-9B1D-5BAA105A4AAF}" type="slidenum">
              <a:rPr lang="en-US" smtClean="0"/>
              <a:pPr/>
              <a:t>13</a:t>
            </a:fld>
            <a:endParaRPr lang="en-US"/>
          </a:p>
        </p:txBody>
      </p:sp>
      <p:grpSp>
        <p:nvGrpSpPr>
          <p:cNvPr id="7" name="Group 6"/>
          <p:cNvGrpSpPr/>
          <p:nvPr/>
        </p:nvGrpSpPr>
        <p:grpSpPr>
          <a:xfrm>
            <a:off x="3429000" y="3200400"/>
            <a:ext cx="762000" cy="914400"/>
            <a:chOff x="3733800" y="5181600"/>
            <a:chExt cx="762000" cy="914400"/>
          </a:xfrm>
        </p:grpSpPr>
        <p:sp>
          <p:nvSpPr>
            <p:cNvPr id="8" name="Rectangle 7"/>
            <p:cNvSpPr/>
            <p:nvPr/>
          </p:nvSpPr>
          <p:spPr>
            <a:xfrm>
              <a:off x="3733800" y="5181600"/>
              <a:ext cx="762000" cy="914400"/>
            </a:xfrm>
            <a:prstGeom prst="rect">
              <a:avLst/>
            </a:prstGeom>
            <a:noFill/>
            <a:ln w="762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9" name="Straight Arrow Connector 8"/>
            <p:cNvCxnSpPr/>
            <p:nvPr/>
          </p:nvCxnSpPr>
          <p:spPr>
            <a:xfrm>
              <a:off x="4191000" y="5334000"/>
              <a:ext cx="0" cy="5334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4191000" y="5257800"/>
              <a:ext cx="304800" cy="762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191000" y="5867400"/>
              <a:ext cx="228600" cy="762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5257800" y="5486400"/>
            <a:ext cx="1395126" cy="369332"/>
          </a:xfrm>
          <a:prstGeom prst="rect">
            <a:avLst/>
          </a:prstGeom>
          <a:noFill/>
        </p:spPr>
        <p:txBody>
          <a:bodyPr wrap="none" rtlCol="0">
            <a:spAutoFit/>
          </a:bodyPr>
          <a:lstStyle/>
          <a:p>
            <a:r>
              <a:rPr lang="en-US" dirty="0"/>
              <a:t>Current gain </a:t>
            </a:r>
          </a:p>
        </p:txBody>
      </p:sp>
      <mc:AlternateContent xmlns:mc="http://schemas.openxmlformats.org/markup-compatibility/2006" xmlns:p14="http://schemas.microsoft.com/office/powerpoint/2010/main">
        <mc:Choice Requires="p14">
          <p:contentPart p14:bwMode="auto" r:id="rId2">
            <p14:nvContentPartPr>
              <p14:cNvPr id="32770" name="Ink 2"/>
              <p14:cNvContentPartPr>
                <a14:cpLocks xmlns:a14="http://schemas.microsoft.com/office/drawing/2010/main" noRot="1" noChangeAspect="1" noEditPoints="1" noChangeArrowheads="1" noChangeShapeType="1"/>
              </p14:cNvContentPartPr>
              <p14:nvPr/>
            </p14:nvContentPartPr>
            <p14:xfrm>
              <a:off x="1981200" y="2819400"/>
              <a:ext cx="1693863" cy="1144588"/>
            </p14:xfrm>
          </p:contentPart>
        </mc:Choice>
        <mc:Fallback xmlns="">
          <p:pic>
            <p:nvPicPr>
              <p:cNvPr id="32770" name="Ink 2"/>
              <p:cNvPicPr>
                <a:picLocks noRot="1" noChangeAspect="1" noEditPoints="1" noChangeArrowheads="1" noChangeShapeType="1"/>
              </p:cNvPicPr>
              <p:nvPr/>
            </p:nvPicPr>
            <p:blipFill>
              <a:blip r:embed="rId5"/>
              <a:stretch>
                <a:fillRect/>
              </a:stretch>
            </p:blipFill>
            <p:spPr>
              <a:xfrm>
                <a:off x="1971838" y="2810053"/>
                <a:ext cx="1712588" cy="1163281"/>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2771" name="Ink 3"/>
              <p14:cNvContentPartPr>
                <a14:cpLocks xmlns:a14="http://schemas.microsoft.com/office/drawing/2010/main" noRot="1" noChangeAspect="1" noEditPoints="1" noChangeArrowheads="1" noChangeShapeType="1"/>
              </p14:cNvContentPartPr>
              <p14:nvPr/>
            </p14:nvContentPartPr>
            <p14:xfrm>
              <a:off x="4143375" y="2667000"/>
              <a:ext cx="1589088" cy="446088"/>
            </p14:xfrm>
          </p:contentPart>
        </mc:Choice>
        <mc:Fallback xmlns="">
          <p:pic>
            <p:nvPicPr>
              <p:cNvPr id="32771" name="Ink 3"/>
              <p:cNvPicPr>
                <a:picLocks noRot="1" noChangeAspect="1" noEditPoints="1" noChangeArrowheads="1" noChangeShapeType="1"/>
              </p:cNvPicPr>
              <p:nvPr/>
            </p:nvPicPr>
            <p:blipFill>
              <a:blip r:embed="rId7"/>
              <a:stretch>
                <a:fillRect/>
              </a:stretch>
            </p:blipFill>
            <p:spPr>
              <a:xfrm>
                <a:off x="4134017" y="2657616"/>
                <a:ext cx="1607804" cy="464855"/>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772" name="Ink 4"/>
              <p14:cNvContentPartPr>
                <a14:cpLocks xmlns:a14="http://schemas.microsoft.com/office/drawing/2010/main" noRot="1" noChangeAspect="1" noEditPoints="1" noChangeArrowheads="1" noChangeShapeType="1"/>
              </p14:cNvContentPartPr>
              <p14:nvPr/>
            </p14:nvContentPartPr>
            <p14:xfrm>
              <a:off x="6054725" y="2932113"/>
              <a:ext cx="19050" cy="9525"/>
            </p14:xfrm>
          </p:contentPart>
        </mc:Choice>
        <mc:Fallback xmlns="">
          <p:pic>
            <p:nvPicPr>
              <p:cNvPr id="32772" name="Ink 4"/>
              <p:cNvPicPr>
                <a:picLocks noRot="1" noChangeAspect="1" noEditPoints="1" noChangeArrowheads="1" noChangeShapeType="1"/>
              </p:cNvPicPr>
              <p:nvPr/>
            </p:nvPicPr>
            <p:blipFill>
              <a:blip r:embed="rId9"/>
              <a:stretch>
                <a:fillRect/>
              </a:stretch>
            </p:blipFill>
            <p:spPr>
              <a:xfrm>
                <a:off x="6045380" y="2923573"/>
                <a:ext cx="37741" cy="26604"/>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2773" name="Ink 5"/>
              <p14:cNvContentPartPr>
                <a14:cpLocks xmlns:a14="http://schemas.microsoft.com/office/drawing/2010/main" noRot="1" noChangeAspect="1" noEditPoints="1" noChangeArrowheads="1" noChangeShapeType="1"/>
              </p14:cNvContentPartPr>
              <p14:nvPr/>
            </p14:nvContentPartPr>
            <p14:xfrm>
              <a:off x="3756025" y="3149600"/>
              <a:ext cx="1892300" cy="900113"/>
            </p14:xfrm>
          </p:contentPart>
        </mc:Choice>
        <mc:Fallback xmlns="">
          <p:pic>
            <p:nvPicPr>
              <p:cNvPr id="32773" name="Ink 5"/>
              <p:cNvPicPr>
                <a:picLocks noRot="1" noChangeAspect="1" noEditPoints="1" noChangeArrowheads="1" noChangeShapeType="1"/>
              </p:cNvPicPr>
              <p:nvPr/>
            </p:nvPicPr>
            <p:blipFill>
              <a:blip r:embed="rId11"/>
              <a:stretch>
                <a:fillRect/>
              </a:stretch>
            </p:blipFill>
            <p:spPr>
              <a:xfrm>
                <a:off x="3746654" y="3140144"/>
                <a:ext cx="1911043" cy="919024"/>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2774" name="Ink 6"/>
              <p14:cNvContentPartPr>
                <a14:cpLocks xmlns:a14="http://schemas.microsoft.com/office/drawing/2010/main" noRot="1" noChangeAspect="1" noEditPoints="1" noChangeArrowheads="1" noChangeShapeType="1"/>
              </p14:cNvContentPartPr>
              <p14:nvPr/>
            </p14:nvContentPartPr>
            <p14:xfrm>
              <a:off x="4956175" y="4048125"/>
              <a:ext cx="303213" cy="180975"/>
            </p14:xfrm>
          </p:contentPart>
        </mc:Choice>
        <mc:Fallback xmlns="">
          <p:pic>
            <p:nvPicPr>
              <p:cNvPr id="32774" name="Ink 6"/>
              <p:cNvPicPr>
                <a:picLocks noRot="1" noChangeAspect="1" noEditPoints="1" noChangeArrowheads="1" noChangeShapeType="1"/>
              </p:cNvPicPr>
              <p:nvPr/>
            </p:nvPicPr>
            <p:blipFill>
              <a:blip r:embed="rId13"/>
              <a:stretch>
                <a:fillRect/>
              </a:stretch>
            </p:blipFill>
            <p:spPr>
              <a:xfrm>
                <a:off x="4946845" y="4038807"/>
                <a:ext cx="321872" cy="19961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2775" name="Ink 7"/>
              <p14:cNvContentPartPr>
                <a14:cpLocks xmlns:a14="http://schemas.microsoft.com/office/drawing/2010/main" noRot="1" noChangeAspect="1" noEditPoints="1" noChangeArrowheads="1" noChangeShapeType="1"/>
              </p14:cNvContentPartPr>
              <p14:nvPr/>
            </p14:nvContentPartPr>
            <p14:xfrm>
              <a:off x="4067175" y="3159125"/>
              <a:ext cx="908050" cy="104775"/>
            </p14:xfrm>
          </p:contentPart>
        </mc:Choice>
        <mc:Fallback xmlns="">
          <p:pic>
            <p:nvPicPr>
              <p:cNvPr id="32775" name="Ink 7"/>
              <p:cNvPicPr>
                <a:picLocks noRot="1" noChangeAspect="1" noEditPoints="1" noChangeArrowheads="1" noChangeShapeType="1"/>
              </p:cNvPicPr>
              <p:nvPr/>
            </p:nvPicPr>
            <p:blipFill>
              <a:blip r:embed="rId15"/>
              <a:stretch>
                <a:fillRect/>
              </a:stretch>
            </p:blipFill>
            <p:spPr>
              <a:xfrm>
                <a:off x="4057720" y="3149953"/>
                <a:ext cx="926960" cy="123119"/>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2776" name="Ink 8"/>
              <p14:cNvContentPartPr>
                <a14:cpLocks xmlns:a14="http://schemas.microsoft.com/office/drawing/2010/main" noRot="1" noChangeAspect="1" noEditPoints="1" noChangeArrowheads="1" noChangeShapeType="1"/>
              </p14:cNvContentPartPr>
              <p14:nvPr/>
            </p14:nvContentPartPr>
            <p14:xfrm>
              <a:off x="2590800" y="3657600"/>
              <a:ext cx="2468563" cy="350838"/>
            </p14:xfrm>
          </p:contentPart>
        </mc:Choice>
        <mc:Fallback xmlns="">
          <p:pic>
            <p:nvPicPr>
              <p:cNvPr id="32776" name="Ink 8"/>
              <p:cNvPicPr>
                <a:picLocks noRot="1" noChangeAspect="1" noEditPoints="1" noChangeArrowheads="1" noChangeShapeType="1"/>
              </p:cNvPicPr>
              <p:nvPr/>
            </p:nvPicPr>
            <p:blipFill>
              <a:blip r:embed="rId17"/>
              <a:stretch>
                <a:fillRect/>
              </a:stretch>
            </p:blipFill>
            <p:spPr>
              <a:xfrm>
                <a:off x="2581432" y="3648292"/>
                <a:ext cx="2487300" cy="369454"/>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2779" name="Ink 11"/>
              <p14:cNvContentPartPr>
                <a14:cpLocks xmlns:a14="http://schemas.microsoft.com/office/drawing/2010/main" noRot="1" noChangeAspect="1" noEditPoints="1" noChangeArrowheads="1" noChangeShapeType="1"/>
              </p14:cNvContentPartPr>
              <p14:nvPr/>
            </p14:nvContentPartPr>
            <p14:xfrm>
              <a:off x="32973963" y="49599850"/>
              <a:ext cx="0" cy="0"/>
            </p14:xfrm>
          </p:contentPart>
        </mc:Choice>
        <mc:Fallback xmlns="">
          <p:pic>
            <p:nvPicPr>
              <p:cNvPr id="32779" name="Ink 11"/>
              <p:cNvPicPr>
                <a:picLocks noRot="1" noChangeAspect="1" noEditPoints="1" noChangeArrowheads="1" noChangeShapeType="1"/>
              </p:cNvPicPr>
              <p:nvPr/>
            </p:nvPicPr>
            <p:blipFill>
              <a:blip r:embed="rId19"/>
              <a:stretch>
                <a:fillRect/>
              </a:stretch>
            </p:blipFill>
            <p:spPr>
              <a:xfrm>
                <a:off x="32973963" y="49599850"/>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2783" name="Ink 15"/>
              <p14:cNvContentPartPr>
                <a14:cpLocks xmlns:a14="http://schemas.microsoft.com/office/drawing/2010/main" noRot="1" noChangeAspect="1" noEditPoints="1" noChangeArrowheads="1" noChangeShapeType="1"/>
              </p14:cNvContentPartPr>
              <p14:nvPr/>
            </p14:nvContentPartPr>
            <p14:xfrm>
              <a:off x="2438400" y="4648200"/>
              <a:ext cx="1020763" cy="454025"/>
            </p14:xfrm>
          </p:contentPart>
        </mc:Choice>
        <mc:Fallback xmlns="">
          <p:pic>
            <p:nvPicPr>
              <p:cNvPr id="32783" name="Ink 15"/>
              <p:cNvPicPr>
                <a:picLocks noRot="1" noChangeAspect="1" noEditPoints="1" noChangeArrowheads="1" noChangeShapeType="1"/>
              </p:cNvPicPr>
              <p:nvPr/>
            </p:nvPicPr>
            <p:blipFill>
              <a:blip r:embed="rId21"/>
              <a:stretch>
                <a:fillRect/>
              </a:stretch>
            </p:blipFill>
            <p:spPr>
              <a:xfrm>
                <a:off x="2429120" y="4638853"/>
                <a:ext cx="1039322" cy="472718"/>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2784" name="Ink 16"/>
              <p14:cNvContentPartPr>
                <a14:cpLocks xmlns:a14="http://schemas.microsoft.com/office/drawing/2010/main" noRot="1" noChangeAspect="1" noEditPoints="1" noChangeArrowheads="1" noChangeShapeType="1"/>
              </p14:cNvContentPartPr>
              <p14:nvPr/>
            </p14:nvContentPartPr>
            <p14:xfrm>
              <a:off x="3581400" y="4343400"/>
              <a:ext cx="3679825" cy="700088"/>
            </p14:xfrm>
          </p:contentPart>
        </mc:Choice>
        <mc:Fallback xmlns="">
          <p:pic>
            <p:nvPicPr>
              <p:cNvPr id="32784" name="Ink 16"/>
              <p:cNvPicPr>
                <a:picLocks noRot="1" noChangeAspect="1" noEditPoints="1" noChangeArrowheads="1" noChangeShapeType="1"/>
              </p:cNvPicPr>
              <p:nvPr/>
            </p:nvPicPr>
            <p:blipFill>
              <a:blip r:embed="rId23"/>
              <a:stretch>
                <a:fillRect/>
              </a:stretch>
            </p:blipFill>
            <p:spPr>
              <a:xfrm>
                <a:off x="3572037" y="4334051"/>
                <a:ext cx="3698550" cy="718786"/>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2785" name="Ink 17"/>
              <p14:cNvContentPartPr>
                <a14:cpLocks xmlns:a14="http://schemas.microsoft.com/office/drawing/2010/main" noRot="1" noChangeAspect="1" noEditPoints="1" noChangeArrowheads="1" noChangeShapeType="1"/>
              </p14:cNvContentPartPr>
              <p14:nvPr/>
            </p14:nvContentPartPr>
            <p14:xfrm>
              <a:off x="6019800" y="4572000"/>
              <a:ext cx="1579563" cy="501650"/>
            </p14:xfrm>
          </p:contentPart>
        </mc:Choice>
        <mc:Fallback xmlns="">
          <p:pic>
            <p:nvPicPr>
              <p:cNvPr id="32785" name="Ink 17"/>
              <p:cNvPicPr>
                <a:picLocks noRot="1" noChangeAspect="1" noEditPoints="1" noChangeArrowheads="1" noChangeShapeType="1"/>
              </p:cNvPicPr>
              <p:nvPr/>
            </p:nvPicPr>
            <p:blipFill>
              <a:blip r:embed="rId25"/>
              <a:stretch>
                <a:fillRect/>
              </a:stretch>
            </p:blipFill>
            <p:spPr>
              <a:xfrm>
                <a:off x="6010424" y="4562644"/>
                <a:ext cx="1598316" cy="520363"/>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2786" name="Ink 18"/>
              <p14:cNvContentPartPr>
                <a14:cpLocks xmlns:a14="http://schemas.microsoft.com/office/drawing/2010/main" noRot="1" noChangeAspect="1" noEditPoints="1" noChangeArrowheads="1" noChangeShapeType="1"/>
              </p14:cNvContentPartPr>
              <p14:nvPr/>
            </p14:nvContentPartPr>
            <p14:xfrm>
              <a:off x="5943600" y="4724400"/>
              <a:ext cx="1693863" cy="66675"/>
            </p14:xfrm>
          </p:contentPart>
        </mc:Choice>
        <mc:Fallback xmlns="">
          <p:pic>
            <p:nvPicPr>
              <p:cNvPr id="32786" name="Ink 18"/>
              <p:cNvPicPr>
                <a:picLocks noRot="1" noChangeAspect="1" noEditPoints="1" noChangeArrowheads="1" noChangeShapeType="1"/>
              </p:cNvPicPr>
              <p:nvPr/>
            </p:nvPicPr>
            <p:blipFill>
              <a:blip r:embed="rId27"/>
              <a:stretch>
                <a:fillRect/>
              </a:stretch>
            </p:blipFill>
            <p:spPr>
              <a:xfrm>
                <a:off x="5934238" y="4715600"/>
                <a:ext cx="1712588" cy="84274"/>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2787" name="Ink 19"/>
              <p14:cNvContentPartPr>
                <a14:cpLocks xmlns:a14="http://schemas.microsoft.com/office/drawing/2010/main" noRot="1" noChangeAspect="1" noEditPoints="1" noChangeArrowheads="1" noChangeShapeType="1"/>
              </p14:cNvContentPartPr>
              <p14:nvPr/>
            </p14:nvContentPartPr>
            <p14:xfrm>
              <a:off x="4038600" y="5257800"/>
              <a:ext cx="652463" cy="123825"/>
            </p14:xfrm>
          </p:contentPart>
        </mc:Choice>
        <mc:Fallback xmlns="">
          <p:pic>
            <p:nvPicPr>
              <p:cNvPr id="32787" name="Ink 19"/>
              <p:cNvPicPr>
                <a:picLocks noRot="1" noChangeAspect="1" noEditPoints="1" noChangeArrowheads="1" noChangeShapeType="1"/>
              </p:cNvPicPr>
              <p:nvPr/>
            </p:nvPicPr>
            <p:blipFill>
              <a:blip r:embed="rId29"/>
              <a:stretch>
                <a:fillRect/>
              </a:stretch>
            </p:blipFill>
            <p:spPr>
              <a:xfrm>
                <a:off x="4029160" y="5248832"/>
                <a:ext cx="671343" cy="141761"/>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2789" name="Ink 21"/>
              <p14:cNvContentPartPr>
                <a14:cpLocks xmlns:a14="http://schemas.microsoft.com/office/drawing/2010/main" noRot="1" noChangeAspect="1" noEditPoints="1" noChangeArrowheads="1" noChangeShapeType="1"/>
              </p14:cNvContentPartPr>
              <p14:nvPr/>
            </p14:nvContentPartPr>
            <p14:xfrm>
              <a:off x="5029200" y="5867400"/>
              <a:ext cx="2014538" cy="434975"/>
            </p14:xfrm>
          </p:contentPart>
        </mc:Choice>
        <mc:Fallback xmlns="">
          <p:pic>
            <p:nvPicPr>
              <p:cNvPr id="32789" name="Ink 21"/>
              <p:cNvPicPr>
                <a:picLocks noRot="1" noChangeAspect="1" noEditPoints="1" noChangeArrowheads="1" noChangeShapeType="1"/>
              </p:cNvPicPr>
              <p:nvPr/>
            </p:nvPicPr>
            <p:blipFill>
              <a:blip r:embed="rId31"/>
              <a:stretch>
                <a:fillRect/>
              </a:stretch>
            </p:blipFill>
            <p:spPr>
              <a:xfrm>
                <a:off x="5019820" y="5858053"/>
                <a:ext cx="2033298" cy="453668"/>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2790" name="Ink 22"/>
              <p14:cNvContentPartPr>
                <a14:cpLocks xmlns:a14="http://schemas.microsoft.com/office/drawing/2010/main" noRot="1" noChangeAspect="1" noEditPoints="1" noChangeArrowheads="1" noChangeShapeType="1"/>
              </p14:cNvContentPartPr>
              <p14:nvPr/>
            </p14:nvContentPartPr>
            <p14:xfrm>
              <a:off x="2286000" y="5791200"/>
              <a:ext cx="2006600" cy="614363"/>
            </p14:xfrm>
          </p:contentPart>
        </mc:Choice>
        <mc:Fallback xmlns="">
          <p:pic>
            <p:nvPicPr>
              <p:cNvPr id="32790" name="Ink 22"/>
              <p:cNvPicPr>
                <a:picLocks noRot="1" noChangeAspect="1" noEditPoints="1" noChangeArrowheads="1" noChangeShapeType="1"/>
              </p:cNvPicPr>
              <p:nvPr/>
            </p:nvPicPr>
            <p:blipFill>
              <a:blip r:embed="rId33"/>
              <a:stretch>
                <a:fillRect/>
              </a:stretch>
            </p:blipFill>
            <p:spPr>
              <a:xfrm>
                <a:off x="2276635" y="5781897"/>
                <a:ext cx="2025330" cy="632969"/>
              </a:xfrm>
              <a:prstGeom prst="rect">
                <a:avLst/>
              </a:prstGeom>
            </p:spPr>
          </p:pic>
        </mc:Fallback>
      </mc:AlternateContent>
    </p:spTree>
  </p:cSld>
  <p:clrMapOvr>
    <a:masterClrMapping/>
  </p:clrMapOvr>
  <p:transition advTm="39042"/>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Finding BJT bias current</a:t>
            </a:r>
          </a:p>
        </p:txBody>
      </p:sp>
      <p:sp>
        <p:nvSpPr>
          <p:cNvPr id="6" name="Slide Number Placeholder 5"/>
          <p:cNvSpPr>
            <a:spLocks noGrp="1"/>
          </p:cNvSpPr>
          <p:nvPr>
            <p:ph type="sldNum" sz="quarter" idx="12"/>
          </p:nvPr>
        </p:nvSpPr>
        <p:spPr/>
        <p:txBody>
          <a:bodyPr/>
          <a:lstStyle/>
          <a:p>
            <a:fld id="{153644B5-4BB5-478C-9B1D-5BAA105A4AAF}" type="slidenum">
              <a:rPr lang="en-US" smtClean="0"/>
              <a:pPr/>
              <a:t>14</a:t>
            </a:fld>
            <a:endParaRPr lang="en-US"/>
          </a:p>
        </p:txBody>
      </p:sp>
      <mc:AlternateContent xmlns:mc="http://schemas.openxmlformats.org/markup-compatibility/2006" xmlns:p14="http://schemas.microsoft.com/office/powerpoint/2010/main">
        <mc:Choice Requires="p14">
          <p:contentPart p14:bwMode="auto" r:id="rId2">
            <p14:nvContentPartPr>
              <p14:cNvPr id="31746" name="Ink 2"/>
              <p14:cNvContentPartPr>
                <a14:cpLocks xmlns:a14="http://schemas.microsoft.com/office/drawing/2010/main" noRot="1" noChangeAspect="1" noEditPoints="1" noChangeArrowheads="1" noChangeShapeType="1"/>
              </p14:cNvContentPartPr>
              <p14:nvPr/>
            </p14:nvContentPartPr>
            <p14:xfrm>
              <a:off x="2133600" y="2514600"/>
              <a:ext cx="681038" cy="1636713"/>
            </p14:xfrm>
          </p:contentPart>
        </mc:Choice>
        <mc:Fallback xmlns="">
          <p:pic>
            <p:nvPicPr>
              <p:cNvPr id="31746" name="Ink 2"/>
              <p:cNvPicPr>
                <a:picLocks noRot="1" noChangeAspect="1" noEditPoints="1" noChangeArrowheads="1" noChangeShapeType="1"/>
              </p:cNvPicPr>
              <p:nvPr/>
            </p:nvPicPr>
            <p:blipFill>
              <a:blip r:embed="rId5"/>
              <a:stretch>
                <a:fillRect/>
              </a:stretch>
            </p:blipFill>
            <p:spPr>
              <a:xfrm>
                <a:off x="2124251" y="2505243"/>
                <a:ext cx="699736" cy="1655427"/>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1747" name="Ink 3"/>
              <p14:cNvContentPartPr>
                <a14:cpLocks xmlns:a14="http://schemas.microsoft.com/office/drawing/2010/main" noRot="1" noChangeAspect="1" noEditPoints="1" noChangeArrowheads="1" noChangeShapeType="1"/>
              </p14:cNvContentPartPr>
              <p14:nvPr/>
            </p14:nvContentPartPr>
            <p14:xfrm>
              <a:off x="990600" y="2971800"/>
              <a:ext cx="1589088" cy="736600"/>
            </p14:xfrm>
          </p:contentPart>
        </mc:Choice>
        <mc:Fallback xmlns="">
          <p:pic>
            <p:nvPicPr>
              <p:cNvPr id="31747" name="Ink 3"/>
              <p:cNvPicPr>
                <a:picLocks noRot="1" noChangeAspect="1" noEditPoints="1" noChangeArrowheads="1" noChangeShapeType="1"/>
              </p:cNvPicPr>
              <p:nvPr/>
            </p:nvPicPr>
            <p:blipFill>
              <a:blip r:embed="rId7"/>
              <a:stretch>
                <a:fillRect/>
              </a:stretch>
            </p:blipFill>
            <p:spPr>
              <a:xfrm>
                <a:off x="981235" y="2962458"/>
                <a:ext cx="1607817" cy="755284"/>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748" name="Ink 4"/>
              <p14:cNvContentPartPr>
                <a14:cpLocks xmlns:a14="http://schemas.microsoft.com/office/drawing/2010/main" noRot="1" noChangeAspect="1" noEditPoints="1" noChangeArrowheads="1" noChangeShapeType="1"/>
              </p14:cNvContentPartPr>
              <p14:nvPr/>
            </p14:nvContentPartPr>
            <p14:xfrm>
              <a:off x="609600" y="2438400"/>
              <a:ext cx="747713" cy="331788"/>
            </p14:xfrm>
          </p:contentPart>
        </mc:Choice>
        <mc:Fallback xmlns="">
          <p:pic>
            <p:nvPicPr>
              <p:cNvPr id="31748" name="Ink 4"/>
              <p:cNvPicPr>
                <a:picLocks noRot="1" noChangeAspect="1" noEditPoints="1" noChangeArrowheads="1" noChangeShapeType="1"/>
              </p:cNvPicPr>
              <p:nvPr/>
            </p:nvPicPr>
            <p:blipFill>
              <a:blip r:embed="rId9"/>
              <a:stretch>
                <a:fillRect/>
              </a:stretch>
            </p:blipFill>
            <p:spPr>
              <a:xfrm>
                <a:off x="600204" y="2429064"/>
                <a:ext cx="766505" cy="3504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1749" name="Ink 5"/>
              <p14:cNvContentPartPr>
                <a14:cpLocks xmlns:a14="http://schemas.microsoft.com/office/drawing/2010/main" noRot="1" noChangeAspect="1" noEditPoints="1" noChangeArrowheads="1" noChangeShapeType="1"/>
              </p14:cNvContentPartPr>
              <p14:nvPr/>
            </p14:nvContentPartPr>
            <p14:xfrm>
              <a:off x="1447800" y="2362200"/>
              <a:ext cx="1069975" cy="217488"/>
            </p14:xfrm>
          </p:contentPart>
        </mc:Choice>
        <mc:Fallback xmlns="">
          <p:pic>
            <p:nvPicPr>
              <p:cNvPr id="31749" name="Ink 5"/>
              <p:cNvPicPr>
                <a:picLocks noRot="1" noChangeAspect="1" noEditPoints="1" noChangeArrowheads="1" noChangeShapeType="1"/>
              </p:cNvPicPr>
              <p:nvPr/>
            </p:nvPicPr>
            <p:blipFill>
              <a:blip r:embed="rId11"/>
              <a:stretch>
                <a:fillRect/>
              </a:stretch>
            </p:blipFill>
            <p:spPr>
              <a:xfrm>
                <a:off x="1438398" y="2352960"/>
                <a:ext cx="1088778" cy="235967"/>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1750" name="Ink 6"/>
              <p14:cNvContentPartPr>
                <a14:cpLocks xmlns:a14="http://schemas.microsoft.com/office/drawing/2010/main" noRot="1" noChangeAspect="1" noEditPoints="1" noChangeArrowheads="1" noChangeShapeType="1"/>
              </p14:cNvContentPartPr>
              <p14:nvPr/>
            </p14:nvContentPartPr>
            <p14:xfrm>
              <a:off x="2743200" y="1600200"/>
              <a:ext cx="1428750" cy="587375"/>
            </p14:xfrm>
          </p:contentPart>
        </mc:Choice>
        <mc:Fallback xmlns="">
          <p:pic>
            <p:nvPicPr>
              <p:cNvPr id="31750" name="Ink 6"/>
              <p:cNvPicPr>
                <a:picLocks noRot="1" noChangeAspect="1" noEditPoints="1" noChangeArrowheads="1" noChangeShapeType="1"/>
              </p:cNvPicPr>
              <p:nvPr/>
            </p:nvPicPr>
            <p:blipFill>
              <a:blip r:embed="rId13"/>
              <a:stretch>
                <a:fillRect/>
              </a:stretch>
            </p:blipFill>
            <p:spPr>
              <a:xfrm>
                <a:off x="2733826" y="1590848"/>
                <a:ext cx="1447497" cy="606079"/>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1751" name="Ink 7"/>
              <p14:cNvContentPartPr>
                <a14:cpLocks xmlns:a14="http://schemas.microsoft.com/office/drawing/2010/main" noRot="1" noChangeAspect="1" noEditPoints="1" noChangeArrowheads="1" noChangeShapeType="1"/>
              </p14:cNvContentPartPr>
              <p14:nvPr/>
            </p14:nvContentPartPr>
            <p14:xfrm>
              <a:off x="2667000" y="2057400"/>
              <a:ext cx="1552575" cy="615950"/>
            </p14:xfrm>
          </p:contentPart>
        </mc:Choice>
        <mc:Fallback xmlns="">
          <p:pic>
            <p:nvPicPr>
              <p:cNvPr id="31751" name="Ink 7"/>
              <p:cNvPicPr>
                <a:picLocks noRot="1" noChangeAspect="1" noEditPoints="1" noChangeArrowheads="1" noChangeShapeType="1"/>
              </p:cNvPicPr>
              <p:nvPr/>
            </p:nvPicPr>
            <p:blipFill>
              <a:blip r:embed="rId15"/>
              <a:stretch>
                <a:fillRect/>
              </a:stretch>
            </p:blipFill>
            <p:spPr>
              <a:xfrm>
                <a:off x="2657649" y="2048078"/>
                <a:ext cx="1571276" cy="634593"/>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1752" name="Ink 8"/>
              <p14:cNvContentPartPr>
                <a14:cpLocks xmlns:a14="http://schemas.microsoft.com/office/drawing/2010/main" noRot="1" noChangeAspect="1" noEditPoints="1" noChangeArrowheads="1" noChangeShapeType="1"/>
              </p14:cNvContentPartPr>
              <p14:nvPr/>
            </p14:nvContentPartPr>
            <p14:xfrm>
              <a:off x="3810000" y="2286000"/>
              <a:ext cx="881063" cy="1419225"/>
            </p14:xfrm>
          </p:contentPart>
        </mc:Choice>
        <mc:Fallback xmlns="">
          <p:pic>
            <p:nvPicPr>
              <p:cNvPr id="31752" name="Ink 8"/>
              <p:cNvPicPr>
                <a:picLocks noRot="1" noChangeAspect="1" noEditPoints="1" noChangeArrowheads="1" noChangeShapeType="1"/>
              </p:cNvPicPr>
              <p:nvPr/>
            </p:nvPicPr>
            <p:blipFill>
              <a:blip r:embed="rId17"/>
              <a:stretch>
                <a:fillRect/>
              </a:stretch>
            </p:blipFill>
            <p:spPr>
              <a:xfrm>
                <a:off x="3800526" y="2276661"/>
                <a:ext cx="900011" cy="1437904"/>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1753" name="Ink 9"/>
              <p14:cNvContentPartPr>
                <a14:cpLocks xmlns:a14="http://schemas.microsoft.com/office/drawing/2010/main" noRot="1" noChangeAspect="1" noEditPoints="1" noChangeArrowheads="1" noChangeShapeType="1"/>
              </p14:cNvContentPartPr>
              <p14:nvPr/>
            </p14:nvContentPartPr>
            <p14:xfrm>
              <a:off x="2590800" y="3429000"/>
              <a:ext cx="1730375" cy="238125"/>
            </p14:xfrm>
          </p:contentPart>
        </mc:Choice>
        <mc:Fallback xmlns="">
          <p:pic>
            <p:nvPicPr>
              <p:cNvPr id="31753" name="Ink 9"/>
              <p:cNvPicPr>
                <a:picLocks noRot="1" noChangeAspect="1" noEditPoints="1" noChangeArrowheads="1" noChangeShapeType="1"/>
              </p:cNvPicPr>
              <p:nvPr/>
            </p:nvPicPr>
            <p:blipFill>
              <a:blip r:embed="rId19"/>
              <a:stretch>
                <a:fillRect/>
              </a:stretch>
            </p:blipFill>
            <p:spPr>
              <a:xfrm>
                <a:off x="2581417" y="3419591"/>
                <a:ext cx="1749140" cy="256943"/>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1754" name="Ink 10"/>
              <p14:cNvContentPartPr>
                <a14:cpLocks xmlns:a14="http://schemas.microsoft.com/office/drawing/2010/main" noRot="1" noChangeAspect="1" noEditPoints="1" noChangeArrowheads="1" noChangeShapeType="1"/>
              </p14:cNvContentPartPr>
              <p14:nvPr/>
            </p14:nvContentPartPr>
            <p14:xfrm>
              <a:off x="4495800" y="2438400"/>
              <a:ext cx="1579563" cy="293688"/>
            </p14:xfrm>
          </p:contentPart>
        </mc:Choice>
        <mc:Fallback xmlns="">
          <p:pic>
            <p:nvPicPr>
              <p:cNvPr id="31754" name="Ink 10"/>
              <p:cNvPicPr>
                <a:picLocks noRot="1" noChangeAspect="1" noEditPoints="1" noChangeArrowheads="1" noChangeShapeType="1"/>
              </p:cNvPicPr>
              <p:nvPr/>
            </p:nvPicPr>
            <p:blipFill>
              <a:blip r:embed="rId21"/>
              <a:stretch>
                <a:fillRect/>
              </a:stretch>
            </p:blipFill>
            <p:spPr>
              <a:xfrm>
                <a:off x="4486443" y="2429178"/>
                <a:ext cx="1598277" cy="312132"/>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1755" name="Ink 11"/>
              <p14:cNvContentPartPr>
                <a14:cpLocks xmlns:a14="http://schemas.microsoft.com/office/drawing/2010/main" noRot="1" noChangeAspect="1" noEditPoints="1" noChangeArrowheads="1" noChangeShapeType="1"/>
              </p14:cNvContentPartPr>
              <p14:nvPr/>
            </p14:nvContentPartPr>
            <p14:xfrm>
              <a:off x="9459913" y="123825"/>
              <a:ext cx="19050" cy="19050"/>
            </p14:xfrm>
          </p:contentPart>
        </mc:Choice>
        <mc:Fallback xmlns="">
          <p:pic>
            <p:nvPicPr>
              <p:cNvPr id="31755" name="Ink 11"/>
              <p:cNvPicPr>
                <a:picLocks noRot="1" noChangeAspect="1" noEditPoints="1" noChangeArrowheads="1" noChangeShapeType="1"/>
              </p:cNvPicPr>
              <p:nvPr/>
            </p:nvPicPr>
            <p:blipFill>
              <a:blip r:embed="rId23"/>
              <a:stretch>
                <a:fillRect/>
              </a:stretch>
            </p:blipFill>
            <p:spPr>
              <a:xfrm>
                <a:off x="9450568" y="114480"/>
                <a:ext cx="37741" cy="37741"/>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1758" name="Ink 14"/>
              <p14:cNvContentPartPr>
                <a14:cpLocks xmlns:a14="http://schemas.microsoft.com/office/drawing/2010/main" noRot="1" noChangeAspect="1" noEditPoints="1" noChangeArrowheads="1" noChangeShapeType="1"/>
              </p14:cNvContentPartPr>
              <p14:nvPr/>
            </p14:nvContentPartPr>
            <p14:xfrm>
              <a:off x="3557588" y="425450"/>
              <a:ext cx="19050" cy="28575"/>
            </p14:xfrm>
          </p:contentPart>
        </mc:Choice>
        <mc:Fallback xmlns="">
          <p:pic>
            <p:nvPicPr>
              <p:cNvPr id="31758" name="Ink 14"/>
              <p:cNvPicPr>
                <a:picLocks noRot="1" noChangeAspect="1" noEditPoints="1" noChangeArrowheads="1" noChangeShapeType="1"/>
              </p:cNvPicPr>
              <p:nvPr/>
            </p:nvPicPr>
            <p:blipFill>
              <a:blip r:embed="rId25"/>
              <a:stretch>
                <a:fillRect/>
              </a:stretch>
            </p:blipFill>
            <p:spPr>
              <a:xfrm>
                <a:off x="3548243" y="416163"/>
                <a:ext cx="37741" cy="47149"/>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1759" name="Ink 15"/>
              <p14:cNvContentPartPr>
                <a14:cpLocks xmlns:a14="http://schemas.microsoft.com/office/drawing/2010/main" noRot="1" noChangeAspect="1" noEditPoints="1" noChangeArrowheads="1" noChangeShapeType="1"/>
              </p14:cNvContentPartPr>
              <p14:nvPr/>
            </p14:nvContentPartPr>
            <p14:xfrm>
              <a:off x="1608138" y="3168650"/>
              <a:ext cx="19050" cy="28575"/>
            </p14:xfrm>
          </p:contentPart>
        </mc:Choice>
        <mc:Fallback xmlns="">
          <p:pic>
            <p:nvPicPr>
              <p:cNvPr id="31759" name="Ink 15"/>
              <p:cNvPicPr>
                <a:picLocks noRot="1" noChangeAspect="1" noEditPoints="1" noChangeArrowheads="1" noChangeShapeType="1"/>
              </p:cNvPicPr>
              <p:nvPr/>
            </p:nvPicPr>
            <p:blipFill>
              <a:blip r:embed="rId27"/>
              <a:stretch>
                <a:fillRect/>
              </a:stretch>
            </p:blipFill>
            <p:spPr>
              <a:xfrm>
                <a:off x="1598793" y="3159363"/>
                <a:ext cx="37741" cy="47149"/>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1761" name="Ink 17"/>
              <p14:cNvContentPartPr>
                <a14:cpLocks xmlns:a14="http://schemas.microsoft.com/office/drawing/2010/main" noRot="1" noChangeAspect="1" noEditPoints="1" noChangeArrowheads="1" noChangeShapeType="1"/>
              </p14:cNvContentPartPr>
              <p14:nvPr/>
            </p14:nvContentPartPr>
            <p14:xfrm>
              <a:off x="990600" y="4267200"/>
              <a:ext cx="5486400" cy="1030288"/>
            </p14:xfrm>
          </p:contentPart>
        </mc:Choice>
        <mc:Fallback xmlns="">
          <p:pic>
            <p:nvPicPr>
              <p:cNvPr id="31761" name="Ink 17"/>
              <p:cNvPicPr>
                <a:picLocks noRot="1" noChangeAspect="1" noEditPoints="1" noChangeArrowheads="1" noChangeShapeType="1"/>
              </p:cNvPicPr>
              <p:nvPr/>
            </p:nvPicPr>
            <p:blipFill>
              <a:blip r:embed="rId29"/>
              <a:stretch>
                <a:fillRect/>
              </a:stretch>
            </p:blipFill>
            <p:spPr>
              <a:xfrm>
                <a:off x="981225" y="4257764"/>
                <a:ext cx="5505151" cy="1049159"/>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1762" name="Ink 18"/>
              <p14:cNvContentPartPr>
                <a14:cpLocks xmlns:a14="http://schemas.microsoft.com/office/drawing/2010/main" noRot="1" noChangeAspect="1" noEditPoints="1" noChangeArrowheads="1" noChangeShapeType="1"/>
              </p14:cNvContentPartPr>
              <p14:nvPr/>
            </p14:nvContentPartPr>
            <p14:xfrm>
              <a:off x="6553200" y="4572000"/>
              <a:ext cx="1514475" cy="635000"/>
            </p14:xfrm>
          </p:contentPart>
        </mc:Choice>
        <mc:Fallback xmlns="">
          <p:pic>
            <p:nvPicPr>
              <p:cNvPr id="31762" name="Ink 18"/>
              <p:cNvPicPr>
                <a:picLocks noRot="1" noChangeAspect="1" noEditPoints="1" noChangeArrowheads="1" noChangeShapeType="1"/>
              </p:cNvPicPr>
              <p:nvPr/>
            </p:nvPicPr>
            <p:blipFill>
              <a:blip r:embed="rId31"/>
              <a:stretch>
                <a:fillRect/>
              </a:stretch>
            </p:blipFill>
            <p:spPr>
              <a:xfrm>
                <a:off x="6543818" y="4562528"/>
                <a:ext cx="1533239" cy="653944"/>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1763" name="Ink 19"/>
              <p14:cNvContentPartPr>
                <a14:cpLocks xmlns:a14="http://schemas.microsoft.com/office/drawing/2010/main" noRot="1" noChangeAspect="1" noEditPoints="1" noChangeArrowheads="1" noChangeShapeType="1"/>
              </p14:cNvContentPartPr>
              <p14:nvPr/>
            </p14:nvContentPartPr>
            <p14:xfrm>
              <a:off x="6215063" y="5799138"/>
              <a:ext cx="28575" cy="28575"/>
            </p14:xfrm>
          </p:contentPart>
        </mc:Choice>
        <mc:Fallback xmlns="">
          <p:pic>
            <p:nvPicPr>
              <p:cNvPr id="31763" name="Ink 19"/>
              <p:cNvPicPr>
                <a:picLocks noRot="1" noChangeAspect="1" noEditPoints="1" noChangeArrowheads="1" noChangeShapeType="1"/>
              </p:cNvPicPr>
              <p:nvPr/>
            </p:nvPicPr>
            <p:blipFill>
              <a:blip r:embed="rId33"/>
              <a:stretch>
                <a:fillRect/>
              </a:stretch>
            </p:blipFill>
            <p:spPr>
              <a:xfrm>
                <a:off x="6205776" y="5789851"/>
                <a:ext cx="47149" cy="47149"/>
              </a:xfrm>
              <a:prstGeom prst="rect">
                <a:avLst/>
              </a:prstGeom>
            </p:spPr>
          </p:pic>
        </mc:Fallback>
      </mc:AlternateContent>
    </p:spTree>
    <p:extLst>
      <p:ext uri="{BB962C8B-B14F-4D97-AF65-F5344CB8AC3E}">
        <p14:creationId xmlns:p14="http://schemas.microsoft.com/office/powerpoint/2010/main" val="3800201250"/>
      </p:ext>
    </p:extLst>
  </p:cSld>
  <p:clrMapOvr>
    <a:masterClrMapping/>
  </p:clrMapOvr>
  <p:transition advTm="60723"/>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BJT symbols </a:t>
            </a:r>
          </a:p>
        </p:txBody>
      </p:sp>
      <p:sp>
        <p:nvSpPr>
          <p:cNvPr id="6" name="Slide Number Placeholder 5"/>
          <p:cNvSpPr>
            <a:spLocks noGrp="1"/>
          </p:cNvSpPr>
          <p:nvPr>
            <p:ph type="sldNum" sz="quarter" idx="12"/>
          </p:nvPr>
        </p:nvSpPr>
        <p:spPr/>
        <p:txBody>
          <a:bodyPr/>
          <a:lstStyle/>
          <a:p>
            <a:fld id="{153644B5-4BB5-478C-9B1D-5BAA105A4AAF}" type="slidenum">
              <a:rPr lang="en-US" smtClean="0"/>
              <a:pPr/>
              <a:t>15</a:t>
            </a:fld>
            <a:endParaRPr lang="en-US"/>
          </a:p>
        </p:txBody>
      </p:sp>
      <p:sp>
        <p:nvSpPr>
          <p:cNvPr id="8" name="TextBox 7"/>
          <p:cNvSpPr txBox="1"/>
          <p:nvPr/>
        </p:nvSpPr>
        <p:spPr>
          <a:xfrm>
            <a:off x="1752600" y="1447800"/>
            <a:ext cx="691215" cy="369332"/>
          </a:xfrm>
          <a:prstGeom prst="rect">
            <a:avLst/>
          </a:prstGeom>
          <a:noFill/>
        </p:spPr>
        <p:txBody>
          <a:bodyPr wrap="none" rtlCol="0">
            <a:spAutoFit/>
          </a:bodyPr>
          <a:lstStyle/>
          <a:p>
            <a:r>
              <a:rPr lang="en-US" dirty="0"/>
              <a:t>n-p-n</a:t>
            </a:r>
          </a:p>
        </p:txBody>
      </p:sp>
      <p:sp>
        <p:nvSpPr>
          <p:cNvPr id="9" name="Rectangle 8"/>
          <p:cNvSpPr/>
          <p:nvPr/>
        </p:nvSpPr>
        <p:spPr>
          <a:xfrm>
            <a:off x="5638800" y="1447800"/>
            <a:ext cx="691215" cy="369332"/>
          </a:xfrm>
          <a:prstGeom prst="rect">
            <a:avLst/>
          </a:prstGeom>
        </p:spPr>
        <p:txBody>
          <a:bodyPr wrap="none">
            <a:spAutoFit/>
          </a:bodyPr>
          <a:lstStyle/>
          <a:p>
            <a:r>
              <a:rPr lang="en-US" dirty="0"/>
              <a:t>p-n-p</a:t>
            </a:r>
          </a:p>
        </p:txBody>
      </p:sp>
      <mc:AlternateContent xmlns:mc="http://schemas.openxmlformats.org/markup-compatibility/2006" xmlns:p14="http://schemas.microsoft.com/office/powerpoint/2010/main">
        <mc:Choice Requires="p14">
          <p:contentPart p14:bwMode="auto" r:id="rId2">
            <p14:nvContentPartPr>
              <p14:cNvPr id="28674" name="Ink 2"/>
              <p14:cNvContentPartPr>
                <a14:cpLocks xmlns:a14="http://schemas.microsoft.com/office/drawing/2010/main" noRot="1" noChangeAspect="1" noEditPoints="1" noChangeArrowheads="1" noChangeShapeType="1"/>
              </p14:cNvContentPartPr>
              <p14:nvPr/>
            </p14:nvContentPartPr>
            <p14:xfrm>
              <a:off x="1219200" y="2209800"/>
              <a:ext cx="2062163" cy="1400175"/>
            </p14:xfrm>
          </p:contentPart>
        </mc:Choice>
        <mc:Fallback xmlns="">
          <p:pic>
            <p:nvPicPr>
              <p:cNvPr id="28674" name="Ink 2"/>
              <p:cNvPicPr>
                <a:picLocks noRot="1" noChangeAspect="1" noEditPoints="1" noChangeArrowheads="1" noChangeShapeType="1"/>
              </p:cNvPicPr>
              <p:nvPr/>
            </p:nvPicPr>
            <p:blipFill>
              <a:blip r:embed="rId5"/>
              <a:stretch>
                <a:fillRect/>
              </a:stretch>
            </p:blipFill>
            <p:spPr>
              <a:xfrm>
                <a:off x="1209846" y="2200437"/>
                <a:ext cx="2080871" cy="1418902"/>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8675" name="Ink 3"/>
              <p14:cNvContentPartPr>
                <a14:cpLocks xmlns:a14="http://schemas.microsoft.com/office/drawing/2010/main" noRot="1" noChangeAspect="1" noEditPoints="1" noChangeArrowheads="1" noChangeShapeType="1"/>
              </p14:cNvContentPartPr>
              <p14:nvPr/>
            </p14:nvContentPartPr>
            <p14:xfrm>
              <a:off x="6324600" y="3276600"/>
              <a:ext cx="793750" cy="303213"/>
            </p14:xfrm>
          </p:contentPart>
        </mc:Choice>
        <mc:Fallback xmlns="">
          <p:pic>
            <p:nvPicPr>
              <p:cNvPr id="28675" name="Ink 3"/>
              <p:cNvPicPr>
                <a:picLocks noRot="1" noChangeAspect="1" noEditPoints="1" noChangeArrowheads="1" noChangeShapeType="1"/>
              </p:cNvPicPr>
              <p:nvPr/>
            </p:nvPicPr>
            <p:blipFill>
              <a:blip r:embed="rId7"/>
              <a:stretch>
                <a:fillRect/>
              </a:stretch>
            </p:blipFill>
            <p:spPr>
              <a:xfrm>
                <a:off x="6315151" y="3267401"/>
                <a:ext cx="812649" cy="321611"/>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8676" name="Ink 4"/>
              <p14:cNvContentPartPr>
                <a14:cpLocks xmlns:a14="http://schemas.microsoft.com/office/drawing/2010/main" noRot="1" noChangeAspect="1" noEditPoints="1" noChangeArrowheads="1" noChangeShapeType="1"/>
              </p14:cNvContentPartPr>
              <p14:nvPr/>
            </p14:nvContentPartPr>
            <p14:xfrm>
              <a:off x="5105400" y="2286000"/>
              <a:ext cx="2025650" cy="984250"/>
            </p14:xfrm>
          </p:contentPart>
        </mc:Choice>
        <mc:Fallback xmlns="">
          <p:pic>
            <p:nvPicPr>
              <p:cNvPr id="28676" name="Ink 4"/>
              <p:cNvPicPr>
                <a:picLocks noRot="1" noChangeAspect="1" noEditPoints="1" noChangeArrowheads="1" noChangeShapeType="1"/>
              </p:cNvPicPr>
              <p:nvPr/>
            </p:nvPicPr>
            <p:blipFill>
              <a:blip r:embed="rId9"/>
              <a:stretch>
                <a:fillRect/>
              </a:stretch>
            </p:blipFill>
            <p:spPr>
              <a:xfrm>
                <a:off x="5096007" y="2276674"/>
                <a:ext cx="2044436" cy="1002902"/>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E1C90E9B-3580-4E80-9995-FCC986EC0647}"/>
                  </a:ext>
                </a:extLst>
              </p14:cNvPr>
              <p14:cNvContentPartPr/>
              <p14:nvPr/>
            </p14:nvContentPartPr>
            <p14:xfrm>
              <a:off x="2799693" y="1780680"/>
              <a:ext cx="919440" cy="507240"/>
            </p14:xfrm>
          </p:contentPart>
        </mc:Choice>
        <mc:Fallback xmlns="">
          <p:pic>
            <p:nvPicPr>
              <p:cNvPr id="14" name="Ink 13">
                <a:extLst>
                  <a:ext uri="{FF2B5EF4-FFF2-40B4-BE49-F238E27FC236}">
                    <a16:creationId xmlns:a16="http://schemas.microsoft.com/office/drawing/2014/main" id="{E1C90E9B-3580-4E80-9995-FCC986EC0647}"/>
                  </a:ext>
                </a:extLst>
              </p:cNvPr>
              <p:cNvPicPr/>
              <p:nvPr/>
            </p:nvPicPr>
            <p:blipFill>
              <a:blip r:embed="rId11"/>
              <a:stretch>
                <a:fillRect/>
              </a:stretch>
            </p:blipFill>
            <p:spPr>
              <a:xfrm>
                <a:off x="2795373" y="1776360"/>
                <a:ext cx="928080" cy="5158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id="{C79D2BA2-9325-4E6F-BA7C-5F58CCA2C17F}"/>
                  </a:ext>
                </a:extLst>
              </p14:cNvPr>
              <p14:cNvContentPartPr/>
              <p14:nvPr/>
            </p14:nvContentPartPr>
            <p14:xfrm>
              <a:off x="3310893" y="2222760"/>
              <a:ext cx="607680" cy="18360"/>
            </p14:xfrm>
          </p:contentPart>
        </mc:Choice>
        <mc:Fallback xmlns="">
          <p:pic>
            <p:nvPicPr>
              <p:cNvPr id="15" name="Ink 14">
                <a:extLst>
                  <a:ext uri="{FF2B5EF4-FFF2-40B4-BE49-F238E27FC236}">
                    <a16:creationId xmlns:a16="http://schemas.microsoft.com/office/drawing/2014/main" id="{C79D2BA2-9325-4E6F-BA7C-5F58CCA2C17F}"/>
                  </a:ext>
                </a:extLst>
              </p:cNvPr>
              <p:cNvPicPr/>
              <p:nvPr/>
            </p:nvPicPr>
            <p:blipFill>
              <a:blip r:embed="rId13"/>
              <a:stretch>
                <a:fillRect/>
              </a:stretch>
            </p:blipFill>
            <p:spPr>
              <a:xfrm>
                <a:off x="3306573" y="2218440"/>
                <a:ext cx="61632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id="{FF075D49-99B1-4647-ACD1-E4713C6F154E}"/>
                  </a:ext>
                </a:extLst>
              </p14:cNvPr>
              <p14:cNvContentPartPr/>
              <p14:nvPr/>
            </p14:nvContentPartPr>
            <p14:xfrm>
              <a:off x="3521853" y="2294040"/>
              <a:ext cx="258840" cy="80640"/>
            </p14:xfrm>
          </p:contentPart>
        </mc:Choice>
        <mc:Fallback xmlns="">
          <p:pic>
            <p:nvPicPr>
              <p:cNvPr id="16" name="Ink 15">
                <a:extLst>
                  <a:ext uri="{FF2B5EF4-FFF2-40B4-BE49-F238E27FC236}">
                    <a16:creationId xmlns:a16="http://schemas.microsoft.com/office/drawing/2014/main" id="{FF075D49-99B1-4647-ACD1-E4713C6F154E}"/>
                  </a:ext>
                </a:extLst>
              </p:cNvPr>
              <p:cNvPicPr/>
              <p:nvPr/>
            </p:nvPicPr>
            <p:blipFill>
              <a:blip r:embed="rId15"/>
              <a:stretch>
                <a:fillRect/>
              </a:stretch>
            </p:blipFill>
            <p:spPr>
              <a:xfrm>
                <a:off x="3517533" y="2289720"/>
                <a:ext cx="26748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7" name="Ink 16">
                <a:extLst>
                  <a:ext uri="{FF2B5EF4-FFF2-40B4-BE49-F238E27FC236}">
                    <a16:creationId xmlns:a16="http://schemas.microsoft.com/office/drawing/2014/main" id="{26065CC8-B967-4A3B-879E-C0506263E9FD}"/>
                  </a:ext>
                </a:extLst>
              </p14:cNvPr>
              <p14:cNvContentPartPr/>
              <p14:nvPr/>
            </p14:nvContentPartPr>
            <p14:xfrm>
              <a:off x="3467493" y="2021160"/>
              <a:ext cx="11880" cy="149760"/>
            </p14:xfrm>
          </p:contentPart>
        </mc:Choice>
        <mc:Fallback xmlns="">
          <p:pic>
            <p:nvPicPr>
              <p:cNvPr id="17" name="Ink 16">
                <a:extLst>
                  <a:ext uri="{FF2B5EF4-FFF2-40B4-BE49-F238E27FC236}">
                    <a16:creationId xmlns:a16="http://schemas.microsoft.com/office/drawing/2014/main" id="{26065CC8-B967-4A3B-879E-C0506263E9FD}"/>
                  </a:ext>
                </a:extLst>
              </p:cNvPr>
              <p:cNvPicPr/>
              <p:nvPr/>
            </p:nvPicPr>
            <p:blipFill>
              <a:blip r:embed="rId17"/>
              <a:stretch>
                <a:fillRect/>
              </a:stretch>
            </p:blipFill>
            <p:spPr>
              <a:xfrm>
                <a:off x="3463173" y="2016840"/>
                <a:ext cx="20520" cy="1584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2398D1DC-FC32-482E-916A-75C269809717}"/>
                  </a:ext>
                </a:extLst>
              </p14:cNvPr>
              <p14:cNvContentPartPr/>
              <p14:nvPr/>
            </p14:nvContentPartPr>
            <p14:xfrm>
              <a:off x="3420333" y="2084880"/>
              <a:ext cx="297720" cy="28080"/>
            </p14:xfrm>
          </p:contentPart>
        </mc:Choice>
        <mc:Fallback xmlns="">
          <p:pic>
            <p:nvPicPr>
              <p:cNvPr id="18" name="Ink 17">
                <a:extLst>
                  <a:ext uri="{FF2B5EF4-FFF2-40B4-BE49-F238E27FC236}">
                    <a16:creationId xmlns:a16="http://schemas.microsoft.com/office/drawing/2014/main" id="{2398D1DC-FC32-482E-916A-75C269809717}"/>
                  </a:ext>
                </a:extLst>
              </p:cNvPr>
              <p:cNvPicPr/>
              <p:nvPr/>
            </p:nvPicPr>
            <p:blipFill>
              <a:blip r:embed="rId19"/>
              <a:stretch>
                <a:fillRect/>
              </a:stretch>
            </p:blipFill>
            <p:spPr>
              <a:xfrm>
                <a:off x="3416013" y="2080560"/>
                <a:ext cx="30636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9" name="Ink 18">
                <a:extLst>
                  <a:ext uri="{FF2B5EF4-FFF2-40B4-BE49-F238E27FC236}">
                    <a16:creationId xmlns:a16="http://schemas.microsoft.com/office/drawing/2014/main" id="{619F4BE1-A507-486A-9413-A5310EB95494}"/>
                  </a:ext>
                </a:extLst>
              </p14:cNvPr>
              <p14:cNvContentPartPr/>
              <p14:nvPr/>
            </p14:nvContentPartPr>
            <p14:xfrm>
              <a:off x="3350853" y="2455320"/>
              <a:ext cx="387360" cy="847440"/>
            </p14:xfrm>
          </p:contentPart>
        </mc:Choice>
        <mc:Fallback xmlns="">
          <p:pic>
            <p:nvPicPr>
              <p:cNvPr id="19" name="Ink 18">
                <a:extLst>
                  <a:ext uri="{FF2B5EF4-FFF2-40B4-BE49-F238E27FC236}">
                    <a16:creationId xmlns:a16="http://schemas.microsoft.com/office/drawing/2014/main" id="{619F4BE1-A507-486A-9413-A5310EB95494}"/>
                  </a:ext>
                </a:extLst>
              </p:cNvPr>
              <p:cNvPicPr/>
              <p:nvPr/>
            </p:nvPicPr>
            <p:blipFill>
              <a:blip r:embed="rId21"/>
              <a:stretch>
                <a:fillRect/>
              </a:stretch>
            </p:blipFill>
            <p:spPr>
              <a:xfrm>
                <a:off x="3346533" y="2451000"/>
                <a:ext cx="396000" cy="856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0" name="Ink 19">
                <a:extLst>
                  <a:ext uri="{FF2B5EF4-FFF2-40B4-BE49-F238E27FC236}">
                    <a16:creationId xmlns:a16="http://schemas.microsoft.com/office/drawing/2014/main" id="{A74D65D2-94CA-448D-8BDC-EA52BF9D2385}"/>
                  </a:ext>
                </a:extLst>
              </p14:cNvPr>
              <p14:cNvContentPartPr/>
              <p14:nvPr/>
            </p14:nvContentPartPr>
            <p14:xfrm>
              <a:off x="2589813" y="1764480"/>
              <a:ext cx="224280" cy="606960"/>
            </p14:xfrm>
          </p:contentPart>
        </mc:Choice>
        <mc:Fallback xmlns="">
          <p:pic>
            <p:nvPicPr>
              <p:cNvPr id="20" name="Ink 19">
                <a:extLst>
                  <a:ext uri="{FF2B5EF4-FFF2-40B4-BE49-F238E27FC236}">
                    <a16:creationId xmlns:a16="http://schemas.microsoft.com/office/drawing/2014/main" id="{A74D65D2-94CA-448D-8BDC-EA52BF9D2385}"/>
                  </a:ext>
                </a:extLst>
              </p:cNvPr>
              <p:cNvPicPr/>
              <p:nvPr/>
            </p:nvPicPr>
            <p:blipFill>
              <a:blip r:embed="rId23"/>
              <a:stretch>
                <a:fillRect/>
              </a:stretch>
            </p:blipFill>
            <p:spPr>
              <a:xfrm>
                <a:off x="2585493" y="1760160"/>
                <a:ext cx="232920" cy="615600"/>
              </a:xfrm>
              <a:prstGeom prst="rect">
                <a:avLst/>
              </a:prstGeom>
            </p:spPr>
          </p:pic>
        </mc:Fallback>
      </mc:AlternateContent>
      <p:grpSp>
        <p:nvGrpSpPr>
          <p:cNvPr id="33" name="Group 32">
            <a:extLst>
              <a:ext uri="{FF2B5EF4-FFF2-40B4-BE49-F238E27FC236}">
                <a16:creationId xmlns:a16="http://schemas.microsoft.com/office/drawing/2014/main" id="{48FBED35-788A-4E3C-B85D-C419047D8773}"/>
              </a:ext>
            </a:extLst>
          </p:cNvPr>
          <p:cNvGrpSpPr/>
          <p:nvPr/>
        </p:nvGrpSpPr>
        <p:grpSpPr>
          <a:xfrm>
            <a:off x="265293" y="2680680"/>
            <a:ext cx="3369600" cy="1376640"/>
            <a:chOff x="265293" y="2680680"/>
            <a:chExt cx="3369600" cy="1376640"/>
          </a:xfrm>
        </p:grpSpPr>
        <mc:AlternateContent xmlns:mc="http://schemas.openxmlformats.org/markup-compatibility/2006" xmlns:p14="http://schemas.microsoft.com/office/powerpoint/2010/main">
          <mc:Choice Requires="p14">
            <p:contentPart p14:bwMode="auto" r:id="rId24">
              <p14:nvContentPartPr>
                <p14:cNvPr id="3" name="Ink 2">
                  <a:extLst>
                    <a:ext uri="{FF2B5EF4-FFF2-40B4-BE49-F238E27FC236}">
                      <a16:creationId xmlns:a16="http://schemas.microsoft.com/office/drawing/2014/main" id="{FD762772-0BC1-4B11-BE40-17A9B8F949AA}"/>
                    </a:ext>
                  </a:extLst>
                </p14:cNvPr>
                <p14:cNvContentPartPr/>
                <p14:nvPr/>
              </p14:nvContentPartPr>
              <p14:xfrm>
                <a:off x="1463733" y="3079200"/>
                <a:ext cx="116280" cy="89280"/>
              </p14:xfrm>
            </p:contentPart>
          </mc:Choice>
          <mc:Fallback xmlns="">
            <p:pic>
              <p:nvPicPr>
                <p:cNvPr id="3" name="Ink 2">
                  <a:extLst>
                    <a:ext uri="{FF2B5EF4-FFF2-40B4-BE49-F238E27FC236}">
                      <a16:creationId xmlns:a16="http://schemas.microsoft.com/office/drawing/2014/main" id="{FD762772-0BC1-4B11-BE40-17A9B8F949AA}"/>
                    </a:ext>
                  </a:extLst>
                </p:cNvPr>
                <p:cNvPicPr/>
                <p:nvPr/>
              </p:nvPicPr>
              <p:blipFill>
                <a:blip r:embed="rId25"/>
                <a:stretch>
                  <a:fillRect/>
                </a:stretch>
              </p:blipFill>
              <p:spPr>
                <a:xfrm>
                  <a:off x="1459413" y="3074880"/>
                  <a:ext cx="12492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 name="Ink 3">
                  <a:extLst>
                    <a:ext uri="{FF2B5EF4-FFF2-40B4-BE49-F238E27FC236}">
                      <a16:creationId xmlns:a16="http://schemas.microsoft.com/office/drawing/2014/main" id="{9D3BFA96-E7E5-42B2-BD22-993E1B5BCA95}"/>
                    </a:ext>
                  </a:extLst>
                </p14:cNvPr>
                <p14:cNvContentPartPr/>
                <p14:nvPr/>
              </p14:nvContentPartPr>
              <p14:xfrm>
                <a:off x="1839573" y="3399240"/>
                <a:ext cx="1795320" cy="114120"/>
              </p14:xfrm>
            </p:contentPart>
          </mc:Choice>
          <mc:Fallback xmlns="">
            <p:pic>
              <p:nvPicPr>
                <p:cNvPr id="4" name="Ink 3">
                  <a:extLst>
                    <a:ext uri="{FF2B5EF4-FFF2-40B4-BE49-F238E27FC236}">
                      <a16:creationId xmlns:a16="http://schemas.microsoft.com/office/drawing/2014/main" id="{9D3BFA96-E7E5-42B2-BD22-993E1B5BCA95}"/>
                    </a:ext>
                  </a:extLst>
                </p:cNvPr>
                <p:cNvPicPr/>
                <p:nvPr/>
              </p:nvPicPr>
              <p:blipFill>
                <a:blip r:embed="rId27"/>
                <a:stretch>
                  <a:fillRect/>
                </a:stretch>
              </p:blipFill>
              <p:spPr>
                <a:xfrm>
                  <a:off x="1835253" y="3394920"/>
                  <a:ext cx="1803960" cy="1227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5" name="Ink 4">
                  <a:extLst>
                    <a:ext uri="{FF2B5EF4-FFF2-40B4-BE49-F238E27FC236}">
                      <a16:creationId xmlns:a16="http://schemas.microsoft.com/office/drawing/2014/main" id="{AF16F605-F2BB-4689-A992-42F73724D199}"/>
                    </a:ext>
                  </a:extLst>
                </p14:cNvPr>
                <p14:cNvContentPartPr/>
                <p14:nvPr/>
              </p14:nvContentPartPr>
              <p14:xfrm>
                <a:off x="2459853" y="3405360"/>
                <a:ext cx="146880" cy="552600"/>
              </p14:xfrm>
            </p:contentPart>
          </mc:Choice>
          <mc:Fallback xmlns="">
            <p:pic>
              <p:nvPicPr>
                <p:cNvPr id="5" name="Ink 4">
                  <a:extLst>
                    <a:ext uri="{FF2B5EF4-FFF2-40B4-BE49-F238E27FC236}">
                      <a16:creationId xmlns:a16="http://schemas.microsoft.com/office/drawing/2014/main" id="{AF16F605-F2BB-4689-A992-42F73724D199}"/>
                    </a:ext>
                  </a:extLst>
                </p:cNvPr>
                <p:cNvPicPr/>
                <p:nvPr/>
              </p:nvPicPr>
              <p:blipFill>
                <a:blip r:embed="rId29"/>
                <a:stretch>
                  <a:fillRect/>
                </a:stretch>
              </p:blipFill>
              <p:spPr>
                <a:xfrm>
                  <a:off x="2455533" y="3401040"/>
                  <a:ext cx="155520" cy="5612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7" name="Ink 6">
                  <a:extLst>
                    <a:ext uri="{FF2B5EF4-FFF2-40B4-BE49-F238E27FC236}">
                      <a16:creationId xmlns:a16="http://schemas.microsoft.com/office/drawing/2014/main" id="{5D00AF39-38AB-475E-831E-D1C71714FD68}"/>
                    </a:ext>
                  </a:extLst>
                </p14:cNvPr>
                <p14:cNvContentPartPr/>
                <p14:nvPr/>
              </p14:nvContentPartPr>
              <p14:xfrm>
                <a:off x="2176893" y="3816480"/>
                <a:ext cx="439920" cy="65520"/>
              </p14:xfrm>
            </p:contentPart>
          </mc:Choice>
          <mc:Fallback xmlns="">
            <p:pic>
              <p:nvPicPr>
                <p:cNvPr id="7" name="Ink 6">
                  <a:extLst>
                    <a:ext uri="{FF2B5EF4-FFF2-40B4-BE49-F238E27FC236}">
                      <a16:creationId xmlns:a16="http://schemas.microsoft.com/office/drawing/2014/main" id="{5D00AF39-38AB-475E-831E-D1C71714FD68}"/>
                    </a:ext>
                  </a:extLst>
                </p:cNvPr>
                <p:cNvPicPr/>
                <p:nvPr/>
              </p:nvPicPr>
              <p:blipFill>
                <a:blip r:embed="rId31"/>
                <a:stretch>
                  <a:fillRect/>
                </a:stretch>
              </p:blipFill>
              <p:spPr>
                <a:xfrm>
                  <a:off x="2172573" y="3812160"/>
                  <a:ext cx="44856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0" name="Ink 9">
                  <a:extLst>
                    <a:ext uri="{FF2B5EF4-FFF2-40B4-BE49-F238E27FC236}">
                      <a16:creationId xmlns:a16="http://schemas.microsoft.com/office/drawing/2014/main" id="{05C2D5F4-8B7F-4493-9208-6AEEE743CD8B}"/>
                    </a:ext>
                  </a:extLst>
                </p14:cNvPr>
                <p14:cNvContentPartPr/>
                <p14:nvPr/>
              </p14:nvContentPartPr>
              <p14:xfrm>
                <a:off x="2228733" y="3901440"/>
                <a:ext cx="286920" cy="58680"/>
              </p14:xfrm>
            </p:contentPart>
          </mc:Choice>
          <mc:Fallback xmlns="">
            <p:pic>
              <p:nvPicPr>
                <p:cNvPr id="10" name="Ink 9">
                  <a:extLst>
                    <a:ext uri="{FF2B5EF4-FFF2-40B4-BE49-F238E27FC236}">
                      <a16:creationId xmlns:a16="http://schemas.microsoft.com/office/drawing/2014/main" id="{05C2D5F4-8B7F-4493-9208-6AEEE743CD8B}"/>
                    </a:ext>
                  </a:extLst>
                </p:cNvPr>
                <p:cNvPicPr/>
                <p:nvPr/>
              </p:nvPicPr>
              <p:blipFill>
                <a:blip r:embed="rId33"/>
                <a:stretch>
                  <a:fillRect/>
                </a:stretch>
              </p:blipFill>
              <p:spPr>
                <a:xfrm>
                  <a:off x="2224413" y="3897120"/>
                  <a:ext cx="29556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1" name="Ink 10">
                  <a:extLst>
                    <a:ext uri="{FF2B5EF4-FFF2-40B4-BE49-F238E27FC236}">
                      <a16:creationId xmlns:a16="http://schemas.microsoft.com/office/drawing/2014/main" id="{4482C813-2583-41A7-AC3F-313C950F2F48}"/>
                    </a:ext>
                  </a:extLst>
                </p14:cNvPr>
                <p14:cNvContentPartPr/>
                <p14:nvPr/>
              </p14:nvContentPartPr>
              <p14:xfrm>
                <a:off x="2208213" y="4033920"/>
                <a:ext cx="342720" cy="23400"/>
              </p14:xfrm>
            </p:contentPart>
          </mc:Choice>
          <mc:Fallback xmlns="">
            <p:pic>
              <p:nvPicPr>
                <p:cNvPr id="11" name="Ink 10">
                  <a:extLst>
                    <a:ext uri="{FF2B5EF4-FFF2-40B4-BE49-F238E27FC236}">
                      <a16:creationId xmlns:a16="http://schemas.microsoft.com/office/drawing/2014/main" id="{4482C813-2583-41A7-AC3F-313C950F2F48}"/>
                    </a:ext>
                  </a:extLst>
                </p:cNvPr>
                <p:cNvPicPr/>
                <p:nvPr/>
              </p:nvPicPr>
              <p:blipFill>
                <a:blip r:embed="rId35"/>
                <a:stretch>
                  <a:fillRect/>
                </a:stretch>
              </p:blipFill>
              <p:spPr>
                <a:xfrm>
                  <a:off x="2203893" y="4029600"/>
                  <a:ext cx="35136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2" name="Ink 21">
                  <a:extLst>
                    <a:ext uri="{FF2B5EF4-FFF2-40B4-BE49-F238E27FC236}">
                      <a16:creationId xmlns:a16="http://schemas.microsoft.com/office/drawing/2014/main" id="{2D654A77-DA78-4C84-89F0-EDE600007944}"/>
                    </a:ext>
                  </a:extLst>
                </p14:cNvPr>
                <p14:cNvContentPartPr/>
                <p14:nvPr/>
              </p14:nvContentPartPr>
              <p14:xfrm>
                <a:off x="851373" y="2680680"/>
                <a:ext cx="778320" cy="341640"/>
              </p14:xfrm>
            </p:contentPart>
          </mc:Choice>
          <mc:Fallback xmlns="">
            <p:pic>
              <p:nvPicPr>
                <p:cNvPr id="22" name="Ink 21">
                  <a:extLst>
                    <a:ext uri="{FF2B5EF4-FFF2-40B4-BE49-F238E27FC236}">
                      <a16:creationId xmlns:a16="http://schemas.microsoft.com/office/drawing/2014/main" id="{2D654A77-DA78-4C84-89F0-EDE600007944}"/>
                    </a:ext>
                  </a:extLst>
                </p:cNvPr>
                <p:cNvPicPr/>
                <p:nvPr/>
              </p:nvPicPr>
              <p:blipFill>
                <a:blip r:embed="rId37"/>
                <a:stretch>
                  <a:fillRect/>
                </a:stretch>
              </p:blipFill>
              <p:spPr>
                <a:xfrm>
                  <a:off x="847053" y="2676360"/>
                  <a:ext cx="786960" cy="3502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3" name="Ink 22">
                  <a:extLst>
                    <a:ext uri="{FF2B5EF4-FFF2-40B4-BE49-F238E27FC236}">
                      <a16:creationId xmlns:a16="http://schemas.microsoft.com/office/drawing/2014/main" id="{3AF7BC99-8C4F-4687-B889-0E7691963FF6}"/>
                    </a:ext>
                  </a:extLst>
                </p14:cNvPr>
                <p14:cNvContentPartPr/>
                <p14:nvPr/>
              </p14:nvContentPartPr>
              <p14:xfrm>
                <a:off x="351693" y="2938800"/>
                <a:ext cx="640080" cy="49680"/>
              </p14:xfrm>
            </p:contentPart>
          </mc:Choice>
          <mc:Fallback xmlns="">
            <p:pic>
              <p:nvPicPr>
                <p:cNvPr id="23" name="Ink 22">
                  <a:extLst>
                    <a:ext uri="{FF2B5EF4-FFF2-40B4-BE49-F238E27FC236}">
                      <a16:creationId xmlns:a16="http://schemas.microsoft.com/office/drawing/2014/main" id="{3AF7BC99-8C4F-4687-B889-0E7691963FF6}"/>
                    </a:ext>
                  </a:extLst>
                </p:cNvPr>
                <p:cNvPicPr/>
                <p:nvPr/>
              </p:nvPicPr>
              <p:blipFill>
                <a:blip r:embed="rId39"/>
                <a:stretch>
                  <a:fillRect/>
                </a:stretch>
              </p:blipFill>
              <p:spPr>
                <a:xfrm>
                  <a:off x="347373" y="2934480"/>
                  <a:ext cx="64872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4" name="Ink 23">
                  <a:extLst>
                    <a:ext uri="{FF2B5EF4-FFF2-40B4-BE49-F238E27FC236}">
                      <a16:creationId xmlns:a16="http://schemas.microsoft.com/office/drawing/2014/main" id="{BBB74CBA-1F89-4FCC-8732-758619612274}"/>
                    </a:ext>
                  </a:extLst>
                </p14:cNvPr>
                <p14:cNvContentPartPr/>
                <p14:nvPr/>
              </p14:nvContentPartPr>
              <p14:xfrm>
                <a:off x="635013" y="3028800"/>
                <a:ext cx="294120" cy="69840"/>
              </p14:xfrm>
            </p:contentPart>
          </mc:Choice>
          <mc:Fallback xmlns="">
            <p:pic>
              <p:nvPicPr>
                <p:cNvPr id="24" name="Ink 23">
                  <a:extLst>
                    <a:ext uri="{FF2B5EF4-FFF2-40B4-BE49-F238E27FC236}">
                      <a16:creationId xmlns:a16="http://schemas.microsoft.com/office/drawing/2014/main" id="{BBB74CBA-1F89-4FCC-8732-758619612274}"/>
                    </a:ext>
                  </a:extLst>
                </p:cNvPr>
                <p:cNvPicPr/>
                <p:nvPr/>
              </p:nvPicPr>
              <p:blipFill>
                <a:blip r:embed="rId41"/>
                <a:stretch>
                  <a:fillRect/>
                </a:stretch>
              </p:blipFill>
              <p:spPr>
                <a:xfrm>
                  <a:off x="630693" y="3024480"/>
                  <a:ext cx="30276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5" name="Ink 24">
                  <a:extLst>
                    <a:ext uri="{FF2B5EF4-FFF2-40B4-BE49-F238E27FC236}">
                      <a16:creationId xmlns:a16="http://schemas.microsoft.com/office/drawing/2014/main" id="{E1BD694B-5666-46ED-8DBF-214602CA0B83}"/>
                    </a:ext>
                  </a:extLst>
                </p14:cNvPr>
                <p14:cNvContentPartPr/>
                <p14:nvPr/>
              </p14:nvContentPartPr>
              <p14:xfrm>
                <a:off x="632133" y="2697600"/>
                <a:ext cx="37440" cy="179280"/>
              </p14:xfrm>
            </p:contentPart>
          </mc:Choice>
          <mc:Fallback xmlns="">
            <p:pic>
              <p:nvPicPr>
                <p:cNvPr id="25" name="Ink 24">
                  <a:extLst>
                    <a:ext uri="{FF2B5EF4-FFF2-40B4-BE49-F238E27FC236}">
                      <a16:creationId xmlns:a16="http://schemas.microsoft.com/office/drawing/2014/main" id="{E1BD694B-5666-46ED-8DBF-214602CA0B83}"/>
                    </a:ext>
                  </a:extLst>
                </p:cNvPr>
                <p:cNvPicPr/>
                <p:nvPr/>
              </p:nvPicPr>
              <p:blipFill>
                <a:blip r:embed="rId43"/>
                <a:stretch>
                  <a:fillRect/>
                </a:stretch>
              </p:blipFill>
              <p:spPr>
                <a:xfrm>
                  <a:off x="627813" y="2693280"/>
                  <a:ext cx="4608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6" name="Ink 25">
                  <a:extLst>
                    <a:ext uri="{FF2B5EF4-FFF2-40B4-BE49-F238E27FC236}">
                      <a16:creationId xmlns:a16="http://schemas.microsoft.com/office/drawing/2014/main" id="{0EA177B4-1025-4459-A2A1-6350F697BB2E}"/>
                    </a:ext>
                  </a:extLst>
                </p14:cNvPr>
                <p14:cNvContentPartPr/>
                <p14:nvPr/>
              </p14:nvContentPartPr>
              <p14:xfrm>
                <a:off x="550413" y="2789400"/>
                <a:ext cx="303480" cy="87480"/>
              </p14:xfrm>
            </p:contentPart>
          </mc:Choice>
          <mc:Fallback xmlns="">
            <p:pic>
              <p:nvPicPr>
                <p:cNvPr id="26" name="Ink 25">
                  <a:extLst>
                    <a:ext uri="{FF2B5EF4-FFF2-40B4-BE49-F238E27FC236}">
                      <a16:creationId xmlns:a16="http://schemas.microsoft.com/office/drawing/2014/main" id="{0EA177B4-1025-4459-A2A1-6350F697BB2E}"/>
                    </a:ext>
                  </a:extLst>
                </p:cNvPr>
                <p:cNvPicPr/>
                <p:nvPr/>
              </p:nvPicPr>
              <p:blipFill>
                <a:blip r:embed="rId45"/>
                <a:stretch>
                  <a:fillRect/>
                </a:stretch>
              </p:blipFill>
              <p:spPr>
                <a:xfrm>
                  <a:off x="546093" y="2785080"/>
                  <a:ext cx="312120" cy="961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7" name="Ink 26">
                  <a:extLst>
                    <a:ext uri="{FF2B5EF4-FFF2-40B4-BE49-F238E27FC236}">
                      <a16:creationId xmlns:a16="http://schemas.microsoft.com/office/drawing/2014/main" id="{C15CE5A0-9EEC-45B4-850D-A0D67A42A287}"/>
                    </a:ext>
                  </a:extLst>
                </p14:cNvPr>
                <p14:cNvContentPartPr/>
                <p14:nvPr/>
              </p14:nvContentPartPr>
              <p14:xfrm>
                <a:off x="771813" y="3130680"/>
                <a:ext cx="1111680" cy="378720"/>
              </p14:xfrm>
            </p:contentPart>
          </mc:Choice>
          <mc:Fallback xmlns="">
            <p:pic>
              <p:nvPicPr>
                <p:cNvPr id="27" name="Ink 26">
                  <a:extLst>
                    <a:ext uri="{FF2B5EF4-FFF2-40B4-BE49-F238E27FC236}">
                      <a16:creationId xmlns:a16="http://schemas.microsoft.com/office/drawing/2014/main" id="{C15CE5A0-9EEC-45B4-850D-A0D67A42A287}"/>
                    </a:ext>
                  </a:extLst>
                </p:cNvPr>
                <p:cNvPicPr/>
                <p:nvPr/>
              </p:nvPicPr>
              <p:blipFill>
                <a:blip r:embed="rId47"/>
                <a:stretch>
                  <a:fillRect/>
                </a:stretch>
              </p:blipFill>
              <p:spPr>
                <a:xfrm>
                  <a:off x="767493" y="3126360"/>
                  <a:ext cx="1120320" cy="3873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9" name="Ink 28">
                  <a:extLst>
                    <a:ext uri="{FF2B5EF4-FFF2-40B4-BE49-F238E27FC236}">
                      <a16:creationId xmlns:a16="http://schemas.microsoft.com/office/drawing/2014/main" id="{5E6CDF94-B2E3-4442-A237-4BEB820B70D0}"/>
                    </a:ext>
                  </a:extLst>
                </p14:cNvPr>
                <p14:cNvContentPartPr/>
                <p14:nvPr/>
              </p14:nvContentPartPr>
              <p14:xfrm>
                <a:off x="265293" y="3210240"/>
                <a:ext cx="115920" cy="174960"/>
              </p14:xfrm>
            </p:contentPart>
          </mc:Choice>
          <mc:Fallback xmlns="">
            <p:pic>
              <p:nvPicPr>
                <p:cNvPr id="29" name="Ink 28">
                  <a:extLst>
                    <a:ext uri="{FF2B5EF4-FFF2-40B4-BE49-F238E27FC236}">
                      <a16:creationId xmlns:a16="http://schemas.microsoft.com/office/drawing/2014/main" id="{5E6CDF94-B2E3-4442-A237-4BEB820B70D0}"/>
                    </a:ext>
                  </a:extLst>
                </p:cNvPr>
                <p:cNvPicPr/>
                <p:nvPr/>
              </p:nvPicPr>
              <p:blipFill>
                <a:blip r:embed="rId49"/>
                <a:stretch>
                  <a:fillRect/>
                </a:stretch>
              </p:blipFill>
              <p:spPr>
                <a:xfrm>
                  <a:off x="260973" y="3205920"/>
                  <a:ext cx="12456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0" name="Ink 29">
                  <a:extLst>
                    <a:ext uri="{FF2B5EF4-FFF2-40B4-BE49-F238E27FC236}">
                      <a16:creationId xmlns:a16="http://schemas.microsoft.com/office/drawing/2014/main" id="{F2E26A18-FFF3-4AF4-8C15-3679DDD9A7ED}"/>
                    </a:ext>
                  </a:extLst>
                </p14:cNvPr>
                <p14:cNvContentPartPr/>
                <p14:nvPr/>
              </p14:nvContentPartPr>
              <p14:xfrm>
                <a:off x="408573" y="3322920"/>
                <a:ext cx="15480" cy="114840"/>
              </p14:xfrm>
            </p:contentPart>
          </mc:Choice>
          <mc:Fallback xmlns="">
            <p:pic>
              <p:nvPicPr>
                <p:cNvPr id="30" name="Ink 29">
                  <a:extLst>
                    <a:ext uri="{FF2B5EF4-FFF2-40B4-BE49-F238E27FC236}">
                      <a16:creationId xmlns:a16="http://schemas.microsoft.com/office/drawing/2014/main" id="{F2E26A18-FFF3-4AF4-8C15-3679DDD9A7ED}"/>
                    </a:ext>
                  </a:extLst>
                </p:cNvPr>
                <p:cNvPicPr/>
                <p:nvPr/>
              </p:nvPicPr>
              <p:blipFill>
                <a:blip r:embed="rId51"/>
                <a:stretch>
                  <a:fillRect/>
                </a:stretch>
              </p:blipFill>
              <p:spPr>
                <a:xfrm>
                  <a:off x="404253" y="3318600"/>
                  <a:ext cx="2412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1" name="Ink 30">
                  <a:extLst>
                    <a:ext uri="{FF2B5EF4-FFF2-40B4-BE49-F238E27FC236}">
                      <a16:creationId xmlns:a16="http://schemas.microsoft.com/office/drawing/2014/main" id="{DB8624FB-DD41-4E37-AEDD-8EA18DCD0318}"/>
                    </a:ext>
                  </a:extLst>
                </p14:cNvPr>
                <p14:cNvContentPartPr/>
                <p14:nvPr/>
              </p14:nvContentPartPr>
              <p14:xfrm>
                <a:off x="448533" y="3199080"/>
                <a:ext cx="156240" cy="175680"/>
              </p14:xfrm>
            </p:contentPart>
          </mc:Choice>
          <mc:Fallback xmlns="">
            <p:pic>
              <p:nvPicPr>
                <p:cNvPr id="31" name="Ink 30">
                  <a:extLst>
                    <a:ext uri="{FF2B5EF4-FFF2-40B4-BE49-F238E27FC236}">
                      <a16:creationId xmlns:a16="http://schemas.microsoft.com/office/drawing/2014/main" id="{DB8624FB-DD41-4E37-AEDD-8EA18DCD0318}"/>
                    </a:ext>
                  </a:extLst>
                </p:cNvPr>
                <p:cNvPicPr/>
                <p:nvPr/>
              </p:nvPicPr>
              <p:blipFill>
                <a:blip r:embed="rId53"/>
                <a:stretch>
                  <a:fillRect/>
                </a:stretch>
              </p:blipFill>
              <p:spPr>
                <a:xfrm>
                  <a:off x="444213" y="3194760"/>
                  <a:ext cx="16488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2" name="Ink 31">
                  <a:extLst>
                    <a:ext uri="{FF2B5EF4-FFF2-40B4-BE49-F238E27FC236}">
                      <a16:creationId xmlns:a16="http://schemas.microsoft.com/office/drawing/2014/main" id="{186D1A94-0578-4559-9D65-9F684344D8FE}"/>
                    </a:ext>
                  </a:extLst>
                </p14:cNvPr>
                <p14:cNvContentPartPr/>
                <p14:nvPr/>
              </p14:nvContentPartPr>
              <p14:xfrm>
                <a:off x="505413" y="3302400"/>
                <a:ext cx="154800" cy="20880"/>
              </p14:xfrm>
            </p:contentPart>
          </mc:Choice>
          <mc:Fallback xmlns="">
            <p:pic>
              <p:nvPicPr>
                <p:cNvPr id="32" name="Ink 31">
                  <a:extLst>
                    <a:ext uri="{FF2B5EF4-FFF2-40B4-BE49-F238E27FC236}">
                      <a16:creationId xmlns:a16="http://schemas.microsoft.com/office/drawing/2014/main" id="{186D1A94-0578-4559-9D65-9F684344D8FE}"/>
                    </a:ext>
                  </a:extLst>
                </p:cNvPr>
                <p:cNvPicPr/>
                <p:nvPr/>
              </p:nvPicPr>
              <p:blipFill>
                <a:blip r:embed="rId55"/>
                <a:stretch>
                  <a:fillRect/>
                </a:stretch>
              </p:blipFill>
              <p:spPr>
                <a:xfrm>
                  <a:off x="501093" y="3298080"/>
                  <a:ext cx="163440" cy="29520"/>
                </a:xfrm>
                <a:prstGeom prst="rect">
                  <a:avLst/>
                </a:prstGeom>
              </p:spPr>
            </p:pic>
          </mc:Fallback>
        </mc:AlternateContent>
      </p:grpSp>
      <p:grpSp>
        <p:nvGrpSpPr>
          <p:cNvPr id="52" name="Group 51">
            <a:extLst>
              <a:ext uri="{FF2B5EF4-FFF2-40B4-BE49-F238E27FC236}">
                <a16:creationId xmlns:a16="http://schemas.microsoft.com/office/drawing/2014/main" id="{7B91EE05-FE20-49B3-AE6A-C740D22B2EA4}"/>
              </a:ext>
            </a:extLst>
          </p:cNvPr>
          <p:cNvGrpSpPr/>
          <p:nvPr/>
        </p:nvGrpSpPr>
        <p:grpSpPr>
          <a:xfrm>
            <a:off x="880533" y="4420560"/>
            <a:ext cx="2813040" cy="857520"/>
            <a:chOff x="880533" y="4420560"/>
            <a:chExt cx="2813040" cy="857520"/>
          </a:xfrm>
        </p:grpSpPr>
        <mc:AlternateContent xmlns:mc="http://schemas.openxmlformats.org/markup-compatibility/2006" xmlns:p14="http://schemas.microsoft.com/office/powerpoint/2010/main">
          <mc:Choice Requires="p14">
            <p:contentPart p14:bwMode="auto" r:id="rId56">
              <p14:nvContentPartPr>
                <p14:cNvPr id="34" name="Ink 33">
                  <a:extLst>
                    <a:ext uri="{FF2B5EF4-FFF2-40B4-BE49-F238E27FC236}">
                      <a16:creationId xmlns:a16="http://schemas.microsoft.com/office/drawing/2014/main" id="{2FBEAD40-0899-4E0C-830E-D23110E45B5E}"/>
                    </a:ext>
                  </a:extLst>
                </p14:cNvPr>
                <p14:cNvContentPartPr/>
                <p14:nvPr/>
              </p14:nvContentPartPr>
              <p14:xfrm>
                <a:off x="1109493" y="4736280"/>
                <a:ext cx="37080" cy="391320"/>
              </p14:xfrm>
            </p:contentPart>
          </mc:Choice>
          <mc:Fallback xmlns="">
            <p:pic>
              <p:nvPicPr>
                <p:cNvPr id="34" name="Ink 33">
                  <a:extLst>
                    <a:ext uri="{FF2B5EF4-FFF2-40B4-BE49-F238E27FC236}">
                      <a16:creationId xmlns:a16="http://schemas.microsoft.com/office/drawing/2014/main" id="{2FBEAD40-0899-4E0C-830E-D23110E45B5E}"/>
                    </a:ext>
                  </a:extLst>
                </p:cNvPr>
                <p:cNvPicPr/>
                <p:nvPr/>
              </p:nvPicPr>
              <p:blipFill>
                <a:blip r:embed="rId57"/>
                <a:stretch>
                  <a:fillRect/>
                </a:stretch>
              </p:blipFill>
              <p:spPr>
                <a:xfrm>
                  <a:off x="1105173" y="4731960"/>
                  <a:ext cx="45720" cy="3999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5" name="Ink 34">
                  <a:extLst>
                    <a:ext uri="{FF2B5EF4-FFF2-40B4-BE49-F238E27FC236}">
                      <a16:creationId xmlns:a16="http://schemas.microsoft.com/office/drawing/2014/main" id="{E8AF30A6-E710-4180-907A-A971AAEEF420}"/>
                    </a:ext>
                  </a:extLst>
                </p14:cNvPr>
                <p14:cNvContentPartPr/>
                <p14:nvPr/>
              </p14:nvContentPartPr>
              <p14:xfrm>
                <a:off x="1026693" y="5043360"/>
                <a:ext cx="246960" cy="96120"/>
              </p14:xfrm>
            </p:contentPart>
          </mc:Choice>
          <mc:Fallback xmlns="">
            <p:pic>
              <p:nvPicPr>
                <p:cNvPr id="35" name="Ink 34">
                  <a:extLst>
                    <a:ext uri="{FF2B5EF4-FFF2-40B4-BE49-F238E27FC236}">
                      <a16:creationId xmlns:a16="http://schemas.microsoft.com/office/drawing/2014/main" id="{E8AF30A6-E710-4180-907A-A971AAEEF420}"/>
                    </a:ext>
                  </a:extLst>
                </p:cNvPr>
                <p:cNvPicPr/>
                <p:nvPr/>
              </p:nvPicPr>
              <p:blipFill>
                <a:blip r:embed="rId59"/>
                <a:stretch>
                  <a:fillRect/>
                </a:stretch>
              </p:blipFill>
              <p:spPr>
                <a:xfrm>
                  <a:off x="1022373" y="5039040"/>
                  <a:ext cx="25560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6" name="Ink 35">
                  <a:extLst>
                    <a:ext uri="{FF2B5EF4-FFF2-40B4-BE49-F238E27FC236}">
                      <a16:creationId xmlns:a16="http://schemas.microsoft.com/office/drawing/2014/main" id="{B6EF3C24-8C60-42BD-9965-04A93B720DDD}"/>
                    </a:ext>
                  </a:extLst>
                </p14:cNvPr>
                <p14:cNvContentPartPr/>
                <p14:nvPr/>
              </p14:nvContentPartPr>
              <p14:xfrm>
                <a:off x="880533" y="4696320"/>
                <a:ext cx="313560" cy="80640"/>
              </p14:xfrm>
            </p:contentPart>
          </mc:Choice>
          <mc:Fallback xmlns="">
            <p:pic>
              <p:nvPicPr>
                <p:cNvPr id="36" name="Ink 35">
                  <a:extLst>
                    <a:ext uri="{FF2B5EF4-FFF2-40B4-BE49-F238E27FC236}">
                      <a16:creationId xmlns:a16="http://schemas.microsoft.com/office/drawing/2014/main" id="{B6EF3C24-8C60-42BD-9965-04A93B720DDD}"/>
                    </a:ext>
                  </a:extLst>
                </p:cNvPr>
                <p:cNvPicPr/>
                <p:nvPr/>
              </p:nvPicPr>
              <p:blipFill>
                <a:blip r:embed="rId61"/>
                <a:stretch>
                  <a:fillRect/>
                </a:stretch>
              </p:blipFill>
              <p:spPr>
                <a:xfrm>
                  <a:off x="876213" y="4692000"/>
                  <a:ext cx="32220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7" name="Ink 36">
                  <a:extLst>
                    <a:ext uri="{FF2B5EF4-FFF2-40B4-BE49-F238E27FC236}">
                      <a16:creationId xmlns:a16="http://schemas.microsoft.com/office/drawing/2014/main" id="{4CF3B15B-2E16-4C17-890A-33CDE4A1A588}"/>
                    </a:ext>
                  </a:extLst>
                </p14:cNvPr>
                <p14:cNvContentPartPr/>
                <p14:nvPr/>
              </p14:nvContentPartPr>
              <p14:xfrm>
                <a:off x="1295253" y="5079360"/>
                <a:ext cx="246240" cy="198720"/>
              </p14:xfrm>
            </p:contentPart>
          </mc:Choice>
          <mc:Fallback xmlns="">
            <p:pic>
              <p:nvPicPr>
                <p:cNvPr id="37" name="Ink 36">
                  <a:extLst>
                    <a:ext uri="{FF2B5EF4-FFF2-40B4-BE49-F238E27FC236}">
                      <a16:creationId xmlns:a16="http://schemas.microsoft.com/office/drawing/2014/main" id="{4CF3B15B-2E16-4C17-890A-33CDE4A1A588}"/>
                    </a:ext>
                  </a:extLst>
                </p:cNvPr>
                <p:cNvPicPr/>
                <p:nvPr/>
              </p:nvPicPr>
              <p:blipFill>
                <a:blip r:embed="rId63"/>
                <a:stretch>
                  <a:fillRect/>
                </a:stretch>
              </p:blipFill>
              <p:spPr>
                <a:xfrm>
                  <a:off x="1290933" y="5075040"/>
                  <a:ext cx="25488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8" name="Ink 37">
                  <a:extLst>
                    <a:ext uri="{FF2B5EF4-FFF2-40B4-BE49-F238E27FC236}">
                      <a16:creationId xmlns:a16="http://schemas.microsoft.com/office/drawing/2014/main" id="{4F315A4D-BA7C-43D5-A24C-43CA515B2197}"/>
                    </a:ext>
                  </a:extLst>
                </p14:cNvPr>
                <p14:cNvContentPartPr/>
                <p14:nvPr/>
              </p14:nvContentPartPr>
              <p14:xfrm>
                <a:off x="1721133" y="4857960"/>
                <a:ext cx="185040" cy="1080"/>
              </p14:xfrm>
            </p:contentPart>
          </mc:Choice>
          <mc:Fallback xmlns="">
            <p:pic>
              <p:nvPicPr>
                <p:cNvPr id="38" name="Ink 37">
                  <a:extLst>
                    <a:ext uri="{FF2B5EF4-FFF2-40B4-BE49-F238E27FC236}">
                      <a16:creationId xmlns:a16="http://schemas.microsoft.com/office/drawing/2014/main" id="{4F315A4D-BA7C-43D5-A24C-43CA515B2197}"/>
                    </a:ext>
                  </a:extLst>
                </p:cNvPr>
                <p:cNvPicPr/>
                <p:nvPr/>
              </p:nvPicPr>
              <p:blipFill>
                <a:blip r:embed="rId65"/>
                <a:stretch>
                  <a:fillRect/>
                </a:stretch>
              </p:blipFill>
              <p:spPr>
                <a:xfrm>
                  <a:off x="1716813" y="4853640"/>
                  <a:ext cx="193680" cy="97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9" name="Ink 38">
                  <a:extLst>
                    <a:ext uri="{FF2B5EF4-FFF2-40B4-BE49-F238E27FC236}">
                      <a16:creationId xmlns:a16="http://schemas.microsoft.com/office/drawing/2014/main" id="{F926E174-2051-498E-9A75-D1FE2ADF1F31}"/>
                    </a:ext>
                  </a:extLst>
                </p14:cNvPr>
                <p14:cNvContentPartPr/>
                <p14:nvPr/>
              </p14:nvContentPartPr>
              <p14:xfrm>
                <a:off x="1704213" y="4992960"/>
                <a:ext cx="215280" cy="16560"/>
              </p14:xfrm>
            </p:contentPart>
          </mc:Choice>
          <mc:Fallback xmlns="">
            <p:pic>
              <p:nvPicPr>
                <p:cNvPr id="39" name="Ink 38">
                  <a:extLst>
                    <a:ext uri="{FF2B5EF4-FFF2-40B4-BE49-F238E27FC236}">
                      <a16:creationId xmlns:a16="http://schemas.microsoft.com/office/drawing/2014/main" id="{F926E174-2051-498E-9A75-D1FE2ADF1F31}"/>
                    </a:ext>
                  </a:extLst>
                </p:cNvPr>
                <p:cNvPicPr/>
                <p:nvPr/>
              </p:nvPicPr>
              <p:blipFill>
                <a:blip r:embed="rId67"/>
                <a:stretch>
                  <a:fillRect/>
                </a:stretch>
              </p:blipFill>
              <p:spPr>
                <a:xfrm>
                  <a:off x="1699893" y="4988640"/>
                  <a:ext cx="22392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1" name="Ink 40">
                  <a:extLst>
                    <a:ext uri="{FF2B5EF4-FFF2-40B4-BE49-F238E27FC236}">
                      <a16:creationId xmlns:a16="http://schemas.microsoft.com/office/drawing/2014/main" id="{BDD35305-F430-4DA4-A0D5-CD724CC2C38F}"/>
                    </a:ext>
                  </a:extLst>
                </p14:cNvPr>
                <p14:cNvContentPartPr/>
                <p14:nvPr/>
              </p14:nvContentPartPr>
              <p14:xfrm>
                <a:off x="2105613" y="4527480"/>
                <a:ext cx="249480" cy="680760"/>
              </p14:xfrm>
            </p:contentPart>
          </mc:Choice>
          <mc:Fallback xmlns="">
            <p:pic>
              <p:nvPicPr>
                <p:cNvPr id="41" name="Ink 40">
                  <a:extLst>
                    <a:ext uri="{FF2B5EF4-FFF2-40B4-BE49-F238E27FC236}">
                      <a16:creationId xmlns:a16="http://schemas.microsoft.com/office/drawing/2014/main" id="{BDD35305-F430-4DA4-A0D5-CD724CC2C38F}"/>
                    </a:ext>
                  </a:extLst>
                </p:cNvPr>
                <p:cNvPicPr/>
                <p:nvPr/>
              </p:nvPicPr>
              <p:blipFill>
                <a:blip r:embed="rId69"/>
                <a:stretch>
                  <a:fillRect/>
                </a:stretch>
              </p:blipFill>
              <p:spPr>
                <a:xfrm>
                  <a:off x="2101293" y="4523160"/>
                  <a:ext cx="258120" cy="6894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2" name="Ink 41">
                  <a:extLst>
                    <a:ext uri="{FF2B5EF4-FFF2-40B4-BE49-F238E27FC236}">
                      <a16:creationId xmlns:a16="http://schemas.microsoft.com/office/drawing/2014/main" id="{0FAE64D4-1812-473D-96B0-4CE8C50D2502}"/>
                    </a:ext>
                  </a:extLst>
                </p14:cNvPr>
                <p14:cNvContentPartPr/>
                <p14:nvPr/>
              </p14:nvContentPartPr>
              <p14:xfrm>
                <a:off x="2082573" y="4862280"/>
                <a:ext cx="295920" cy="122760"/>
              </p14:xfrm>
            </p:contentPart>
          </mc:Choice>
          <mc:Fallback xmlns="">
            <p:pic>
              <p:nvPicPr>
                <p:cNvPr id="42" name="Ink 41">
                  <a:extLst>
                    <a:ext uri="{FF2B5EF4-FFF2-40B4-BE49-F238E27FC236}">
                      <a16:creationId xmlns:a16="http://schemas.microsoft.com/office/drawing/2014/main" id="{0FAE64D4-1812-473D-96B0-4CE8C50D2502}"/>
                    </a:ext>
                  </a:extLst>
                </p:cNvPr>
                <p:cNvPicPr/>
                <p:nvPr/>
              </p:nvPicPr>
              <p:blipFill>
                <a:blip r:embed="rId71"/>
                <a:stretch>
                  <a:fillRect/>
                </a:stretch>
              </p:blipFill>
              <p:spPr>
                <a:xfrm>
                  <a:off x="2078253" y="4857960"/>
                  <a:ext cx="30456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3" name="Ink 42">
                  <a:extLst>
                    <a:ext uri="{FF2B5EF4-FFF2-40B4-BE49-F238E27FC236}">
                      <a16:creationId xmlns:a16="http://schemas.microsoft.com/office/drawing/2014/main" id="{A0D2E969-8D72-401D-980F-78F93657202C}"/>
                    </a:ext>
                  </a:extLst>
                </p14:cNvPr>
                <p14:cNvContentPartPr/>
                <p14:nvPr/>
              </p14:nvContentPartPr>
              <p14:xfrm>
                <a:off x="2354733" y="4420560"/>
                <a:ext cx="325440" cy="659160"/>
              </p14:xfrm>
            </p:contentPart>
          </mc:Choice>
          <mc:Fallback xmlns="">
            <p:pic>
              <p:nvPicPr>
                <p:cNvPr id="43" name="Ink 42">
                  <a:extLst>
                    <a:ext uri="{FF2B5EF4-FFF2-40B4-BE49-F238E27FC236}">
                      <a16:creationId xmlns:a16="http://schemas.microsoft.com/office/drawing/2014/main" id="{A0D2E969-8D72-401D-980F-78F93657202C}"/>
                    </a:ext>
                  </a:extLst>
                </p:cNvPr>
                <p:cNvPicPr/>
                <p:nvPr/>
              </p:nvPicPr>
              <p:blipFill>
                <a:blip r:embed="rId73"/>
                <a:stretch>
                  <a:fillRect/>
                </a:stretch>
              </p:blipFill>
              <p:spPr>
                <a:xfrm>
                  <a:off x="2350413" y="4416240"/>
                  <a:ext cx="334080" cy="6678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4" name="Ink 43">
                  <a:extLst>
                    <a:ext uri="{FF2B5EF4-FFF2-40B4-BE49-F238E27FC236}">
                      <a16:creationId xmlns:a16="http://schemas.microsoft.com/office/drawing/2014/main" id="{77AD984B-2F46-4066-8741-15B3994E4A40}"/>
                    </a:ext>
                  </a:extLst>
                </p14:cNvPr>
                <p14:cNvContentPartPr/>
                <p14:nvPr/>
              </p14:nvContentPartPr>
              <p14:xfrm>
                <a:off x="2723373" y="4616760"/>
                <a:ext cx="188640" cy="365400"/>
              </p14:xfrm>
            </p:contentPart>
          </mc:Choice>
          <mc:Fallback xmlns="">
            <p:pic>
              <p:nvPicPr>
                <p:cNvPr id="44" name="Ink 43">
                  <a:extLst>
                    <a:ext uri="{FF2B5EF4-FFF2-40B4-BE49-F238E27FC236}">
                      <a16:creationId xmlns:a16="http://schemas.microsoft.com/office/drawing/2014/main" id="{77AD984B-2F46-4066-8741-15B3994E4A40}"/>
                    </a:ext>
                  </a:extLst>
                </p:cNvPr>
                <p:cNvPicPr/>
                <p:nvPr/>
              </p:nvPicPr>
              <p:blipFill>
                <a:blip r:embed="rId75"/>
                <a:stretch>
                  <a:fillRect/>
                </a:stretch>
              </p:blipFill>
              <p:spPr>
                <a:xfrm>
                  <a:off x="2719053" y="4612440"/>
                  <a:ext cx="19728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5" name="Ink 44">
                  <a:extLst>
                    <a:ext uri="{FF2B5EF4-FFF2-40B4-BE49-F238E27FC236}">
                      <a16:creationId xmlns:a16="http://schemas.microsoft.com/office/drawing/2014/main" id="{41F405A0-EF71-4B7F-9313-7EB1F02E71EA}"/>
                    </a:ext>
                  </a:extLst>
                </p14:cNvPr>
                <p14:cNvContentPartPr/>
                <p14:nvPr/>
              </p14:nvContentPartPr>
              <p14:xfrm>
                <a:off x="3057093" y="4717560"/>
                <a:ext cx="132840" cy="284400"/>
              </p14:xfrm>
            </p:contentPart>
          </mc:Choice>
          <mc:Fallback xmlns="">
            <p:pic>
              <p:nvPicPr>
                <p:cNvPr id="45" name="Ink 44">
                  <a:extLst>
                    <a:ext uri="{FF2B5EF4-FFF2-40B4-BE49-F238E27FC236}">
                      <a16:creationId xmlns:a16="http://schemas.microsoft.com/office/drawing/2014/main" id="{41F405A0-EF71-4B7F-9313-7EB1F02E71EA}"/>
                    </a:ext>
                  </a:extLst>
                </p:cNvPr>
                <p:cNvPicPr/>
                <p:nvPr/>
              </p:nvPicPr>
              <p:blipFill>
                <a:blip r:embed="rId77"/>
                <a:stretch>
                  <a:fillRect/>
                </a:stretch>
              </p:blipFill>
              <p:spPr>
                <a:xfrm>
                  <a:off x="3052773" y="4713240"/>
                  <a:ext cx="14148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6" name="Ink 45">
                  <a:extLst>
                    <a:ext uri="{FF2B5EF4-FFF2-40B4-BE49-F238E27FC236}">
                      <a16:creationId xmlns:a16="http://schemas.microsoft.com/office/drawing/2014/main" id="{386FA26E-2B90-453E-8F77-72A0CC2A0877}"/>
                    </a:ext>
                  </a:extLst>
                </p14:cNvPr>
                <p14:cNvContentPartPr/>
                <p14:nvPr/>
              </p14:nvContentPartPr>
              <p14:xfrm>
                <a:off x="3299013" y="4731960"/>
                <a:ext cx="211680" cy="252720"/>
              </p14:xfrm>
            </p:contentPart>
          </mc:Choice>
          <mc:Fallback xmlns="">
            <p:pic>
              <p:nvPicPr>
                <p:cNvPr id="46" name="Ink 45">
                  <a:extLst>
                    <a:ext uri="{FF2B5EF4-FFF2-40B4-BE49-F238E27FC236}">
                      <a16:creationId xmlns:a16="http://schemas.microsoft.com/office/drawing/2014/main" id="{386FA26E-2B90-453E-8F77-72A0CC2A0877}"/>
                    </a:ext>
                  </a:extLst>
                </p:cNvPr>
                <p:cNvPicPr/>
                <p:nvPr/>
              </p:nvPicPr>
              <p:blipFill>
                <a:blip r:embed="rId79"/>
                <a:stretch>
                  <a:fillRect/>
                </a:stretch>
              </p:blipFill>
              <p:spPr>
                <a:xfrm>
                  <a:off x="3294693" y="4727640"/>
                  <a:ext cx="22032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7" name="Ink 46">
                  <a:extLst>
                    <a:ext uri="{FF2B5EF4-FFF2-40B4-BE49-F238E27FC236}">
                      <a16:creationId xmlns:a16="http://schemas.microsoft.com/office/drawing/2014/main" id="{BD6A8681-84A5-47C8-BAC2-8DF9997B7C20}"/>
                    </a:ext>
                  </a:extLst>
                </p14:cNvPr>
                <p14:cNvContentPartPr/>
                <p14:nvPr/>
              </p14:nvContentPartPr>
              <p14:xfrm>
                <a:off x="3269133" y="4812600"/>
                <a:ext cx="226800" cy="59040"/>
              </p14:xfrm>
            </p:contentPart>
          </mc:Choice>
          <mc:Fallback xmlns="">
            <p:pic>
              <p:nvPicPr>
                <p:cNvPr id="47" name="Ink 46">
                  <a:extLst>
                    <a:ext uri="{FF2B5EF4-FFF2-40B4-BE49-F238E27FC236}">
                      <a16:creationId xmlns:a16="http://schemas.microsoft.com/office/drawing/2014/main" id="{BD6A8681-84A5-47C8-BAC2-8DF9997B7C20}"/>
                    </a:ext>
                  </a:extLst>
                </p:cNvPr>
                <p:cNvPicPr/>
                <p:nvPr/>
              </p:nvPicPr>
              <p:blipFill>
                <a:blip r:embed="rId81"/>
                <a:stretch>
                  <a:fillRect/>
                </a:stretch>
              </p:blipFill>
              <p:spPr>
                <a:xfrm>
                  <a:off x="3264813" y="4808280"/>
                  <a:ext cx="235440" cy="676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8" name="Ink 47">
                  <a:extLst>
                    <a:ext uri="{FF2B5EF4-FFF2-40B4-BE49-F238E27FC236}">
                      <a16:creationId xmlns:a16="http://schemas.microsoft.com/office/drawing/2014/main" id="{42F0718C-83E5-435B-8168-EB005B8654E5}"/>
                    </a:ext>
                  </a:extLst>
                </p14:cNvPr>
                <p14:cNvContentPartPr/>
                <p14:nvPr/>
              </p14:nvContentPartPr>
              <p14:xfrm>
                <a:off x="3486933" y="4514880"/>
                <a:ext cx="206640" cy="563400"/>
              </p14:xfrm>
            </p:contentPart>
          </mc:Choice>
          <mc:Fallback xmlns="">
            <p:pic>
              <p:nvPicPr>
                <p:cNvPr id="48" name="Ink 47">
                  <a:extLst>
                    <a:ext uri="{FF2B5EF4-FFF2-40B4-BE49-F238E27FC236}">
                      <a16:creationId xmlns:a16="http://schemas.microsoft.com/office/drawing/2014/main" id="{42F0718C-83E5-435B-8168-EB005B8654E5}"/>
                    </a:ext>
                  </a:extLst>
                </p:cNvPr>
                <p:cNvPicPr/>
                <p:nvPr/>
              </p:nvPicPr>
              <p:blipFill>
                <a:blip r:embed="rId83"/>
                <a:stretch>
                  <a:fillRect/>
                </a:stretch>
              </p:blipFill>
              <p:spPr>
                <a:xfrm>
                  <a:off x="3482613" y="4510560"/>
                  <a:ext cx="215280" cy="5720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0" name="Ink 49">
                  <a:extLst>
                    <a:ext uri="{FF2B5EF4-FFF2-40B4-BE49-F238E27FC236}">
                      <a16:creationId xmlns:a16="http://schemas.microsoft.com/office/drawing/2014/main" id="{2875B7D3-00BA-4940-A1A3-87D13A1572CA}"/>
                    </a:ext>
                  </a:extLst>
                </p14:cNvPr>
                <p14:cNvContentPartPr/>
                <p14:nvPr/>
              </p14:nvContentPartPr>
              <p14:xfrm>
                <a:off x="2798613" y="4560960"/>
                <a:ext cx="122760" cy="20160"/>
              </p14:xfrm>
            </p:contentPart>
          </mc:Choice>
          <mc:Fallback xmlns="">
            <p:pic>
              <p:nvPicPr>
                <p:cNvPr id="50" name="Ink 49">
                  <a:extLst>
                    <a:ext uri="{FF2B5EF4-FFF2-40B4-BE49-F238E27FC236}">
                      <a16:creationId xmlns:a16="http://schemas.microsoft.com/office/drawing/2014/main" id="{2875B7D3-00BA-4940-A1A3-87D13A1572CA}"/>
                    </a:ext>
                  </a:extLst>
                </p:cNvPr>
                <p:cNvPicPr/>
                <p:nvPr/>
              </p:nvPicPr>
              <p:blipFill>
                <a:blip r:embed="rId85"/>
                <a:stretch>
                  <a:fillRect/>
                </a:stretch>
              </p:blipFill>
              <p:spPr>
                <a:xfrm>
                  <a:off x="2794293" y="4556640"/>
                  <a:ext cx="13140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1" name="Ink 50">
                  <a:extLst>
                    <a:ext uri="{FF2B5EF4-FFF2-40B4-BE49-F238E27FC236}">
                      <a16:creationId xmlns:a16="http://schemas.microsoft.com/office/drawing/2014/main" id="{F54C5996-D0F2-48FC-87DF-0273F7A958EC}"/>
                    </a:ext>
                  </a:extLst>
                </p14:cNvPr>
                <p14:cNvContentPartPr/>
                <p14:nvPr/>
              </p14:nvContentPartPr>
              <p14:xfrm>
                <a:off x="2579013" y="4593360"/>
                <a:ext cx="190800" cy="38880"/>
              </p14:xfrm>
            </p:contentPart>
          </mc:Choice>
          <mc:Fallback xmlns="">
            <p:pic>
              <p:nvPicPr>
                <p:cNvPr id="51" name="Ink 50">
                  <a:extLst>
                    <a:ext uri="{FF2B5EF4-FFF2-40B4-BE49-F238E27FC236}">
                      <a16:creationId xmlns:a16="http://schemas.microsoft.com/office/drawing/2014/main" id="{F54C5996-D0F2-48FC-87DF-0273F7A958EC}"/>
                    </a:ext>
                  </a:extLst>
                </p:cNvPr>
                <p:cNvPicPr/>
                <p:nvPr/>
              </p:nvPicPr>
              <p:blipFill>
                <a:blip r:embed="rId87"/>
                <a:stretch>
                  <a:fillRect/>
                </a:stretch>
              </p:blipFill>
              <p:spPr>
                <a:xfrm>
                  <a:off x="2574693" y="4589040"/>
                  <a:ext cx="199440" cy="47520"/>
                </a:xfrm>
                <a:prstGeom prst="rect">
                  <a:avLst/>
                </a:prstGeom>
              </p:spPr>
            </p:pic>
          </mc:Fallback>
        </mc:AlternateContent>
      </p:grpSp>
      <p:grpSp>
        <p:nvGrpSpPr>
          <p:cNvPr id="57" name="Group 56">
            <a:extLst>
              <a:ext uri="{FF2B5EF4-FFF2-40B4-BE49-F238E27FC236}">
                <a16:creationId xmlns:a16="http://schemas.microsoft.com/office/drawing/2014/main" id="{19FAB1B9-B1EC-47F4-AFA4-CF29EBBFD4E7}"/>
              </a:ext>
            </a:extLst>
          </p:cNvPr>
          <p:cNvGrpSpPr/>
          <p:nvPr/>
        </p:nvGrpSpPr>
        <p:grpSpPr>
          <a:xfrm>
            <a:off x="969453" y="5624400"/>
            <a:ext cx="970920" cy="491760"/>
            <a:chOff x="969453" y="5624400"/>
            <a:chExt cx="970920" cy="491760"/>
          </a:xfrm>
        </p:grpSpPr>
        <mc:AlternateContent xmlns:mc="http://schemas.openxmlformats.org/markup-compatibility/2006" xmlns:p14="http://schemas.microsoft.com/office/powerpoint/2010/main">
          <mc:Choice Requires="p14">
            <p:contentPart p14:bwMode="auto" r:id="rId88">
              <p14:nvContentPartPr>
                <p14:cNvPr id="53" name="Ink 52">
                  <a:extLst>
                    <a:ext uri="{FF2B5EF4-FFF2-40B4-BE49-F238E27FC236}">
                      <a16:creationId xmlns:a16="http://schemas.microsoft.com/office/drawing/2014/main" id="{C0356C2D-8585-4B25-9796-9F43DFF7F2CE}"/>
                    </a:ext>
                  </a:extLst>
                </p14:cNvPr>
                <p14:cNvContentPartPr/>
                <p14:nvPr/>
              </p14:nvContentPartPr>
              <p14:xfrm>
                <a:off x="1000053" y="5645640"/>
                <a:ext cx="168120" cy="411840"/>
              </p14:xfrm>
            </p:contentPart>
          </mc:Choice>
          <mc:Fallback xmlns="">
            <p:pic>
              <p:nvPicPr>
                <p:cNvPr id="53" name="Ink 52">
                  <a:extLst>
                    <a:ext uri="{FF2B5EF4-FFF2-40B4-BE49-F238E27FC236}">
                      <a16:creationId xmlns:a16="http://schemas.microsoft.com/office/drawing/2014/main" id="{C0356C2D-8585-4B25-9796-9F43DFF7F2CE}"/>
                    </a:ext>
                  </a:extLst>
                </p:cNvPr>
                <p:cNvPicPr/>
                <p:nvPr/>
              </p:nvPicPr>
              <p:blipFill>
                <a:blip r:embed="rId89"/>
                <a:stretch>
                  <a:fillRect/>
                </a:stretch>
              </p:blipFill>
              <p:spPr>
                <a:xfrm>
                  <a:off x="995733" y="5641320"/>
                  <a:ext cx="176760" cy="4204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4" name="Ink 53">
                  <a:extLst>
                    <a:ext uri="{FF2B5EF4-FFF2-40B4-BE49-F238E27FC236}">
                      <a16:creationId xmlns:a16="http://schemas.microsoft.com/office/drawing/2014/main" id="{1C6DC7C2-FB62-4CCB-96FA-2FFE0AE29216}"/>
                    </a:ext>
                  </a:extLst>
                </p14:cNvPr>
                <p14:cNvContentPartPr/>
                <p14:nvPr/>
              </p14:nvContentPartPr>
              <p14:xfrm>
                <a:off x="969453" y="5624400"/>
                <a:ext cx="325440" cy="19080"/>
              </p14:xfrm>
            </p:contentPart>
          </mc:Choice>
          <mc:Fallback xmlns="">
            <p:pic>
              <p:nvPicPr>
                <p:cNvPr id="54" name="Ink 53">
                  <a:extLst>
                    <a:ext uri="{FF2B5EF4-FFF2-40B4-BE49-F238E27FC236}">
                      <a16:creationId xmlns:a16="http://schemas.microsoft.com/office/drawing/2014/main" id="{1C6DC7C2-FB62-4CCB-96FA-2FFE0AE29216}"/>
                    </a:ext>
                  </a:extLst>
                </p:cNvPr>
                <p:cNvPicPr/>
                <p:nvPr/>
              </p:nvPicPr>
              <p:blipFill>
                <a:blip r:embed="rId91"/>
                <a:stretch>
                  <a:fillRect/>
                </a:stretch>
              </p:blipFill>
              <p:spPr>
                <a:xfrm>
                  <a:off x="965133" y="5620080"/>
                  <a:ext cx="33408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5" name="Ink 54">
                  <a:extLst>
                    <a:ext uri="{FF2B5EF4-FFF2-40B4-BE49-F238E27FC236}">
                      <a16:creationId xmlns:a16="http://schemas.microsoft.com/office/drawing/2014/main" id="{747A6F53-B274-4CFF-BC6F-25BB30811627}"/>
                    </a:ext>
                  </a:extLst>
                </p14:cNvPr>
                <p14:cNvContentPartPr/>
                <p14:nvPr/>
              </p14:nvContentPartPr>
              <p14:xfrm>
                <a:off x="1344213" y="5926440"/>
                <a:ext cx="237960" cy="189720"/>
              </p14:xfrm>
            </p:contentPart>
          </mc:Choice>
          <mc:Fallback xmlns="">
            <p:pic>
              <p:nvPicPr>
                <p:cNvPr id="55" name="Ink 54">
                  <a:extLst>
                    <a:ext uri="{FF2B5EF4-FFF2-40B4-BE49-F238E27FC236}">
                      <a16:creationId xmlns:a16="http://schemas.microsoft.com/office/drawing/2014/main" id="{747A6F53-B274-4CFF-BC6F-25BB30811627}"/>
                    </a:ext>
                  </a:extLst>
                </p:cNvPr>
                <p:cNvPicPr/>
                <p:nvPr/>
              </p:nvPicPr>
              <p:blipFill>
                <a:blip r:embed="rId93"/>
                <a:stretch>
                  <a:fillRect/>
                </a:stretch>
              </p:blipFill>
              <p:spPr>
                <a:xfrm>
                  <a:off x="1339893" y="5922120"/>
                  <a:ext cx="24660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6" name="Ink 55">
                  <a:extLst>
                    <a:ext uri="{FF2B5EF4-FFF2-40B4-BE49-F238E27FC236}">
                      <a16:creationId xmlns:a16="http://schemas.microsoft.com/office/drawing/2014/main" id="{CCA94F03-F3FC-416D-815D-41C39D23FEAE}"/>
                    </a:ext>
                  </a:extLst>
                </p14:cNvPr>
                <p14:cNvContentPartPr/>
                <p14:nvPr/>
              </p14:nvContentPartPr>
              <p14:xfrm>
                <a:off x="1702413" y="5770560"/>
                <a:ext cx="237960" cy="167400"/>
              </p14:xfrm>
            </p:contentPart>
          </mc:Choice>
          <mc:Fallback xmlns="">
            <p:pic>
              <p:nvPicPr>
                <p:cNvPr id="56" name="Ink 55">
                  <a:extLst>
                    <a:ext uri="{FF2B5EF4-FFF2-40B4-BE49-F238E27FC236}">
                      <a16:creationId xmlns:a16="http://schemas.microsoft.com/office/drawing/2014/main" id="{CCA94F03-F3FC-416D-815D-41C39D23FEAE}"/>
                    </a:ext>
                  </a:extLst>
                </p:cNvPr>
                <p:cNvPicPr/>
                <p:nvPr/>
              </p:nvPicPr>
              <p:blipFill>
                <a:blip r:embed="rId95"/>
                <a:stretch>
                  <a:fillRect/>
                </a:stretch>
              </p:blipFill>
              <p:spPr>
                <a:xfrm>
                  <a:off x="1698093" y="5766240"/>
                  <a:ext cx="246600" cy="176040"/>
                </a:xfrm>
                <a:prstGeom prst="rect">
                  <a:avLst/>
                </a:prstGeom>
              </p:spPr>
            </p:pic>
          </mc:Fallback>
        </mc:AlternateContent>
      </p:grpSp>
      <p:grpSp>
        <p:nvGrpSpPr>
          <p:cNvPr id="28681" name="Group 28680">
            <a:extLst>
              <a:ext uri="{FF2B5EF4-FFF2-40B4-BE49-F238E27FC236}">
                <a16:creationId xmlns:a16="http://schemas.microsoft.com/office/drawing/2014/main" id="{94AF6EC4-31F4-4C25-A504-5A4A207F554F}"/>
              </a:ext>
            </a:extLst>
          </p:cNvPr>
          <p:cNvGrpSpPr/>
          <p:nvPr/>
        </p:nvGrpSpPr>
        <p:grpSpPr>
          <a:xfrm>
            <a:off x="1108413" y="2002080"/>
            <a:ext cx="710640" cy="589320"/>
            <a:chOff x="1108413" y="2002080"/>
            <a:chExt cx="710640" cy="589320"/>
          </a:xfrm>
        </p:grpSpPr>
        <mc:AlternateContent xmlns:mc="http://schemas.openxmlformats.org/markup-compatibility/2006" xmlns:p14="http://schemas.microsoft.com/office/powerpoint/2010/main">
          <mc:Choice Requires="p14">
            <p:contentPart p14:bwMode="auto" r:id="rId96">
              <p14:nvContentPartPr>
                <p14:cNvPr id="28673" name="Ink 28672">
                  <a:extLst>
                    <a:ext uri="{FF2B5EF4-FFF2-40B4-BE49-F238E27FC236}">
                      <a16:creationId xmlns:a16="http://schemas.microsoft.com/office/drawing/2014/main" id="{E7127A12-2540-45E6-924A-FAB09AD1D63B}"/>
                    </a:ext>
                  </a:extLst>
                </p14:cNvPr>
                <p14:cNvContentPartPr/>
                <p14:nvPr/>
              </p14:nvContentPartPr>
              <p14:xfrm>
                <a:off x="1108413" y="2498880"/>
                <a:ext cx="710640" cy="92520"/>
              </p14:xfrm>
            </p:contentPart>
          </mc:Choice>
          <mc:Fallback xmlns="">
            <p:pic>
              <p:nvPicPr>
                <p:cNvPr id="28673" name="Ink 28672">
                  <a:extLst>
                    <a:ext uri="{FF2B5EF4-FFF2-40B4-BE49-F238E27FC236}">
                      <a16:creationId xmlns:a16="http://schemas.microsoft.com/office/drawing/2014/main" id="{E7127A12-2540-45E6-924A-FAB09AD1D63B}"/>
                    </a:ext>
                  </a:extLst>
                </p:cNvPr>
                <p:cNvPicPr/>
                <p:nvPr/>
              </p:nvPicPr>
              <p:blipFill>
                <a:blip r:embed="rId97"/>
                <a:stretch>
                  <a:fillRect/>
                </a:stretch>
              </p:blipFill>
              <p:spPr>
                <a:xfrm>
                  <a:off x="1104093" y="2494560"/>
                  <a:ext cx="71928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28677" name="Ink 28676">
                  <a:extLst>
                    <a:ext uri="{FF2B5EF4-FFF2-40B4-BE49-F238E27FC236}">
                      <a16:creationId xmlns:a16="http://schemas.microsoft.com/office/drawing/2014/main" id="{092FE547-F7C2-4678-AFBE-FFD34FA994B3}"/>
                    </a:ext>
                  </a:extLst>
                </p14:cNvPr>
                <p14:cNvContentPartPr/>
                <p14:nvPr/>
              </p14:nvContentPartPr>
              <p14:xfrm>
                <a:off x="1396413" y="2002080"/>
                <a:ext cx="46080" cy="326160"/>
              </p14:xfrm>
            </p:contentPart>
          </mc:Choice>
          <mc:Fallback xmlns="">
            <p:pic>
              <p:nvPicPr>
                <p:cNvPr id="28677" name="Ink 28676">
                  <a:extLst>
                    <a:ext uri="{FF2B5EF4-FFF2-40B4-BE49-F238E27FC236}">
                      <a16:creationId xmlns:a16="http://schemas.microsoft.com/office/drawing/2014/main" id="{092FE547-F7C2-4678-AFBE-FFD34FA994B3}"/>
                    </a:ext>
                  </a:extLst>
                </p:cNvPr>
                <p:cNvPicPr/>
                <p:nvPr/>
              </p:nvPicPr>
              <p:blipFill>
                <a:blip r:embed="rId99"/>
                <a:stretch>
                  <a:fillRect/>
                </a:stretch>
              </p:blipFill>
              <p:spPr>
                <a:xfrm>
                  <a:off x="1392093" y="1997760"/>
                  <a:ext cx="54720" cy="3348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28678" name="Ink 28677">
                  <a:extLst>
                    <a:ext uri="{FF2B5EF4-FFF2-40B4-BE49-F238E27FC236}">
                      <a16:creationId xmlns:a16="http://schemas.microsoft.com/office/drawing/2014/main" id="{0B2C27CB-AFBC-48C0-8769-CB0F0989BDFB}"/>
                    </a:ext>
                  </a:extLst>
                </p14:cNvPr>
                <p14:cNvContentPartPr/>
                <p14:nvPr/>
              </p14:nvContentPartPr>
              <p14:xfrm>
                <a:off x="1289133" y="2217000"/>
                <a:ext cx="202320" cy="122040"/>
              </p14:xfrm>
            </p:contentPart>
          </mc:Choice>
          <mc:Fallback xmlns="">
            <p:pic>
              <p:nvPicPr>
                <p:cNvPr id="28678" name="Ink 28677">
                  <a:extLst>
                    <a:ext uri="{FF2B5EF4-FFF2-40B4-BE49-F238E27FC236}">
                      <a16:creationId xmlns:a16="http://schemas.microsoft.com/office/drawing/2014/main" id="{0B2C27CB-AFBC-48C0-8769-CB0F0989BDFB}"/>
                    </a:ext>
                  </a:extLst>
                </p:cNvPr>
                <p:cNvPicPr/>
                <p:nvPr/>
              </p:nvPicPr>
              <p:blipFill>
                <a:blip r:embed="rId101"/>
                <a:stretch>
                  <a:fillRect/>
                </a:stretch>
              </p:blipFill>
              <p:spPr>
                <a:xfrm>
                  <a:off x="1284813" y="2212680"/>
                  <a:ext cx="210960" cy="1306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28679" name="Ink 28678">
                  <a:extLst>
                    <a:ext uri="{FF2B5EF4-FFF2-40B4-BE49-F238E27FC236}">
                      <a16:creationId xmlns:a16="http://schemas.microsoft.com/office/drawing/2014/main" id="{3EF99A8E-EFF8-4BFE-846C-D5CF3642C521}"/>
                    </a:ext>
                  </a:extLst>
                </p14:cNvPr>
                <p14:cNvContentPartPr/>
                <p14:nvPr/>
              </p14:nvContentPartPr>
              <p14:xfrm>
                <a:off x="1238733" y="2051040"/>
                <a:ext cx="227520" cy="82440"/>
              </p14:xfrm>
            </p:contentPart>
          </mc:Choice>
          <mc:Fallback xmlns="">
            <p:pic>
              <p:nvPicPr>
                <p:cNvPr id="28679" name="Ink 28678">
                  <a:extLst>
                    <a:ext uri="{FF2B5EF4-FFF2-40B4-BE49-F238E27FC236}">
                      <a16:creationId xmlns:a16="http://schemas.microsoft.com/office/drawing/2014/main" id="{3EF99A8E-EFF8-4BFE-846C-D5CF3642C521}"/>
                    </a:ext>
                  </a:extLst>
                </p:cNvPr>
                <p:cNvPicPr/>
                <p:nvPr/>
              </p:nvPicPr>
              <p:blipFill>
                <a:blip r:embed="rId103"/>
                <a:stretch>
                  <a:fillRect/>
                </a:stretch>
              </p:blipFill>
              <p:spPr>
                <a:xfrm>
                  <a:off x="1234413" y="2046720"/>
                  <a:ext cx="23616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28680" name="Ink 28679">
                  <a:extLst>
                    <a:ext uri="{FF2B5EF4-FFF2-40B4-BE49-F238E27FC236}">
                      <a16:creationId xmlns:a16="http://schemas.microsoft.com/office/drawing/2014/main" id="{F66F4254-8416-4FB4-8238-51B5AA70C46F}"/>
                    </a:ext>
                  </a:extLst>
                </p14:cNvPr>
                <p14:cNvContentPartPr/>
                <p14:nvPr/>
              </p14:nvContentPartPr>
              <p14:xfrm>
                <a:off x="1551213" y="2199360"/>
                <a:ext cx="157320" cy="186120"/>
              </p14:xfrm>
            </p:contentPart>
          </mc:Choice>
          <mc:Fallback xmlns="">
            <p:pic>
              <p:nvPicPr>
                <p:cNvPr id="28680" name="Ink 28679">
                  <a:extLst>
                    <a:ext uri="{FF2B5EF4-FFF2-40B4-BE49-F238E27FC236}">
                      <a16:creationId xmlns:a16="http://schemas.microsoft.com/office/drawing/2014/main" id="{F66F4254-8416-4FB4-8238-51B5AA70C46F}"/>
                    </a:ext>
                  </a:extLst>
                </p:cNvPr>
                <p:cNvPicPr/>
                <p:nvPr/>
              </p:nvPicPr>
              <p:blipFill>
                <a:blip r:embed="rId105"/>
                <a:stretch>
                  <a:fillRect/>
                </a:stretch>
              </p:blipFill>
              <p:spPr>
                <a:xfrm>
                  <a:off x="1546893" y="2195040"/>
                  <a:ext cx="165960" cy="194760"/>
                </a:xfrm>
                <a:prstGeom prst="rect">
                  <a:avLst/>
                </a:prstGeom>
              </p:spPr>
            </p:pic>
          </mc:Fallback>
        </mc:AlternateContent>
      </p:grpSp>
      <p:grpSp>
        <p:nvGrpSpPr>
          <p:cNvPr id="28688" name="Group 28687">
            <a:extLst>
              <a:ext uri="{FF2B5EF4-FFF2-40B4-BE49-F238E27FC236}">
                <a16:creationId xmlns:a16="http://schemas.microsoft.com/office/drawing/2014/main" id="{C4DD7E79-8C99-494A-A92E-ACC5BA665BF3}"/>
              </a:ext>
            </a:extLst>
          </p:cNvPr>
          <p:cNvGrpSpPr/>
          <p:nvPr/>
        </p:nvGrpSpPr>
        <p:grpSpPr>
          <a:xfrm>
            <a:off x="2692413" y="1120080"/>
            <a:ext cx="659520" cy="482040"/>
            <a:chOff x="2692413" y="1120080"/>
            <a:chExt cx="659520" cy="482040"/>
          </a:xfrm>
        </p:grpSpPr>
        <mc:AlternateContent xmlns:mc="http://schemas.openxmlformats.org/markup-compatibility/2006" xmlns:p14="http://schemas.microsoft.com/office/powerpoint/2010/main">
          <mc:Choice Requires="p14">
            <p:contentPart p14:bwMode="auto" r:id="rId106">
              <p14:nvContentPartPr>
                <p14:cNvPr id="28682" name="Ink 28681">
                  <a:extLst>
                    <a:ext uri="{FF2B5EF4-FFF2-40B4-BE49-F238E27FC236}">
                      <a16:creationId xmlns:a16="http://schemas.microsoft.com/office/drawing/2014/main" id="{36CC9D93-C62D-4FAA-AA5A-17369D39E27A}"/>
                    </a:ext>
                  </a:extLst>
                </p14:cNvPr>
                <p14:cNvContentPartPr/>
                <p14:nvPr/>
              </p14:nvContentPartPr>
              <p14:xfrm>
                <a:off x="2692413" y="1404480"/>
                <a:ext cx="659520" cy="197640"/>
              </p14:xfrm>
            </p:contentPart>
          </mc:Choice>
          <mc:Fallback xmlns="">
            <p:pic>
              <p:nvPicPr>
                <p:cNvPr id="28682" name="Ink 28681">
                  <a:extLst>
                    <a:ext uri="{FF2B5EF4-FFF2-40B4-BE49-F238E27FC236}">
                      <a16:creationId xmlns:a16="http://schemas.microsoft.com/office/drawing/2014/main" id="{36CC9D93-C62D-4FAA-AA5A-17369D39E27A}"/>
                    </a:ext>
                  </a:extLst>
                </p:cNvPr>
                <p:cNvPicPr/>
                <p:nvPr/>
              </p:nvPicPr>
              <p:blipFill>
                <a:blip r:embed="rId107"/>
                <a:stretch>
                  <a:fillRect/>
                </a:stretch>
              </p:blipFill>
              <p:spPr>
                <a:xfrm>
                  <a:off x="2688093" y="1400160"/>
                  <a:ext cx="66816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28683" name="Ink 28682">
                  <a:extLst>
                    <a:ext uri="{FF2B5EF4-FFF2-40B4-BE49-F238E27FC236}">
                      <a16:creationId xmlns:a16="http://schemas.microsoft.com/office/drawing/2014/main" id="{6598CCE7-61D7-43B0-AF78-2593E7C36932}"/>
                    </a:ext>
                  </a:extLst>
                </p14:cNvPr>
                <p14:cNvContentPartPr/>
                <p14:nvPr/>
              </p14:nvContentPartPr>
              <p14:xfrm>
                <a:off x="3032253" y="1195320"/>
                <a:ext cx="35640" cy="210960"/>
              </p14:xfrm>
            </p:contentPart>
          </mc:Choice>
          <mc:Fallback xmlns="">
            <p:pic>
              <p:nvPicPr>
                <p:cNvPr id="28683" name="Ink 28682">
                  <a:extLst>
                    <a:ext uri="{FF2B5EF4-FFF2-40B4-BE49-F238E27FC236}">
                      <a16:creationId xmlns:a16="http://schemas.microsoft.com/office/drawing/2014/main" id="{6598CCE7-61D7-43B0-AF78-2593E7C36932}"/>
                    </a:ext>
                  </a:extLst>
                </p:cNvPr>
                <p:cNvPicPr/>
                <p:nvPr/>
              </p:nvPicPr>
              <p:blipFill>
                <a:blip r:embed="rId109"/>
                <a:stretch>
                  <a:fillRect/>
                </a:stretch>
              </p:blipFill>
              <p:spPr>
                <a:xfrm>
                  <a:off x="3027933" y="1191000"/>
                  <a:ext cx="4428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28684" name="Ink 28683">
                  <a:extLst>
                    <a:ext uri="{FF2B5EF4-FFF2-40B4-BE49-F238E27FC236}">
                      <a16:creationId xmlns:a16="http://schemas.microsoft.com/office/drawing/2014/main" id="{0BFC6303-5ECA-4F45-8971-B05F566FB414}"/>
                    </a:ext>
                  </a:extLst>
                </p14:cNvPr>
                <p14:cNvContentPartPr/>
                <p14:nvPr/>
              </p14:nvContentPartPr>
              <p14:xfrm>
                <a:off x="2921013" y="1304760"/>
                <a:ext cx="145080" cy="79920"/>
              </p14:xfrm>
            </p:contentPart>
          </mc:Choice>
          <mc:Fallback xmlns="">
            <p:pic>
              <p:nvPicPr>
                <p:cNvPr id="28684" name="Ink 28683">
                  <a:extLst>
                    <a:ext uri="{FF2B5EF4-FFF2-40B4-BE49-F238E27FC236}">
                      <a16:creationId xmlns:a16="http://schemas.microsoft.com/office/drawing/2014/main" id="{0BFC6303-5ECA-4F45-8971-B05F566FB414}"/>
                    </a:ext>
                  </a:extLst>
                </p:cNvPr>
                <p:cNvPicPr/>
                <p:nvPr/>
              </p:nvPicPr>
              <p:blipFill>
                <a:blip r:embed="rId111"/>
                <a:stretch>
                  <a:fillRect/>
                </a:stretch>
              </p:blipFill>
              <p:spPr>
                <a:xfrm>
                  <a:off x="2916693" y="1300440"/>
                  <a:ext cx="153720" cy="885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28685" name="Ink 28684">
                  <a:extLst>
                    <a:ext uri="{FF2B5EF4-FFF2-40B4-BE49-F238E27FC236}">
                      <a16:creationId xmlns:a16="http://schemas.microsoft.com/office/drawing/2014/main" id="{4FFB73CB-D3D8-41C8-B50A-FA17525C0A4E}"/>
                    </a:ext>
                  </a:extLst>
                </p14:cNvPr>
                <p14:cNvContentPartPr/>
                <p14:nvPr/>
              </p14:nvContentPartPr>
              <p14:xfrm>
                <a:off x="2845053" y="1120080"/>
                <a:ext cx="195120" cy="75600"/>
              </p14:xfrm>
            </p:contentPart>
          </mc:Choice>
          <mc:Fallback xmlns="">
            <p:pic>
              <p:nvPicPr>
                <p:cNvPr id="28685" name="Ink 28684">
                  <a:extLst>
                    <a:ext uri="{FF2B5EF4-FFF2-40B4-BE49-F238E27FC236}">
                      <a16:creationId xmlns:a16="http://schemas.microsoft.com/office/drawing/2014/main" id="{4FFB73CB-D3D8-41C8-B50A-FA17525C0A4E}"/>
                    </a:ext>
                  </a:extLst>
                </p:cNvPr>
                <p:cNvPicPr/>
                <p:nvPr/>
              </p:nvPicPr>
              <p:blipFill>
                <a:blip r:embed="rId113"/>
                <a:stretch>
                  <a:fillRect/>
                </a:stretch>
              </p:blipFill>
              <p:spPr>
                <a:xfrm>
                  <a:off x="2840733" y="1115760"/>
                  <a:ext cx="20376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28686" name="Ink 28685">
                  <a:extLst>
                    <a:ext uri="{FF2B5EF4-FFF2-40B4-BE49-F238E27FC236}">
                      <a16:creationId xmlns:a16="http://schemas.microsoft.com/office/drawing/2014/main" id="{F2B49DC2-4C74-4392-9B3E-64CF23E676F2}"/>
                    </a:ext>
                  </a:extLst>
                </p14:cNvPr>
                <p14:cNvContentPartPr/>
                <p14:nvPr/>
              </p14:nvContentPartPr>
              <p14:xfrm>
                <a:off x="3131253" y="1254360"/>
                <a:ext cx="201960" cy="151560"/>
              </p14:xfrm>
            </p:contentPart>
          </mc:Choice>
          <mc:Fallback xmlns="">
            <p:pic>
              <p:nvPicPr>
                <p:cNvPr id="28686" name="Ink 28685">
                  <a:extLst>
                    <a:ext uri="{FF2B5EF4-FFF2-40B4-BE49-F238E27FC236}">
                      <a16:creationId xmlns:a16="http://schemas.microsoft.com/office/drawing/2014/main" id="{F2B49DC2-4C74-4392-9B3E-64CF23E676F2}"/>
                    </a:ext>
                  </a:extLst>
                </p:cNvPr>
                <p:cNvPicPr/>
                <p:nvPr/>
              </p:nvPicPr>
              <p:blipFill>
                <a:blip r:embed="rId115"/>
                <a:stretch>
                  <a:fillRect/>
                </a:stretch>
              </p:blipFill>
              <p:spPr>
                <a:xfrm>
                  <a:off x="3126933" y="1250040"/>
                  <a:ext cx="21060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28687" name="Ink 28686">
                  <a:extLst>
                    <a:ext uri="{FF2B5EF4-FFF2-40B4-BE49-F238E27FC236}">
                      <a16:creationId xmlns:a16="http://schemas.microsoft.com/office/drawing/2014/main" id="{795CA7DC-F2A2-4220-BB0E-A9A77F919392}"/>
                    </a:ext>
                  </a:extLst>
                </p14:cNvPr>
                <p14:cNvContentPartPr/>
                <p14:nvPr/>
              </p14:nvContentPartPr>
              <p14:xfrm>
                <a:off x="3012453" y="1157880"/>
                <a:ext cx="177480" cy="17640"/>
              </p14:xfrm>
            </p:contentPart>
          </mc:Choice>
          <mc:Fallback xmlns="">
            <p:pic>
              <p:nvPicPr>
                <p:cNvPr id="28687" name="Ink 28686">
                  <a:extLst>
                    <a:ext uri="{FF2B5EF4-FFF2-40B4-BE49-F238E27FC236}">
                      <a16:creationId xmlns:a16="http://schemas.microsoft.com/office/drawing/2014/main" id="{795CA7DC-F2A2-4220-BB0E-A9A77F919392}"/>
                    </a:ext>
                  </a:extLst>
                </p:cNvPr>
                <p:cNvPicPr/>
                <p:nvPr/>
              </p:nvPicPr>
              <p:blipFill>
                <a:blip r:embed="rId117"/>
                <a:stretch>
                  <a:fillRect/>
                </a:stretch>
              </p:blipFill>
              <p:spPr>
                <a:xfrm>
                  <a:off x="3008133" y="1153560"/>
                  <a:ext cx="186120" cy="26280"/>
                </a:xfrm>
                <a:prstGeom prst="rect">
                  <a:avLst/>
                </a:prstGeom>
              </p:spPr>
            </p:pic>
          </mc:Fallback>
        </mc:AlternateContent>
      </p:grpSp>
      <p:grpSp>
        <p:nvGrpSpPr>
          <p:cNvPr id="28695" name="Group 28694">
            <a:extLst>
              <a:ext uri="{FF2B5EF4-FFF2-40B4-BE49-F238E27FC236}">
                <a16:creationId xmlns:a16="http://schemas.microsoft.com/office/drawing/2014/main" id="{49D00328-680A-4AA5-95CD-19629D3D1CAC}"/>
              </a:ext>
            </a:extLst>
          </p:cNvPr>
          <p:cNvGrpSpPr/>
          <p:nvPr/>
        </p:nvGrpSpPr>
        <p:grpSpPr>
          <a:xfrm>
            <a:off x="2219373" y="5481480"/>
            <a:ext cx="2858760" cy="1165680"/>
            <a:chOff x="2219373" y="5481480"/>
            <a:chExt cx="2858760" cy="1165680"/>
          </a:xfrm>
        </p:grpSpPr>
        <mc:AlternateContent xmlns:mc="http://schemas.openxmlformats.org/markup-compatibility/2006" xmlns:p14="http://schemas.microsoft.com/office/powerpoint/2010/main">
          <mc:Choice Requires="p14">
            <p:contentPart p14:bwMode="auto" r:id="rId118">
              <p14:nvContentPartPr>
                <p14:cNvPr id="58" name="Ink 57">
                  <a:extLst>
                    <a:ext uri="{FF2B5EF4-FFF2-40B4-BE49-F238E27FC236}">
                      <a16:creationId xmlns:a16="http://schemas.microsoft.com/office/drawing/2014/main" id="{6482A7F2-74E2-4F15-ABE1-974E9F1D559D}"/>
                    </a:ext>
                  </a:extLst>
                </p14:cNvPr>
                <p14:cNvContentPartPr/>
                <p14:nvPr/>
              </p14:nvContentPartPr>
              <p14:xfrm>
                <a:off x="2356533" y="5567880"/>
                <a:ext cx="191160" cy="679680"/>
              </p14:xfrm>
            </p:contentPart>
          </mc:Choice>
          <mc:Fallback xmlns="">
            <p:pic>
              <p:nvPicPr>
                <p:cNvPr id="58" name="Ink 57">
                  <a:extLst>
                    <a:ext uri="{FF2B5EF4-FFF2-40B4-BE49-F238E27FC236}">
                      <a16:creationId xmlns:a16="http://schemas.microsoft.com/office/drawing/2014/main" id="{6482A7F2-74E2-4F15-ABE1-974E9F1D559D}"/>
                    </a:ext>
                  </a:extLst>
                </p:cNvPr>
                <p:cNvPicPr/>
                <p:nvPr/>
              </p:nvPicPr>
              <p:blipFill>
                <a:blip r:embed="rId119"/>
                <a:stretch>
                  <a:fillRect/>
                </a:stretch>
              </p:blipFill>
              <p:spPr>
                <a:xfrm>
                  <a:off x="2352213" y="5563560"/>
                  <a:ext cx="199800" cy="68832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59" name="Ink 58">
                  <a:extLst>
                    <a:ext uri="{FF2B5EF4-FFF2-40B4-BE49-F238E27FC236}">
                      <a16:creationId xmlns:a16="http://schemas.microsoft.com/office/drawing/2014/main" id="{EE52FDA1-9D61-4DA3-A7EC-7F76B5A508DC}"/>
                    </a:ext>
                  </a:extLst>
                </p14:cNvPr>
                <p14:cNvContentPartPr/>
                <p14:nvPr/>
              </p14:nvContentPartPr>
              <p14:xfrm>
                <a:off x="2887893" y="5548440"/>
                <a:ext cx="71640" cy="367200"/>
              </p14:xfrm>
            </p:contentPart>
          </mc:Choice>
          <mc:Fallback xmlns="">
            <p:pic>
              <p:nvPicPr>
                <p:cNvPr id="59" name="Ink 58">
                  <a:extLst>
                    <a:ext uri="{FF2B5EF4-FFF2-40B4-BE49-F238E27FC236}">
                      <a16:creationId xmlns:a16="http://schemas.microsoft.com/office/drawing/2014/main" id="{EE52FDA1-9D61-4DA3-A7EC-7F76B5A508DC}"/>
                    </a:ext>
                  </a:extLst>
                </p:cNvPr>
                <p:cNvPicPr/>
                <p:nvPr/>
              </p:nvPicPr>
              <p:blipFill>
                <a:blip r:embed="rId121"/>
                <a:stretch>
                  <a:fillRect/>
                </a:stretch>
              </p:blipFill>
              <p:spPr>
                <a:xfrm>
                  <a:off x="2883573" y="5544120"/>
                  <a:ext cx="80280" cy="37584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60" name="Ink 59">
                  <a:extLst>
                    <a:ext uri="{FF2B5EF4-FFF2-40B4-BE49-F238E27FC236}">
                      <a16:creationId xmlns:a16="http://schemas.microsoft.com/office/drawing/2014/main" id="{8EAD2B54-A888-4474-92D3-C6EC8E883EE0}"/>
                    </a:ext>
                  </a:extLst>
                </p14:cNvPr>
                <p14:cNvContentPartPr/>
                <p14:nvPr/>
              </p14:nvContentPartPr>
              <p14:xfrm>
                <a:off x="2805813" y="5830680"/>
                <a:ext cx="261720" cy="105480"/>
              </p14:xfrm>
            </p:contentPart>
          </mc:Choice>
          <mc:Fallback xmlns="">
            <p:pic>
              <p:nvPicPr>
                <p:cNvPr id="60" name="Ink 59">
                  <a:extLst>
                    <a:ext uri="{FF2B5EF4-FFF2-40B4-BE49-F238E27FC236}">
                      <a16:creationId xmlns:a16="http://schemas.microsoft.com/office/drawing/2014/main" id="{8EAD2B54-A888-4474-92D3-C6EC8E883EE0}"/>
                    </a:ext>
                  </a:extLst>
                </p:cNvPr>
                <p:cNvPicPr/>
                <p:nvPr/>
              </p:nvPicPr>
              <p:blipFill>
                <a:blip r:embed="rId123"/>
                <a:stretch>
                  <a:fillRect/>
                </a:stretch>
              </p:blipFill>
              <p:spPr>
                <a:xfrm>
                  <a:off x="2801493" y="5826360"/>
                  <a:ext cx="27036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61" name="Ink 60">
                  <a:extLst>
                    <a:ext uri="{FF2B5EF4-FFF2-40B4-BE49-F238E27FC236}">
                      <a16:creationId xmlns:a16="http://schemas.microsoft.com/office/drawing/2014/main" id="{F032B4A0-F4F9-4757-92A2-7346B3965FF7}"/>
                    </a:ext>
                  </a:extLst>
                </p14:cNvPr>
                <p14:cNvContentPartPr/>
                <p14:nvPr/>
              </p14:nvContentPartPr>
              <p14:xfrm>
                <a:off x="2796813" y="5481480"/>
                <a:ext cx="347400" cy="70560"/>
              </p14:xfrm>
            </p:contentPart>
          </mc:Choice>
          <mc:Fallback xmlns="">
            <p:pic>
              <p:nvPicPr>
                <p:cNvPr id="61" name="Ink 60">
                  <a:extLst>
                    <a:ext uri="{FF2B5EF4-FFF2-40B4-BE49-F238E27FC236}">
                      <a16:creationId xmlns:a16="http://schemas.microsoft.com/office/drawing/2014/main" id="{F032B4A0-F4F9-4757-92A2-7346B3965FF7}"/>
                    </a:ext>
                  </a:extLst>
                </p:cNvPr>
                <p:cNvPicPr/>
                <p:nvPr/>
              </p:nvPicPr>
              <p:blipFill>
                <a:blip r:embed="rId125"/>
                <a:stretch>
                  <a:fillRect/>
                </a:stretch>
              </p:blipFill>
              <p:spPr>
                <a:xfrm>
                  <a:off x="2792493" y="5477160"/>
                  <a:ext cx="356040" cy="792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62" name="Ink 61">
                  <a:extLst>
                    <a:ext uri="{FF2B5EF4-FFF2-40B4-BE49-F238E27FC236}">
                      <a16:creationId xmlns:a16="http://schemas.microsoft.com/office/drawing/2014/main" id="{8CF95EEA-3DB6-4F4E-90A3-166D1856B876}"/>
                    </a:ext>
                  </a:extLst>
                </p14:cNvPr>
                <p14:cNvContentPartPr/>
                <p14:nvPr/>
              </p14:nvContentPartPr>
              <p14:xfrm>
                <a:off x="3109293" y="5810880"/>
                <a:ext cx="368280" cy="164880"/>
              </p14:xfrm>
            </p:contentPart>
          </mc:Choice>
          <mc:Fallback xmlns="">
            <p:pic>
              <p:nvPicPr>
                <p:cNvPr id="62" name="Ink 61">
                  <a:extLst>
                    <a:ext uri="{FF2B5EF4-FFF2-40B4-BE49-F238E27FC236}">
                      <a16:creationId xmlns:a16="http://schemas.microsoft.com/office/drawing/2014/main" id="{8CF95EEA-3DB6-4F4E-90A3-166D1856B876}"/>
                    </a:ext>
                  </a:extLst>
                </p:cNvPr>
                <p:cNvPicPr/>
                <p:nvPr/>
              </p:nvPicPr>
              <p:blipFill>
                <a:blip r:embed="rId127"/>
                <a:stretch>
                  <a:fillRect/>
                </a:stretch>
              </p:blipFill>
              <p:spPr>
                <a:xfrm>
                  <a:off x="3104973" y="5806560"/>
                  <a:ext cx="37692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63" name="Ink 62">
                  <a:extLst>
                    <a:ext uri="{FF2B5EF4-FFF2-40B4-BE49-F238E27FC236}">
                      <a16:creationId xmlns:a16="http://schemas.microsoft.com/office/drawing/2014/main" id="{B8FC004D-A383-484D-853D-ACB09079ECEF}"/>
                    </a:ext>
                  </a:extLst>
                </p14:cNvPr>
                <p14:cNvContentPartPr/>
                <p14:nvPr/>
              </p14:nvContentPartPr>
              <p14:xfrm>
                <a:off x="3156093" y="5820240"/>
                <a:ext cx="350640" cy="182520"/>
              </p14:xfrm>
            </p:contentPart>
          </mc:Choice>
          <mc:Fallback xmlns="">
            <p:pic>
              <p:nvPicPr>
                <p:cNvPr id="63" name="Ink 62">
                  <a:extLst>
                    <a:ext uri="{FF2B5EF4-FFF2-40B4-BE49-F238E27FC236}">
                      <a16:creationId xmlns:a16="http://schemas.microsoft.com/office/drawing/2014/main" id="{B8FC004D-A383-484D-853D-ACB09079ECEF}"/>
                    </a:ext>
                  </a:extLst>
                </p:cNvPr>
                <p:cNvPicPr/>
                <p:nvPr/>
              </p:nvPicPr>
              <p:blipFill>
                <a:blip r:embed="rId129"/>
                <a:stretch>
                  <a:fillRect/>
                </a:stretch>
              </p:blipFill>
              <p:spPr>
                <a:xfrm>
                  <a:off x="3151773" y="5815920"/>
                  <a:ext cx="35928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28689" name="Ink 28688">
                  <a:extLst>
                    <a:ext uri="{FF2B5EF4-FFF2-40B4-BE49-F238E27FC236}">
                      <a16:creationId xmlns:a16="http://schemas.microsoft.com/office/drawing/2014/main" id="{31ABF3B9-688A-464B-8321-1B28CAB81CB2}"/>
                    </a:ext>
                  </a:extLst>
                </p14:cNvPr>
                <p14:cNvContentPartPr/>
                <p14:nvPr/>
              </p14:nvContentPartPr>
              <p14:xfrm>
                <a:off x="2398653" y="6075120"/>
                <a:ext cx="333720" cy="269640"/>
              </p14:xfrm>
            </p:contentPart>
          </mc:Choice>
          <mc:Fallback xmlns="">
            <p:pic>
              <p:nvPicPr>
                <p:cNvPr id="28689" name="Ink 28688">
                  <a:extLst>
                    <a:ext uri="{FF2B5EF4-FFF2-40B4-BE49-F238E27FC236}">
                      <a16:creationId xmlns:a16="http://schemas.microsoft.com/office/drawing/2014/main" id="{31ABF3B9-688A-464B-8321-1B28CAB81CB2}"/>
                    </a:ext>
                  </a:extLst>
                </p:cNvPr>
                <p:cNvPicPr/>
                <p:nvPr/>
              </p:nvPicPr>
              <p:blipFill>
                <a:blip r:embed="rId131"/>
                <a:stretch>
                  <a:fillRect/>
                </a:stretch>
              </p:blipFill>
              <p:spPr>
                <a:xfrm>
                  <a:off x="2394333" y="6070800"/>
                  <a:ext cx="34236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28690" name="Ink 28689">
                  <a:extLst>
                    <a:ext uri="{FF2B5EF4-FFF2-40B4-BE49-F238E27FC236}">
                      <a16:creationId xmlns:a16="http://schemas.microsoft.com/office/drawing/2014/main" id="{CA00908B-6F45-4D95-9CFF-386733353522}"/>
                    </a:ext>
                  </a:extLst>
                </p14:cNvPr>
                <p14:cNvContentPartPr/>
                <p14:nvPr/>
              </p14:nvContentPartPr>
              <p14:xfrm>
                <a:off x="2462373" y="6012840"/>
                <a:ext cx="224280" cy="115920"/>
              </p14:xfrm>
            </p:contentPart>
          </mc:Choice>
          <mc:Fallback xmlns="">
            <p:pic>
              <p:nvPicPr>
                <p:cNvPr id="28690" name="Ink 28689">
                  <a:extLst>
                    <a:ext uri="{FF2B5EF4-FFF2-40B4-BE49-F238E27FC236}">
                      <a16:creationId xmlns:a16="http://schemas.microsoft.com/office/drawing/2014/main" id="{CA00908B-6F45-4D95-9CFF-386733353522}"/>
                    </a:ext>
                  </a:extLst>
                </p:cNvPr>
                <p:cNvPicPr/>
                <p:nvPr/>
              </p:nvPicPr>
              <p:blipFill>
                <a:blip r:embed="rId133"/>
                <a:stretch>
                  <a:fillRect/>
                </a:stretch>
              </p:blipFill>
              <p:spPr>
                <a:xfrm>
                  <a:off x="2458053" y="6008520"/>
                  <a:ext cx="232920" cy="12456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28691" name="Ink 28690">
                  <a:extLst>
                    <a:ext uri="{FF2B5EF4-FFF2-40B4-BE49-F238E27FC236}">
                      <a16:creationId xmlns:a16="http://schemas.microsoft.com/office/drawing/2014/main" id="{2F413E04-99EE-417B-AAB4-A3940975C527}"/>
                    </a:ext>
                  </a:extLst>
                </p14:cNvPr>
                <p14:cNvContentPartPr/>
                <p14:nvPr/>
              </p14:nvContentPartPr>
              <p14:xfrm>
                <a:off x="2219373" y="6178800"/>
                <a:ext cx="1593720" cy="468360"/>
              </p14:xfrm>
            </p:contentPart>
          </mc:Choice>
          <mc:Fallback xmlns="">
            <p:pic>
              <p:nvPicPr>
                <p:cNvPr id="28691" name="Ink 28690">
                  <a:extLst>
                    <a:ext uri="{FF2B5EF4-FFF2-40B4-BE49-F238E27FC236}">
                      <a16:creationId xmlns:a16="http://schemas.microsoft.com/office/drawing/2014/main" id="{2F413E04-99EE-417B-AAB4-A3940975C527}"/>
                    </a:ext>
                  </a:extLst>
                </p:cNvPr>
                <p:cNvPicPr/>
                <p:nvPr/>
              </p:nvPicPr>
              <p:blipFill>
                <a:blip r:embed="rId135"/>
                <a:stretch>
                  <a:fillRect/>
                </a:stretch>
              </p:blipFill>
              <p:spPr>
                <a:xfrm>
                  <a:off x="2215053" y="6174480"/>
                  <a:ext cx="1602360" cy="4770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28692" name="Ink 28691">
                  <a:extLst>
                    <a:ext uri="{FF2B5EF4-FFF2-40B4-BE49-F238E27FC236}">
                      <a16:creationId xmlns:a16="http://schemas.microsoft.com/office/drawing/2014/main" id="{3BFFB3F2-B5E3-48C6-895D-7A2550ECBCF9}"/>
                    </a:ext>
                  </a:extLst>
                </p14:cNvPr>
                <p14:cNvContentPartPr/>
                <p14:nvPr/>
              </p14:nvContentPartPr>
              <p14:xfrm>
                <a:off x="3598893" y="6381480"/>
                <a:ext cx="313200" cy="22680"/>
              </p14:xfrm>
            </p:contentPart>
          </mc:Choice>
          <mc:Fallback xmlns="">
            <p:pic>
              <p:nvPicPr>
                <p:cNvPr id="28692" name="Ink 28691">
                  <a:extLst>
                    <a:ext uri="{FF2B5EF4-FFF2-40B4-BE49-F238E27FC236}">
                      <a16:creationId xmlns:a16="http://schemas.microsoft.com/office/drawing/2014/main" id="{3BFFB3F2-B5E3-48C6-895D-7A2550ECBCF9}"/>
                    </a:ext>
                  </a:extLst>
                </p:cNvPr>
                <p:cNvPicPr/>
                <p:nvPr/>
              </p:nvPicPr>
              <p:blipFill>
                <a:blip r:embed="rId137"/>
                <a:stretch>
                  <a:fillRect/>
                </a:stretch>
              </p:blipFill>
              <p:spPr>
                <a:xfrm>
                  <a:off x="3594573" y="6377160"/>
                  <a:ext cx="32184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28693" name="Ink 28692">
                  <a:extLst>
                    <a:ext uri="{FF2B5EF4-FFF2-40B4-BE49-F238E27FC236}">
                      <a16:creationId xmlns:a16="http://schemas.microsoft.com/office/drawing/2014/main" id="{39D0ECF1-D28B-49A7-A89D-0CAD445C6848}"/>
                    </a:ext>
                  </a:extLst>
                </p14:cNvPr>
                <p14:cNvContentPartPr/>
                <p14:nvPr/>
              </p14:nvContentPartPr>
              <p14:xfrm>
                <a:off x="4120173" y="6160800"/>
                <a:ext cx="613800" cy="461520"/>
              </p14:xfrm>
            </p:contentPart>
          </mc:Choice>
          <mc:Fallback xmlns="">
            <p:pic>
              <p:nvPicPr>
                <p:cNvPr id="28693" name="Ink 28692">
                  <a:extLst>
                    <a:ext uri="{FF2B5EF4-FFF2-40B4-BE49-F238E27FC236}">
                      <a16:creationId xmlns:a16="http://schemas.microsoft.com/office/drawing/2014/main" id="{39D0ECF1-D28B-49A7-A89D-0CAD445C6848}"/>
                    </a:ext>
                  </a:extLst>
                </p:cNvPr>
                <p:cNvPicPr/>
                <p:nvPr/>
              </p:nvPicPr>
              <p:blipFill>
                <a:blip r:embed="rId139"/>
                <a:stretch>
                  <a:fillRect/>
                </a:stretch>
              </p:blipFill>
              <p:spPr>
                <a:xfrm>
                  <a:off x="4115853" y="6156480"/>
                  <a:ext cx="622440" cy="47016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28694" name="Ink 28693">
                  <a:extLst>
                    <a:ext uri="{FF2B5EF4-FFF2-40B4-BE49-F238E27FC236}">
                      <a16:creationId xmlns:a16="http://schemas.microsoft.com/office/drawing/2014/main" id="{6A4BE83C-7170-47F3-A8F3-4A8E3556C2F1}"/>
                    </a:ext>
                  </a:extLst>
                </p14:cNvPr>
                <p14:cNvContentPartPr/>
                <p14:nvPr/>
              </p14:nvContentPartPr>
              <p14:xfrm>
                <a:off x="4777533" y="6326040"/>
                <a:ext cx="300600" cy="132120"/>
              </p14:xfrm>
            </p:contentPart>
          </mc:Choice>
          <mc:Fallback xmlns="">
            <p:pic>
              <p:nvPicPr>
                <p:cNvPr id="28694" name="Ink 28693">
                  <a:extLst>
                    <a:ext uri="{FF2B5EF4-FFF2-40B4-BE49-F238E27FC236}">
                      <a16:creationId xmlns:a16="http://schemas.microsoft.com/office/drawing/2014/main" id="{6A4BE83C-7170-47F3-A8F3-4A8E3556C2F1}"/>
                    </a:ext>
                  </a:extLst>
                </p:cNvPr>
                <p:cNvPicPr/>
                <p:nvPr/>
              </p:nvPicPr>
              <p:blipFill>
                <a:blip r:embed="rId141"/>
                <a:stretch>
                  <a:fillRect/>
                </a:stretch>
              </p:blipFill>
              <p:spPr>
                <a:xfrm>
                  <a:off x="4773213" y="6321720"/>
                  <a:ext cx="309240" cy="140760"/>
                </a:xfrm>
                <a:prstGeom prst="rect">
                  <a:avLst/>
                </a:prstGeom>
              </p:spPr>
            </p:pic>
          </mc:Fallback>
        </mc:AlternateContent>
      </p:grpSp>
      <p:grpSp>
        <p:nvGrpSpPr>
          <p:cNvPr id="28724" name="Group 28723">
            <a:extLst>
              <a:ext uri="{FF2B5EF4-FFF2-40B4-BE49-F238E27FC236}">
                <a16:creationId xmlns:a16="http://schemas.microsoft.com/office/drawing/2014/main" id="{0463EC99-CEF9-4800-AF2D-C58539461EE1}"/>
              </a:ext>
            </a:extLst>
          </p:cNvPr>
          <p:cNvGrpSpPr/>
          <p:nvPr/>
        </p:nvGrpSpPr>
        <p:grpSpPr>
          <a:xfrm>
            <a:off x="5146173" y="1882560"/>
            <a:ext cx="3374280" cy="2264040"/>
            <a:chOff x="5146173" y="1882560"/>
            <a:chExt cx="3374280" cy="2264040"/>
          </a:xfrm>
        </p:grpSpPr>
        <mc:AlternateContent xmlns:mc="http://schemas.openxmlformats.org/markup-compatibility/2006" xmlns:p14="http://schemas.microsoft.com/office/powerpoint/2010/main">
          <mc:Choice Requires="p14">
            <p:contentPart p14:bwMode="auto" r:id="rId142">
              <p14:nvContentPartPr>
                <p14:cNvPr id="28696" name="Ink 28695">
                  <a:extLst>
                    <a:ext uri="{FF2B5EF4-FFF2-40B4-BE49-F238E27FC236}">
                      <a16:creationId xmlns:a16="http://schemas.microsoft.com/office/drawing/2014/main" id="{230A7ACC-0FB8-4B37-B009-AC7B24A70419}"/>
                    </a:ext>
                  </a:extLst>
                </p14:cNvPr>
                <p14:cNvContentPartPr/>
                <p14:nvPr/>
              </p14:nvContentPartPr>
              <p14:xfrm>
                <a:off x="5496453" y="1955280"/>
                <a:ext cx="13680" cy="330480"/>
              </p14:xfrm>
            </p:contentPart>
          </mc:Choice>
          <mc:Fallback xmlns="">
            <p:pic>
              <p:nvPicPr>
                <p:cNvPr id="28696" name="Ink 28695">
                  <a:extLst>
                    <a:ext uri="{FF2B5EF4-FFF2-40B4-BE49-F238E27FC236}">
                      <a16:creationId xmlns:a16="http://schemas.microsoft.com/office/drawing/2014/main" id="{230A7ACC-0FB8-4B37-B009-AC7B24A70419}"/>
                    </a:ext>
                  </a:extLst>
                </p:cNvPr>
                <p:cNvPicPr/>
                <p:nvPr/>
              </p:nvPicPr>
              <p:blipFill>
                <a:blip r:embed="rId143"/>
                <a:stretch>
                  <a:fillRect/>
                </a:stretch>
              </p:blipFill>
              <p:spPr>
                <a:xfrm>
                  <a:off x="5492133" y="1950960"/>
                  <a:ext cx="22320" cy="33912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28697" name="Ink 28696">
                  <a:extLst>
                    <a:ext uri="{FF2B5EF4-FFF2-40B4-BE49-F238E27FC236}">
                      <a16:creationId xmlns:a16="http://schemas.microsoft.com/office/drawing/2014/main" id="{E533DD74-89B5-46F5-8065-B831BB37F3AC}"/>
                    </a:ext>
                  </a:extLst>
                </p14:cNvPr>
                <p14:cNvContentPartPr/>
                <p14:nvPr/>
              </p14:nvContentPartPr>
              <p14:xfrm>
                <a:off x="5146173" y="2183880"/>
                <a:ext cx="606960" cy="29160"/>
              </p14:xfrm>
            </p:contentPart>
          </mc:Choice>
          <mc:Fallback xmlns="">
            <p:pic>
              <p:nvPicPr>
                <p:cNvPr id="28697" name="Ink 28696">
                  <a:extLst>
                    <a:ext uri="{FF2B5EF4-FFF2-40B4-BE49-F238E27FC236}">
                      <a16:creationId xmlns:a16="http://schemas.microsoft.com/office/drawing/2014/main" id="{E533DD74-89B5-46F5-8065-B831BB37F3AC}"/>
                    </a:ext>
                  </a:extLst>
                </p:cNvPr>
                <p:cNvPicPr/>
                <p:nvPr/>
              </p:nvPicPr>
              <p:blipFill>
                <a:blip r:embed="rId145"/>
                <a:stretch>
                  <a:fillRect/>
                </a:stretch>
              </p:blipFill>
              <p:spPr>
                <a:xfrm>
                  <a:off x="5141853" y="2179560"/>
                  <a:ext cx="61560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28698" name="Ink 28697">
                  <a:extLst>
                    <a:ext uri="{FF2B5EF4-FFF2-40B4-BE49-F238E27FC236}">
                      <a16:creationId xmlns:a16="http://schemas.microsoft.com/office/drawing/2014/main" id="{C682F6F9-9BB3-43AC-A821-048BC1F3355C}"/>
                    </a:ext>
                  </a:extLst>
                </p14:cNvPr>
                <p14:cNvContentPartPr/>
                <p14:nvPr/>
              </p14:nvContentPartPr>
              <p14:xfrm>
                <a:off x="5342733" y="2242560"/>
                <a:ext cx="250920" cy="52560"/>
              </p14:xfrm>
            </p:contentPart>
          </mc:Choice>
          <mc:Fallback xmlns="">
            <p:pic>
              <p:nvPicPr>
                <p:cNvPr id="28698" name="Ink 28697">
                  <a:extLst>
                    <a:ext uri="{FF2B5EF4-FFF2-40B4-BE49-F238E27FC236}">
                      <a16:creationId xmlns:a16="http://schemas.microsoft.com/office/drawing/2014/main" id="{C682F6F9-9BB3-43AC-A821-048BC1F3355C}"/>
                    </a:ext>
                  </a:extLst>
                </p:cNvPr>
                <p:cNvPicPr/>
                <p:nvPr/>
              </p:nvPicPr>
              <p:blipFill>
                <a:blip r:embed="rId147"/>
                <a:stretch>
                  <a:fillRect/>
                </a:stretch>
              </p:blipFill>
              <p:spPr>
                <a:xfrm>
                  <a:off x="5338413" y="2238240"/>
                  <a:ext cx="25956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28699" name="Ink 28698">
                  <a:extLst>
                    <a:ext uri="{FF2B5EF4-FFF2-40B4-BE49-F238E27FC236}">
                      <a16:creationId xmlns:a16="http://schemas.microsoft.com/office/drawing/2014/main" id="{3DC5304C-ACEF-4E08-9F88-A90F5D4A0635}"/>
                    </a:ext>
                  </a:extLst>
                </p14:cNvPr>
                <p14:cNvContentPartPr/>
                <p14:nvPr/>
              </p14:nvContentPartPr>
              <p14:xfrm>
                <a:off x="5642613" y="2017560"/>
                <a:ext cx="14760" cy="85320"/>
              </p14:xfrm>
            </p:contentPart>
          </mc:Choice>
          <mc:Fallback xmlns="">
            <p:pic>
              <p:nvPicPr>
                <p:cNvPr id="28699" name="Ink 28698">
                  <a:extLst>
                    <a:ext uri="{FF2B5EF4-FFF2-40B4-BE49-F238E27FC236}">
                      <a16:creationId xmlns:a16="http://schemas.microsoft.com/office/drawing/2014/main" id="{3DC5304C-ACEF-4E08-9F88-A90F5D4A0635}"/>
                    </a:ext>
                  </a:extLst>
                </p:cNvPr>
                <p:cNvPicPr/>
                <p:nvPr/>
              </p:nvPicPr>
              <p:blipFill>
                <a:blip r:embed="rId149"/>
                <a:stretch>
                  <a:fillRect/>
                </a:stretch>
              </p:blipFill>
              <p:spPr>
                <a:xfrm>
                  <a:off x="5638293" y="2013240"/>
                  <a:ext cx="2340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28700" name="Ink 28699">
                  <a:extLst>
                    <a:ext uri="{FF2B5EF4-FFF2-40B4-BE49-F238E27FC236}">
                      <a16:creationId xmlns:a16="http://schemas.microsoft.com/office/drawing/2014/main" id="{C28C15B0-058A-418D-AB31-18DCA2521A7A}"/>
                    </a:ext>
                  </a:extLst>
                </p14:cNvPr>
                <p14:cNvContentPartPr/>
                <p14:nvPr/>
              </p14:nvContentPartPr>
              <p14:xfrm>
                <a:off x="5571333" y="2084160"/>
                <a:ext cx="183600" cy="23400"/>
              </p14:xfrm>
            </p:contentPart>
          </mc:Choice>
          <mc:Fallback xmlns="">
            <p:pic>
              <p:nvPicPr>
                <p:cNvPr id="28700" name="Ink 28699">
                  <a:extLst>
                    <a:ext uri="{FF2B5EF4-FFF2-40B4-BE49-F238E27FC236}">
                      <a16:creationId xmlns:a16="http://schemas.microsoft.com/office/drawing/2014/main" id="{C28C15B0-058A-418D-AB31-18DCA2521A7A}"/>
                    </a:ext>
                  </a:extLst>
                </p:cNvPr>
                <p:cNvPicPr/>
                <p:nvPr/>
              </p:nvPicPr>
              <p:blipFill>
                <a:blip r:embed="rId151"/>
                <a:stretch>
                  <a:fillRect/>
                </a:stretch>
              </p:blipFill>
              <p:spPr>
                <a:xfrm>
                  <a:off x="5567013" y="2079840"/>
                  <a:ext cx="19224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28701" name="Ink 28700">
                  <a:extLst>
                    <a:ext uri="{FF2B5EF4-FFF2-40B4-BE49-F238E27FC236}">
                      <a16:creationId xmlns:a16="http://schemas.microsoft.com/office/drawing/2014/main" id="{6B78B26A-5667-4C41-9AA8-694953813757}"/>
                    </a:ext>
                  </a:extLst>
                </p14:cNvPr>
                <p14:cNvContentPartPr/>
                <p14:nvPr/>
              </p14:nvContentPartPr>
              <p14:xfrm>
                <a:off x="5464773" y="2265960"/>
                <a:ext cx="74520" cy="673200"/>
              </p14:xfrm>
            </p:contentPart>
          </mc:Choice>
          <mc:Fallback xmlns="">
            <p:pic>
              <p:nvPicPr>
                <p:cNvPr id="28701" name="Ink 28700">
                  <a:extLst>
                    <a:ext uri="{FF2B5EF4-FFF2-40B4-BE49-F238E27FC236}">
                      <a16:creationId xmlns:a16="http://schemas.microsoft.com/office/drawing/2014/main" id="{6B78B26A-5667-4C41-9AA8-694953813757}"/>
                    </a:ext>
                  </a:extLst>
                </p:cNvPr>
                <p:cNvPicPr/>
                <p:nvPr/>
              </p:nvPicPr>
              <p:blipFill>
                <a:blip r:embed="rId153"/>
                <a:stretch>
                  <a:fillRect/>
                </a:stretch>
              </p:blipFill>
              <p:spPr>
                <a:xfrm>
                  <a:off x="5460453" y="2261640"/>
                  <a:ext cx="83160" cy="68184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28702" name="Ink 28701">
                  <a:extLst>
                    <a:ext uri="{FF2B5EF4-FFF2-40B4-BE49-F238E27FC236}">
                      <a16:creationId xmlns:a16="http://schemas.microsoft.com/office/drawing/2014/main" id="{C20A3976-F1BC-4E6B-BDC9-6B76BA726D88}"/>
                    </a:ext>
                  </a:extLst>
                </p14:cNvPr>
                <p14:cNvContentPartPr/>
                <p14:nvPr/>
              </p14:nvContentPartPr>
              <p14:xfrm>
                <a:off x="5841333" y="2210160"/>
                <a:ext cx="124200" cy="127800"/>
              </p14:xfrm>
            </p:contentPart>
          </mc:Choice>
          <mc:Fallback xmlns="">
            <p:pic>
              <p:nvPicPr>
                <p:cNvPr id="28702" name="Ink 28701">
                  <a:extLst>
                    <a:ext uri="{FF2B5EF4-FFF2-40B4-BE49-F238E27FC236}">
                      <a16:creationId xmlns:a16="http://schemas.microsoft.com/office/drawing/2014/main" id="{C20A3976-F1BC-4E6B-BDC9-6B76BA726D88}"/>
                    </a:ext>
                  </a:extLst>
                </p:cNvPr>
                <p:cNvPicPr/>
                <p:nvPr/>
              </p:nvPicPr>
              <p:blipFill>
                <a:blip r:embed="rId155"/>
                <a:stretch>
                  <a:fillRect/>
                </a:stretch>
              </p:blipFill>
              <p:spPr>
                <a:xfrm>
                  <a:off x="5837013" y="2205840"/>
                  <a:ext cx="13284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28703" name="Ink 28702">
                  <a:extLst>
                    <a:ext uri="{FF2B5EF4-FFF2-40B4-BE49-F238E27FC236}">
                      <a16:creationId xmlns:a16="http://schemas.microsoft.com/office/drawing/2014/main" id="{1A6BBA4A-1DE4-4092-9A84-AD4C5A233370}"/>
                    </a:ext>
                  </a:extLst>
                </p14:cNvPr>
                <p14:cNvContentPartPr/>
                <p14:nvPr/>
              </p14:nvContentPartPr>
              <p14:xfrm>
                <a:off x="5983893" y="2336520"/>
                <a:ext cx="5040" cy="81720"/>
              </p14:xfrm>
            </p:contentPart>
          </mc:Choice>
          <mc:Fallback xmlns="">
            <p:pic>
              <p:nvPicPr>
                <p:cNvPr id="28703" name="Ink 28702">
                  <a:extLst>
                    <a:ext uri="{FF2B5EF4-FFF2-40B4-BE49-F238E27FC236}">
                      <a16:creationId xmlns:a16="http://schemas.microsoft.com/office/drawing/2014/main" id="{1A6BBA4A-1DE4-4092-9A84-AD4C5A233370}"/>
                    </a:ext>
                  </a:extLst>
                </p:cNvPr>
                <p:cNvPicPr/>
                <p:nvPr/>
              </p:nvPicPr>
              <p:blipFill>
                <a:blip r:embed="rId157"/>
                <a:stretch>
                  <a:fillRect/>
                </a:stretch>
              </p:blipFill>
              <p:spPr>
                <a:xfrm>
                  <a:off x="5979573" y="2332200"/>
                  <a:ext cx="13680" cy="9036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28704" name="Ink 28703">
                  <a:extLst>
                    <a:ext uri="{FF2B5EF4-FFF2-40B4-BE49-F238E27FC236}">
                      <a16:creationId xmlns:a16="http://schemas.microsoft.com/office/drawing/2014/main" id="{A9994000-6393-4E55-9283-39AF87E49B59}"/>
                    </a:ext>
                  </a:extLst>
                </p14:cNvPr>
                <p14:cNvContentPartPr/>
                <p14:nvPr/>
              </p14:nvContentPartPr>
              <p14:xfrm>
                <a:off x="6023853" y="2187120"/>
                <a:ext cx="156240" cy="172080"/>
              </p14:xfrm>
            </p:contentPart>
          </mc:Choice>
          <mc:Fallback xmlns="">
            <p:pic>
              <p:nvPicPr>
                <p:cNvPr id="28704" name="Ink 28703">
                  <a:extLst>
                    <a:ext uri="{FF2B5EF4-FFF2-40B4-BE49-F238E27FC236}">
                      <a16:creationId xmlns:a16="http://schemas.microsoft.com/office/drawing/2014/main" id="{A9994000-6393-4E55-9283-39AF87E49B59}"/>
                    </a:ext>
                  </a:extLst>
                </p:cNvPr>
                <p:cNvPicPr/>
                <p:nvPr/>
              </p:nvPicPr>
              <p:blipFill>
                <a:blip r:embed="rId159"/>
                <a:stretch>
                  <a:fillRect/>
                </a:stretch>
              </p:blipFill>
              <p:spPr>
                <a:xfrm>
                  <a:off x="6019533" y="2182800"/>
                  <a:ext cx="16488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28706" name="Ink 28705">
                  <a:extLst>
                    <a:ext uri="{FF2B5EF4-FFF2-40B4-BE49-F238E27FC236}">
                      <a16:creationId xmlns:a16="http://schemas.microsoft.com/office/drawing/2014/main" id="{75DB477B-A6D4-4CEF-B200-327386DF3E57}"/>
                    </a:ext>
                  </a:extLst>
                </p14:cNvPr>
                <p14:cNvContentPartPr/>
                <p14:nvPr/>
              </p14:nvContentPartPr>
              <p14:xfrm>
                <a:off x="5473413" y="1892640"/>
                <a:ext cx="1282320" cy="449280"/>
              </p14:xfrm>
            </p:contentPart>
          </mc:Choice>
          <mc:Fallback xmlns="">
            <p:pic>
              <p:nvPicPr>
                <p:cNvPr id="28706" name="Ink 28705">
                  <a:extLst>
                    <a:ext uri="{FF2B5EF4-FFF2-40B4-BE49-F238E27FC236}">
                      <a16:creationId xmlns:a16="http://schemas.microsoft.com/office/drawing/2014/main" id="{75DB477B-A6D4-4CEF-B200-327386DF3E57}"/>
                    </a:ext>
                  </a:extLst>
                </p:cNvPr>
                <p:cNvPicPr/>
                <p:nvPr/>
              </p:nvPicPr>
              <p:blipFill>
                <a:blip r:embed="rId161"/>
                <a:stretch>
                  <a:fillRect/>
                </a:stretch>
              </p:blipFill>
              <p:spPr>
                <a:xfrm>
                  <a:off x="5469093" y="1888320"/>
                  <a:ext cx="1290960" cy="45792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28707" name="Ink 28706">
                  <a:extLst>
                    <a:ext uri="{FF2B5EF4-FFF2-40B4-BE49-F238E27FC236}">
                      <a16:creationId xmlns:a16="http://schemas.microsoft.com/office/drawing/2014/main" id="{A6D7755B-0947-4AEF-91E5-88526F0DB424}"/>
                    </a:ext>
                  </a:extLst>
                </p14:cNvPr>
                <p14:cNvContentPartPr/>
                <p14:nvPr/>
              </p14:nvContentPartPr>
              <p14:xfrm>
                <a:off x="6588693" y="1882560"/>
                <a:ext cx="158040" cy="155160"/>
              </p14:xfrm>
            </p:contentPart>
          </mc:Choice>
          <mc:Fallback xmlns="">
            <p:pic>
              <p:nvPicPr>
                <p:cNvPr id="28707" name="Ink 28706">
                  <a:extLst>
                    <a:ext uri="{FF2B5EF4-FFF2-40B4-BE49-F238E27FC236}">
                      <a16:creationId xmlns:a16="http://schemas.microsoft.com/office/drawing/2014/main" id="{A6D7755B-0947-4AEF-91E5-88526F0DB424}"/>
                    </a:ext>
                  </a:extLst>
                </p:cNvPr>
                <p:cNvPicPr/>
                <p:nvPr/>
              </p:nvPicPr>
              <p:blipFill>
                <a:blip r:embed="rId163"/>
                <a:stretch>
                  <a:fillRect/>
                </a:stretch>
              </p:blipFill>
              <p:spPr>
                <a:xfrm>
                  <a:off x="6584373" y="1878240"/>
                  <a:ext cx="16668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28708" name="Ink 28707">
                  <a:extLst>
                    <a:ext uri="{FF2B5EF4-FFF2-40B4-BE49-F238E27FC236}">
                      <a16:creationId xmlns:a16="http://schemas.microsoft.com/office/drawing/2014/main" id="{6D45BE9B-FB2C-415A-83A4-74E1886929EB}"/>
                    </a:ext>
                  </a:extLst>
                </p14:cNvPr>
                <p14:cNvContentPartPr/>
                <p14:nvPr/>
              </p14:nvContentPartPr>
              <p14:xfrm>
                <a:off x="6221493" y="2154360"/>
                <a:ext cx="69840" cy="114480"/>
              </p14:xfrm>
            </p:contentPart>
          </mc:Choice>
          <mc:Fallback xmlns="">
            <p:pic>
              <p:nvPicPr>
                <p:cNvPr id="28708" name="Ink 28707">
                  <a:extLst>
                    <a:ext uri="{FF2B5EF4-FFF2-40B4-BE49-F238E27FC236}">
                      <a16:creationId xmlns:a16="http://schemas.microsoft.com/office/drawing/2014/main" id="{6D45BE9B-FB2C-415A-83A4-74E1886929EB}"/>
                    </a:ext>
                  </a:extLst>
                </p:cNvPr>
                <p:cNvPicPr/>
                <p:nvPr/>
              </p:nvPicPr>
              <p:blipFill>
                <a:blip r:embed="rId165"/>
                <a:stretch>
                  <a:fillRect/>
                </a:stretch>
              </p:blipFill>
              <p:spPr>
                <a:xfrm>
                  <a:off x="6217173" y="2150040"/>
                  <a:ext cx="78480" cy="12312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28709" name="Ink 28708">
                  <a:extLst>
                    <a:ext uri="{FF2B5EF4-FFF2-40B4-BE49-F238E27FC236}">
                      <a16:creationId xmlns:a16="http://schemas.microsoft.com/office/drawing/2014/main" id="{A9E004BA-7AB6-4BEC-B8D2-CC5FF075E924}"/>
                    </a:ext>
                  </a:extLst>
                </p14:cNvPr>
                <p14:cNvContentPartPr/>
                <p14:nvPr/>
              </p14:nvContentPartPr>
              <p14:xfrm>
                <a:off x="6246333" y="2164800"/>
                <a:ext cx="116280" cy="130320"/>
              </p14:xfrm>
            </p:contentPart>
          </mc:Choice>
          <mc:Fallback xmlns="">
            <p:pic>
              <p:nvPicPr>
                <p:cNvPr id="28709" name="Ink 28708">
                  <a:extLst>
                    <a:ext uri="{FF2B5EF4-FFF2-40B4-BE49-F238E27FC236}">
                      <a16:creationId xmlns:a16="http://schemas.microsoft.com/office/drawing/2014/main" id="{A9E004BA-7AB6-4BEC-B8D2-CC5FF075E924}"/>
                    </a:ext>
                  </a:extLst>
                </p:cNvPr>
                <p:cNvPicPr/>
                <p:nvPr/>
              </p:nvPicPr>
              <p:blipFill>
                <a:blip r:embed="rId167"/>
                <a:stretch>
                  <a:fillRect/>
                </a:stretch>
              </p:blipFill>
              <p:spPr>
                <a:xfrm>
                  <a:off x="6242013" y="2160480"/>
                  <a:ext cx="12492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28711" name="Ink 28710">
                  <a:extLst>
                    <a:ext uri="{FF2B5EF4-FFF2-40B4-BE49-F238E27FC236}">
                      <a16:creationId xmlns:a16="http://schemas.microsoft.com/office/drawing/2014/main" id="{2E6CB76F-743E-4745-AD7C-0DE4C55EB413}"/>
                    </a:ext>
                  </a:extLst>
                </p14:cNvPr>
                <p14:cNvContentPartPr/>
                <p14:nvPr/>
              </p14:nvContentPartPr>
              <p14:xfrm>
                <a:off x="6652413" y="2001360"/>
                <a:ext cx="1524240" cy="114120"/>
              </p14:xfrm>
            </p:contentPart>
          </mc:Choice>
          <mc:Fallback xmlns="">
            <p:pic>
              <p:nvPicPr>
                <p:cNvPr id="28711" name="Ink 28710">
                  <a:extLst>
                    <a:ext uri="{FF2B5EF4-FFF2-40B4-BE49-F238E27FC236}">
                      <a16:creationId xmlns:a16="http://schemas.microsoft.com/office/drawing/2014/main" id="{2E6CB76F-743E-4745-AD7C-0DE4C55EB413}"/>
                    </a:ext>
                  </a:extLst>
                </p:cNvPr>
                <p:cNvPicPr/>
                <p:nvPr/>
              </p:nvPicPr>
              <p:blipFill>
                <a:blip r:embed="rId169"/>
                <a:stretch>
                  <a:fillRect/>
                </a:stretch>
              </p:blipFill>
              <p:spPr>
                <a:xfrm>
                  <a:off x="6648093" y="1997040"/>
                  <a:ext cx="1532880" cy="12276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28713" name="Ink 28712">
                  <a:extLst>
                    <a:ext uri="{FF2B5EF4-FFF2-40B4-BE49-F238E27FC236}">
                      <a16:creationId xmlns:a16="http://schemas.microsoft.com/office/drawing/2014/main" id="{1251DF9E-2DC4-41CB-869B-9DC6477299E2}"/>
                    </a:ext>
                  </a:extLst>
                </p14:cNvPr>
                <p14:cNvContentPartPr/>
                <p14:nvPr/>
              </p14:nvContentPartPr>
              <p14:xfrm>
                <a:off x="8148573" y="2026920"/>
                <a:ext cx="102960" cy="1004760"/>
              </p14:xfrm>
            </p:contentPart>
          </mc:Choice>
          <mc:Fallback xmlns="">
            <p:pic>
              <p:nvPicPr>
                <p:cNvPr id="28713" name="Ink 28712">
                  <a:extLst>
                    <a:ext uri="{FF2B5EF4-FFF2-40B4-BE49-F238E27FC236}">
                      <a16:creationId xmlns:a16="http://schemas.microsoft.com/office/drawing/2014/main" id="{1251DF9E-2DC4-41CB-869B-9DC6477299E2}"/>
                    </a:ext>
                  </a:extLst>
                </p:cNvPr>
                <p:cNvPicPr/>
                <p:nvPr/>
              </p:nvPicPr>
              <p:blipFill>
                <a:blip r:embed="rId171"/>
                <a:stretch>
                  <a:fillRect/>
                </a:stretch>
              </p:blipFill>
              <p:spPr>
                <a:xfrm>
                  <a:off x="8144253" y="2022600"/>
                  <a:ext cx="111600" cy="101340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28714" name="Ink 28713">
                  <a:extLst>
                    <a:ext uri="{FF2B5EF4-FFF2-40B4-BE49-F238E27FC236}">
                      <a16:creationId xmlns:a16="http://schemas.microsoft.com/office/drawing/2014/main" id="{BDA4DCC4-AD02-4706-BD50-AC3FBC1E43AA}"/>
                    </a:ext>
                  </a:extLst>
                </p14:cNvPr>
                <p14:cNvContentPartPr/>
                <p14:nvPr/>
              </p14:nvContentPartPr>
              <p14:xfrm>
                <a:off x="7721613" y="3033120"/>
                <a:ext cx="798840" cy="24480"/>
              </p14:xfrm>
            </p:contentPart>
          </mc:Choice>
          <mc:Fallback xmlns="">
            <p:pic>
              <p:nvPicPr>
                <p:cNvPr id="28714" name="Ink 28713">
                  <a:extLst>
                    <a:ext uri="{FF2B5EF4-FFF2-40B4-BE49-F238E27FC236}">
                      <a16:creationId xmlns:a16="http://schemas.microsoft.com/office/drawing/2014/main" id="{BDA4DCC4-AD02-4706-BD50-AC3FBC1E43AA}"/>
                    </a:ext>
                  </a:extLst>
                </p:cNvPr>
                <p:cNvPicPr/>
                <p:nvPr/>
              </p:nvPicPr>
              <p:blipFill>
                <a:blip r:embed="rId173"/>
                <a:stretch>
                  <a:fillRect/>
                </a:stretch>
              </p:blipFill>
              <p:spPr>
                <a:xfrm>
                  <a:off x="7717293" y="3028800"/>
                  <a:ext cx="80748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28715" name="Ink 28714">
                  <a:extLst>
                    <a:ext uri="{FF2B5EF4-FFF2-40B4-BE49-F238E27FC236}">
                      <a16:creationId xmlns:a16="http://schemas.microsoft.com/office/drawing/2014/main" id="{26B8AC63-B8B8-4CFA-AEE7-BEC69C56390F}"/>
                    </a:ext>
                  </a:extLst>
                </p14:cNvPr>
                <p14:cNvContentPartPr/>
                <p14:nvPr/>
              </p14:nvContentPartPr>
              <p14:xfrm>
                <a:off x="7932573" y="3174960"/>
                <a:ext cx="272880" cy="66960"/>
              </p14:xfrm>
            </p:contentPart>
          </mc:Choice>
          <mc:Fallback xmlns="">
            <p:pic>
              <p:nvPicPr>
                <p:cNvPr id="28715" name="Ink 28714">
                  <a:extLst>
                    <a:ext uri="{FF2B5EF4-FFF2-40B4-BE49-F238E27FC236}">
                      <a16:creationId xmlns:a16="http://schemas.microsoft.com/office/drawing/2014/main" id="{26B8AC63-B8B8-4CFA-AEE7-BEC69C56390F}"/>
                    </a:ext>
                  </a:extLst>
                </p:cNvPr>
                <p:cNvPicPr/>
                <p:nvPr/>
              </p:nvPicPr>
              <p:blipFill>
                <a:blip r:embed="rId175"/>
                <a:stretch>
                  <a:fillRect/>
                </a:stretch>
              </p:blipFill>
              <p:spPr>
                <a:xfrm>
                  <a:off x="7928253" y="3170640"/>
                  <a:ext cx="28152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28716" name="Ink 28715">
                  <a:extLst>
                    <a:ext uri="{FF2B5EF4-FFF2-40B4-BE49-F238E27FC236}">
                      <a16:creationId xmlns:a16="http://schemas.microsoft.com/office/drawing/2014/main" id="{B4AFFE60-10C3-4BFD-A1A0-325EC089B539}"/>
                    </a:ext>
                  </a:extLst>
                </p14:cNvPr>
                <p14:cNvContentPartPr/>
                <p14:nvPr/>
              </p14:nvContentPartPr>
              <p14:xfrm>
                <a:off x="8064693" y="2731800"/>
                <a:ext cx="49680" cy="186120"/>
              </p14:xfrm>
            </p:contentPart>
          </mc:Choice>
          <mc:Fallback xmlns="">
            <p:pic>
              <p:nvPicPr>
                <p:cNvPr id="28716" name="Ink 28715">
                  <a:extLst>
                    <a:ext uri="{FF2B5EF4-FFF2-40B4-BE49-F238E27FC236}">
                      <a16:creationId xmlns:a16="http://schemas.microsoft.com/office/drawing/2014/main" id="{B4AFFE60-10C3-4BFD-A1A0-325EC089B539}"/>
                    </a:ext>
                  </a:extLst>
                </p:cNvPr>
                <p:cNvPicPr/>
                <p:nvPr/>
              </p:nvPicPr>
              <p:blipFill>
                <a:blip r:embed="rId177"/>
                <a:stretch>
                  <a:fillRect/>
                </a:stretch>
              </p:blipFill>
              <p:spPr>
                <a:xfrm>
                  <a:off x="8060373" y="2727480"/>
                  <a:ext cx="5832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28717" name="Ink 28716">
                  <a:extLst>
                    <a:ext uri="{FF2B5EF4-FFF2-40B4-BE49-F238E27FC236}">
                      <a16:creationId xmlns:a16="http://schemas.microsoft.com/office/drawing/2014/main" id="{FEF4885B-CE1E-4D4A-9885-2D71BAC15929}"/>
                    </a:ext>
                  </a:extLst>
                </p14:cNvPr>
                <p14:cNvContentPartPr/>
                <p14:nvPr/>
              </p14:nvContentPartPr>
              <p14:xfrm>
                <a:off x="7934013" y="2821080"/>
                <a:ext cx="203400" cy="97920"/>
              </p14:xfrm>
            </p:contentPart>
          </mc:Choice>
          <mc:Fallback xmlns="">
            <p:pic>
              <p:nvPicPr>
                <p:cNvPr id="28717" name="Ink 28716">
                  <a:extLst>
                    <a:ext uri="{FF2B5EF4-FFF2-40B4-BE49-F238E27FC236}">
                      <a16:creationId xmlns:a16="http://schemas.microsoft.com/office/drawing/2014/main" id="{FEF4885B-CE1E-4D4A-9885-2D71BAC15929}"/>
                    </a:ext>
                  </a:extLst>
                </p:cNvPr>
                <p:cNvPicPr/>
                <p:nvPr/>
              </p:nvPicPr>
              <p:blipFill>
                <a:blip r:embed="rId179"/>
                <a:stretch>
                  <a:fillRect/>
                </a:stretch>
              </p:blipFill>
              <p:spPr>
                <a:xfrm>
                  <a:off x="7929693" y="2816760"/>
                  <a:ext cx="212040"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28718" name="Ink 28717">
                  <a:extLst>
                    <a:ext uri="{FF2B5EF4-FFF2-40B4-BE49-F238E27FC236}">
                      <a16:creationId xmlns:a16="http://schemas.microsoft.com/office/drawing/2014/main" id="{FD56774B-7480-400C-812F-2569C8BEC559}"/>
                    </a:ext>
                  </a:extLst>
                </p14:cNvPr>
                <p14:cNvContentPartPr/>
                <p14:nvPr/>
              </p14:nvContentPartPr>
              <p14:xfrm>
                <a:off x="6191973" y="3238320"/>
                <a:ext cx="1942560" cy="908280"/>
              </p14:xfrm>
            </p:contentPart>
          </mc:Choice>
          <mc:Fallback xmlns="">
            <p:pic>
              <p:nvPicPr>
                <p:cNvPr id="28718" name="Ink 28717">
                  <a:extLst>
                    <a:ext uri="{FF2B5EF4-FFF2-40B4-BE49-F238E27FC236}">
                      <a16:creationId xmlns:a16="http://schemas.microsoft.com/office/drawing/2014/main" id="{FD56774B-7480-400C-812F-2569C8BEC559}"/>
                    </a:ext>
                  </a:extLst>
                </p:cNvPr>
                <p:cNvPicPr/>
                <p:nvPr/>
              </p:nvPicPr>
              <p:blipFill>
                <a:blip r:embed="rId181"/>
                <a:stretch>
                  <a:fillRect/>
                </a:stretch>
              </p:blipFill>
              <p:spPr>
                <a:xfrm>
                  <a:off x="6187653" y="3234000"/>
                  <a:ext cx="1951200" cy="91692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28720" name="Ink 28719">
                  <a:extLst>
                    <a:ext uri="{FF2B5EF4-FFF2-40B4-BE49-F238E27FC236}">
                      <a16:creationId xmlns:a16="http://schemas.microsoft.com/office/drawing/2014/main" id="{57A37C58-293B-4FF3-A789-FB48FB846A3D}"/>
                    </a:ext>
                  </a:extLst>
                </p14:cNvPr>
                <p14:cNvContentPartPr/>
                <p14:nvPr/>
              </p14:nvContentPartPr>
              <p14:xfrm>
                <a:off x="8128413" y="2009280"/>
                <a:ext cx="117360" cy="72720"/>
              </p14:xfrm>
            </p:contentPart>
          </mc:Choice>
          <mc:Fallback xmlns="">
            <p:pic>
              <p:nvPicPr>
                <p:cNvPr id="28720" name="Ink 28719">
                  <a:extLst>
                    <a:ext uri="{FF2B5EF4-FFF2-40B4-BE49-F238E27FC236}">
                      <a16:creationId xmlns:a16="http://schemas.microsoft.com/office/drawing/2014/main" id="{57A37C58-293B-4FF3-A789-FB48FB846A3D}"/>
                    </a:ext>
                  </a:extLst>
                </p:cNvPr>
                <p:cNvPicPr/>
                <p:nvPr/>
              </p:nvPicPr>
              <p:blipFill>
                <a:blip r:embed="rId183"/>
                <a:stretch>
                  <a:fillRect/>
                </a:stretch>
              </p:blipFill>
              <p:spPr>
                <a:xfrm>
                  <a:off x="8124093" y="2004960"/>
                  <a:ext cx="12600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28721" name="Ink 28720">
                  <a:extLst>
                    <a:ext uri="{FF2B5EF4-FFF2-40B4-BE49-F238E27FC236}">
                      <a16:creationId xmlns:a16="http://schemas.microsoft.com/office/drawing/2014/main" id="{8C1410C0-6D9B-4860-A596-457D3E56F02C}"/>
                    </a:ext>
                  </a:extLst>
                </p14:cNvPr>
                <p14:cNvContentPartPr/>
                <p14:nvPr/>
              </p14:nvContentPartPr>
              <p14:xfrm>
                <a:off x="8040933" y="2877240"/>
                <a:ext cx="42840" cy="84960"/>
              </p14:xfrm>
            </p:contentPart>
          </mc:Choice>
          <mc:Fallback xmlns="">
            <p:pic>
              <p:nvPicPr>
                <p:cNvPr id="28721" name="Ink 28720">
                  <a:extLst>
                    <a:ext uri="{FF2B5EF4-FFF2-40B4-BE49-F238E27FC236}">
                      <a16:creationId xmlns:a16="http://schemas.microsoft.com/office/drawing/2014/main" id="{8C1410C0-6D9B-4860-A596-457D3E56F02C}"/>
                    </a:ext>
                  </a:extLst>
                </p:cNvPr>
                <p:cNvPicPr/>
                <p:nvPr/>
              </p:nvPicPr>
              <p:blipFill>
                <a:blip r:embed="rId185"/>
                <a:stretch>
                  <a:fillRect/>
                </a:stretch>
              </p:blipFill>
              <p:spPr>
                <a:xfrm>
                  <a:off x="8036613" y="2872920"/>
                  <a:ext cx="5148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28722" name="Ink 28721">
                  <a:extLst>
                    <a:ext uri="{FF2B5EF4-FFF2-40B4-BE49-F238E27FC236}">
                      <a16:creationId xmlns:a16="http://schemas.microsoft.com/office/drawing/2014/main" id="{8C97F61E-8B31-49D7-947F-532AA8FB8332}"/>
                    </a:ext>
                  </a:extLst>
                </p14:cNvPr>
                <p14:cNvContentPartPr/>
                <p14:nvPr/>
              </p14:nvContentPartPr>
              <p14:xfrm>
                <a:off x="8016453" y="2864640"/>
                <a:ext cx="151560" cy="31320"/>
              </p14:xfrm>
            </p:contentPart>
          </mc:Choice>
          <mc:Fallback xmlns="">
            <p:pic>
              <p:nvPicPr>
                <p:cNvPr id="28722" name="Ink 28721">
                  <a:extLst>
                    <a:ext uri="{FF2B5EF4-FFF2-40B4-BE49-F238E27FC236}">
                      <a16:creationId xmlns:a16="http://schemas.microsoft.com/office/drawing/2014/main" id="{8C97F61E-8B31-49D7-947F-532AA8FB8332}"/>
                    </a:ext>
                  </a:extLst>
                </p:cNvPr>
                <p:cNvPicPr/>
                <p:nvPr/>
              </p:nvPicPr>
              <p:blipFill>
                <a:blip r:embed="rId187"/>
                <a:stretch>
                  <a:fillRect/>
                </a:stretch>
              </p:blipFill>
              <p:spPr>
                <a:xfrm>
                  <a:off x="8012133" y="2860320"/>
                  <a:ext cx="16020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28723" name="Ink 28722">
                  <a:extLst>
                    <a:ext uri="{FF2B5EF4-FFF2-40B4-BE49-F238E27FC236}">
                      <a16:creationId xmlns:a16="http://schemas.microsoft.com/office/drawing/2014/main" id="{777A6E84-D161-4B54-87C3-50ED3BF34498}"/>
                    </a:ext>
                  </a:extLst>
                </p14:cNvPr>
                <p14:cNvContentPartPr/>
                <p14:nvPr/>
              </p14:nvContentPartPr>
              <p14:xfrm>
                <a:off x="8045973" y="3185400"/>
                <a:ext cx="243720" cy="55800"/>
              </p14:xfrm>
            </p:contentPart>
          </mc:Choice>
          <mc:Fallback xmlns="">
            <p:pic>
              <p:nvPicPr>
                <p:cNvPr id="28723" name="Ink 28722">
                  <a:extLst>
                    <a:ext uri="{FF2B5EF4-FFF2-40B4-BE49-F238E27FC236}">
                      <a16:creationId xmlns:a16="http://schemas.microsoft.com/office/drawing/2014/main" id="{777A6E84-D161-4B54-87C3-50ED3BF34498}"/>
                    </a:ext>
                  </a:extLst>
                </p:cNvPr>
                <p:cNvPicPr/>
                <p:nvPr/>
              </p:nvPicPr>
              <p:blipFill>
                <a:blip r:embed="rId189"/>
                <a:stretch>
                  <a:fillRect/>
                </a:stretch>
              </p:blipFill>
              <p:spPr>
                <a:xfrm>
                  <a:off x="8041653" y="3181080"/>
                  <a:ext cx="252360" cy="64440"/>
                </a:xfrm>
                <a:prstGeom prst="rect">
                  <a:avLst/>
                </a:prstGeom>
              </p:spPr>
            </p:pic>
          </mc:Fallback>
        </mc:AlternateContent>
      </p:grpSp>
      <p:grpSp>
        <p:nvGrpSpPr>
          <p:cNvPr id="28729" name="Group 28728">
            <a:extLst>
              <a:ext uri="{FF2B5EF4-FFF2-40B4-BE49-F238E27FC236}">
                <a16:creationId xmlns:a16="http://schemas.microsoft.com/office/drawing/2014/main" id="{8F1611A1-DEC7-409B-A9C3-2BE7BAC2BEDE}"/>
              </a:ext>
            </a:extLst>
          </p:cNvPr>
          <p:cNvGrpSpPr/>
          <p:nvPr/>
        </p:nvGrpSpPr>
        <p:grpSpPr>
          <a:xfrm>
            <a:off x="7794333" y="4116360"/>
            <a:ext cx="401400" cy="777960"/>
            <a:chOff x="7794333" y="4116360"/>
            <a:chExt cx="401400" cy="777960"/>
          </a:xfrm>
        </p:grpSpPr>
        <mc:AlternateContent xmlns:mc="http://schemas.openxmlformats.org/markup-compatibility/2006" xmlns:p14="http://schemas.microsoft.com/office/powerpoint/2010/main">
          <mc:Choice Requires="p14">
            <p:contentPart p14:bwMode="auto" r:id="rId190">
              <p14:nvContentPartPr>
                <p14:cNvPr id="28725" name="Ink 28724">
                  <a:extLst>
                    <a:ext uri="{FF2B5EF4-FFF2-40B4-BE49-F238E27FC236}">
                      <a16:creationId xmlns:a16="http://schemas.microsoft.com/office/drawing/2014/main" id="{7BF30A0B-E304-43DD-A7CF-A434DE9C17A6}"/>
                    </a:ext>
                  </a:extLst>
                </p14:cNvPr>
                <p14:cNvContentPartPr/>
                <p14:nvPr/>
              </p14:nvContentPartPr>
              <p14:xfrm>
                <a:off x="8058213" y="4116360"/>
                <a:ext cx="102960" cy="608400"/>
              </p14:xfrm>
            </p:contentPart>
          </mc:Choice>
          <mc:Fallback xmlns="">
            <p:pic>
              <p:nvPicPr>
                <p:cNvPr id="28725" name="Ink 28724">
                  <a:extLst>
                    <a:ext uri="{FF2B5EF4-FFF2-40B4-BE49-F238E27FC236}">
                      <a16:creationId xmlns:a16="http://schemas.microsoft.com/office/drawing/2014/main" id="{7BF30A0B-E304-43DD-A7CF-A434DE9C17A6}"/>
                    </a:ext>
                  </a:extLst>
                </p:cNvPr>
                <p:cNvPicPr/>
                <p:nvPr/>
              </p:nvPicPr>
              <p:blipFill>
                <a:blip r:embed="rId191"/>
                <a:stretch>
                  <a:fillRect/>
                </a:stretch>
              </p:blipFill>
              <p:spPr>
                <a:xfrm>
                  <a:off x="8053893" y="4112040"/>
                  <a:ext cx="111600" cy="61704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28726" name="Ink 28725">
                  <a:extLst>
                    <a:ext uri="{FF2B5EF4-FFF2-40B4-BE49-F238E27FC236}">
                      <a16:creationId xmlns:a16="http://schemas.microsoft.com/office/drawing/2014/main" id="{4A334435-C543-4B19-B3AD-F218DB3B3939}"/>
                    </a:ext>
                  </a:extLst>
                </p14:cNvPr>
                <p14:cNvContentPartPr/>
                <p14:nvPr/>
              </p14:nvContentPartPr>
              <p14:xfrm>
                <a:off x="7799733" y="4611720"/>
                <a:ext cx="396000" cy="23400"/>
              </p14:xfrm>
            </p:contentPart>
          </mc:Choice>
          <mc:Fallback xmlns="">
            <p:pic>
              <p:nvPicPr>
                <p:cNvPr id="28726" name="Ink 28725">
                  <a:extLst>
                    <a:ext uri="{FF2B5EF4-FFF2-40B4-BE49-F238E27FC236}">
                      <a16:creationId xmlns:a16="http://schemas.microsoft.com/office/drawing/2014/main" id="{4A334435-C543-4B19-B3AD-F218DB3B3939}"/>
                    </a:ext>
                  </a:extLst>
                </p:cNvPr>
                <p:cNvPicPr/>
                <p:nvPr/>
              </p:nvPicPr>
              <p:blipFill>
                <a:blip r:embed="rId193"/>
                <a:stretch>
                  <a:fillRect/>
                </a:stretch>
              </p:blipFill>
              <p:spPr>
                <a:xfrm>
                  <a:off x="7795413" y="4607400"/>
                  <a:ext cx="40464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28727" name="Ink 28726">
                  <a:extLst>
                    <a:ext uri="{FF2B5EF4-FFF2-40B4-BE49-F238E27FC236}">
                      <a16:creationId xmlns:a16="http://schemas.microsoft.com/office/drawing/2014/main" id="{41E2FC15-1B4C-444B-B1D2-7EC392AE81A6}"/>
                    </a:ext>
                  </a:extLst>
                </p14:cNvPr>
                <p14:cNvContentPartPr/>
                <p14:nvPr/>
              </p14:nvContentPartPr>
              <p14:xfrm>
                <a:off x="7883613" y="4656000"/>
                <a:ext cx="247320" cy="77400"/>
              </p14:xfrm>
            </p:contentPart>
          </mc:Choice>
          <mc:Fallback xmlns="">
            <p:pic>
              <p:nvPicPr>
                <p:cNvPr id="28727" name="Ink 28726">
                  <a:extLst>
                    <a:ext uri="{FF2B5EF4-FFF2-40B4-BE49-F238E27FC236}">
                      <a16:creationId xmlns:a16="http://schemas.microsoft.com/office/drawing/2014/main" id="{41E2FC15-1B4C-444B-B1D2-7EC392AE81A6}"/>
                    </a:ext>
                  </a:extLst>
                </p:cNvPr>
                <p:cNvPicPr/>
                <p:nvPr/>
              </p:nvPicPr>
              <p:blipFill>
                <a:blip r:embed="rId195"/>
                <a:stretch>
                  <a:fillRect/>
                </a:stretch>
              </p:blipFill>
              <p:spPr>
                <a:xfrm>
                  <a:off x="7879293" y="4651680"/>
                  <a:ext cx="25596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28728" name="Ink 28727">
                  <a:extLst>
                    <a:ext uri="{FF2B5EF4-FFF2-40B4-BE49-F238E27FC236}">
                      <a16:creationId xmlns:a16="http://schemas.microsoft.com/office/drawing/2014/main" id="{95A3CE42-2250-4F60-AA21-373411F9D3A9}"/>
                    </a:ext>
                  </a:extLst>
                </p14:cNvPr>
                <p14:cNvContentPartPr/>
                <p14:nvPr/>
              </p14:nvContentPartPr>
              <p14:xfrm>
                <a:off x="7794333" y="4760400"/>
                <a:ext cx="294480" cy="133920"/>
              </p14:xfrm>
            </p:contentPart>
          </mc:Choice>
          <mc:Fallback xmlns="">
            <p:pic>
              <p:nvPicPr>
                <p:cNvPr id="28728" name="Ink 28727">
                  <a:extLst>
                    <a:ext uri="{FF2B5EF4-FFF2-40B4-BE49-F238E27FC236}">
                      <a16:creationId xmlns:a16="http://schemas.microsoft.com/office/drawing/2014/main" id="{95A3CE42-2250-4F60-AA21-373411F9D3A9}"/>
                    </a:ext>
                  </a:extLst>
                </p:cNvPr>
                <p:cNvPicPr/>
                <p:nvPr/>
              </p:nvPicPr>
              <p:blipFill>
                <a:blip r:embed="rId197"/>
                <a:stretch>
                  <a:fillRect/>
                </a:stretch>
              </p:blipFill>
              <p:spPr>
                <a:xfrm>
                  <a:off x="7790013" y="4756080"/>
                  <a:ext cx="303120" cy="142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98">
            <p14:nvContentPartPr>
              <p14:cNvPr id="28730" name="Ink 28729">
                <a:extLst>
                  <a:ext uri="{FF2B5EF4-FFF2-40B4-BE49-F238E27FC236}">
                    <a16:creationId xmlns:a16="http://schemas.microsoft.com/office/drawing/2014/main" id="{4E875D66-87F0-4C26-81A3-488967A0E45A}"/>
                  </a:ext>
                </a:extLst>
              </p14:cNvPr>
              <p14:cNvContentPartPr/>
              <p14:nvPr/>
            </p14:nvContentPartPr>
            <p14:xfrm>
              <a:off x="7959213" y="4112040"/>
              <a:ext cx="115560" cy="62280"/>
            </p14:xfrm>
          </p:contentPart>
        </mc:Choice>
        <mc:Fallback xmlns="">
          <p:pic>
            <p:nvPicPr>
              <p:cNvPr id="28730" name="Ink 28729">
                <a:extLst>
                  <a:ext uri="{FF2B5EF4-FFF2-40B4-BE49-F238E27FC236}">
                    <a16:creationId xmlns:a16="http://schemas.microsoft.com/office/drawing/2014/main" id="{4E875D66-87F0-4C26-81A3-488967A0E45A}"/>
                  </a:ext>
                </a:extLst>
              </p:cNvPr>
              <p:cNvPicPr/>
              <p:nvPr/>
            </p:nvPicPr>
            <p:blipFill>
              <a:blip r:embed="rId199"/>
              <a:stretch>
                <a:fillRect/>
              </a:stretch>
            </p:blipFill>
            <p:spPr>
              <a:xfrm>
                <a:off x="7954893" y="4107720"/>
                <a:ext cx="124200" cy="70920"/>
              </a:xfrm>
              <a:prstGeom prst="rect">
                <a:avLst/>
              </a:prstGeom>
            </p:spPr>
          </p:pic>
        </mc:Fallback>
      </mc:AlternateContent>
    </p:spTree>
    <p:extLst>
      <p:ext uri="{BB962C8B-B14F-4D97-AF65-F5344CB8AC3E}">
        <p14:creationId xmlns:p14="http://schemas.microsoft.com/office/powerpoint/2010/main" val="3716240835"/>
      </p:ext>
    </p:extLst>
  </p:cSld>
  <p:clrMapOvr>
    <a:masterClrMapping/>
  </p:clrMapOvr>
  <p:transition advTm="192968"/>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85800"/>
            <a:ext cx="8915400" cy="1143000"/>
          </a:xfrm>
        </p:spPr>
        <p:txBody>
          <a:bodyPr>
            <a:normAutofit/>
          </a:bodyPr>
          <a:lstStyle/>
          <a:p>
            <a:r>
              <a:rPr lang="en-US" dirty="0"/>
              <a:t>BJT Device structure</a:t>
            </a:r>
          </a:p>
        </p:txBody>
      </p:sp>
      <p:sp>
        <p:nvSpPr>
          <p:cNvPr id="6" name="Slide Number Placeholder 5"/>
          <p:cNvSpPr>
            <a:spLocks noGrp="1"/>
          </p:cNvSpPr>
          <p:nvPr>
            <p:ph type="sldNum" sz="quarter" idx="12"/>
          </p:nvPr>
        </p:nvSpPr>
        <p:spPr/>
        <p:txBody>
          <a:bodyPr/>
          <a:lstStyle/>
          <a:p>
            <a:fld id="{153644B5-4BB5-478C-9B1D-5BAA105A4AAF}" type="slidenum">
              <a:rPr lang="en-US" smtClean="0"/>
              <a:pPr/>
              <a:t>2</a:t>
            </a:fld>
            <a:endParaRPr lang="en-US"/>
          </a:p>
        </p:txBody>
      </p:sp>
      <p:sp>
        <p:nvSpPr>
          <p:cNvPr id="7" name="Rectangle 6"/>
          <p:cNvSpPr/>
          <p:nvPr/>
        </p:nvSpPr>
        <p:spPr>
          <a:xfrm>
            <a:off x="381000" y="1676400"/>
            <a:ext cx="8153400" cy="1200329"/>
          </a:xfrm>
          <a:prstGeom prst="rect">
            <a:avLst/>
          </a:prstGeom>
        </p:spPr>
        <p:txBody>
          <a:bodyPr wrap="square">
            <a:spAutoFit/>
          </a:bodyPr>
          <a:lstStyle/>
          <a:p>
            <a:r>
              <a:rPr lang="en-US" sz="2400" dirty="0">
                <a:solidFill>
                  <a:prstClr val="white"/>
                </a:solidFill>
                <a:ea typeface="+mj-ea"/>
                <a:cs typeface="+mj-cs"/>
              </a:rPr>
              <a:t>n-p-n BJT: current between emitter (E) and collector (C) is supported by electrons (also there will by an unwanted base-emitter  current supported by holes) : I</a:t>
            </a:r>
            <a:r>
              <a:rPr lang="en-US" sz="1600" dirty="0">
                <a:solidFill>
                  <a:prstClr val="white"/>
                </a:solidFill>
                <a:ea typeface="+mj-ea"/>
                <a:cs typeface="+mj-cs"/>
              </a:rPr>
              <a:t>E</a:t>
            </a:r>
            <a:r>
              <a:rPr lang="en-US" sz="2400" dirty="0">
                <a:solidFill>
                  <a:prstClr val="white"/>
                </a:solidFill>
                <a:ea typeface="+mj-ea"/>
                <a:cs typeface="+mj-cs"/>
              </a:rPr>
              <a:t> = I</a:t>
            </a:r>
            <a:r>
              <a:rPr lang="en-US" sz="1600" dirty="0">
                <a:solidFill>
                  <a:prstClr val="white"/>
                </a:solidFill>
                <a:ea typeface="+mj-ea"/>
                <a:cs typeface="+mj-cs"/>
              </a:rPr>
              <a:t>C</a:t>
            </a:r>
            <a:r>
              <a:rPr lang="en-US" sz="2400" dirty="0">
                <a:solidFill>
                  <a:prstClr val="white"/>
                </a:solidFill>
                <a:ea typeface="+mj-ea"/>
                <a:cs typeface="+mj-cs"/>
              </a:rPr>
              <a:t> +I</a:t>
            </a:r>
            <a:r>
              <a:rPr lang="en-US" dirty="0">
                <a:solidFill>
                  <a:prstClr val="white"/>
                </a:solidFill>
                <a:ea typeface="+mj-ea"/>
                <a:cs typeface="+mj-cs"/>
              </a:rPr>
              <a:t>B</a:t>
            </a:r>
            <a:endParaRPr lang="en-US" sz="2400" dirty="0"/>
          </a:p>
        </p:txBody>
      </p:sp>
      <p:pic>
        <p:nvPicPr>
          <p:cNvPr id="10241" name="Picture 1" descr="\\psf\Home\Desktop\bjt_operation.jpg"/>
          <p:cNvPicPr>
            <a:picLocks noChangeAspect="1" noChangeArrowheads="1"/>
          </p:cNvPicPr>
          <p:nvPr/>
        </p:nvPicPr>
        <p:blipFill>
          <a:blip r:embed="rId2" cstate="print"/>
          <a:srcRect/>
          <a:stretch>
            <a:fillRect/>
          </a:stretch>
        </p:blipFill>
        <p:spPr bwMode="auto">
          <a:xfrm>
            <a:off x="762000" y="3124200"/>
            <a:ext cx="4995051" cy="3111500"/>
          </a:xfrm>
          <a:prstGeom prst="rect">
            <a:avLst/>
          </a:prstGeom>
          <a:noFill/>
        </p:spPr>
      </p:pic>
      <p:sp>
        <p:nvSpPr>
          <p:cNvPr id="10" name="Down Arrow 9"/>
          <p:cNvSpPr/>
          <p:nvPr/>
        </p:nvSpPr>
        <p:spPr>
          <a:xfrm>
            <a:off x="838200" y="3657600"/>
            <a:ext cx="533400" cy="2133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Bent Arrow 10"/>
          <p:cNvSpPr/>
          <p:nvPr/>
        </p:nvSpPr>
        <p:spPr>
          <a:xfrm rot="16200000" flipH="1">
            <a:off x="800100" y="5067300"/>
            <a:ext cx="1066800" cy="381000"/>
          </a:xfrm>
          <a:prstGeom prst="ben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p:cNvSpPr txBox="1"/>
          <p:nvPr/>
        </p:nvSpPr>
        <p:spPr>
          <a:xfrm rot="16200000">
            <a:off x="101043" y="4470957"/>
            <a:ext cx="1843646" cy="369332"/>
          </a:xfrm>
          <a:prstGeom prst="rect">
            <a:avLst/>
          </a:prstGeom>
          <a:noFill/>
        </p:spPr>
        <p:txBody>
          <a:bodyPr wrap="none" rtlCol="0">
            <a:spAutoFit/>
          </a:bodyPr>
          <a:lstStyle/>
          <a:p>
            <a:r>
              <a:rPr lang="en-US" dirty="0"/>
              <a:t>Current direction </a:t>
            </a:r>
          </a:p>
        </p:txBody>
      </p:sp>
      <mc:AlternateContent xmlns:mc="http://schemas.openxmlformats.org/markup-compatibility/2006" xmlns:p14="http://schemas.microsoft.com/office/powerpoint/2010/main">
        <mc:Choice Requires="p14">
          <p:contentPart p14:bwMode="auto" r:id="rId3">
            <p14:nvContentPartPr>
              <p14:cNvPr id="33793" name="Ink 1"/>
              <p14:cNvContentPartPr>
                <a14:cpLocks xmlns:a14="http://schemas.microsoft.com/office/drawing/2010/main" noRot="1" noChangeAspect="1" noEditPoints="1" noChangeArrowheads="1" noChangeShapeType="1"/>
              </p14:cNvContentPartPr>
              <p14:nvPr/>
            </p14:nvContentPartPr>
            <p14:xfrm>
              <a:off x="6592888" y="3859213"/>
              <a:ext cx="9525" cy="1587"/>
            </p14:xfrm>
          </p:contentPart>
        </mc:Choice>
        <mc:Fallback xmlns="">
          <p:pic>
            <p:nvPicPr>
              <p:cNvPr id="33793" name="Ink 1"/>
              <p:cNvPicPr>
                <a:picLocks noRot="1" noChangeAspect="1" noEditPoints="1" noChangeArrowheads="1" noChangeShapeType="1"/>
              </p:cNvPicPr>
              <p:nvPr/>
            </p:nvPicPr>
            <p:blipFill>
              <a:blip r:embed="rId6"/>
              <a:stretch>
                <a:fillRect/>
              </a:stretch>
            </p:blipFill>
            <p:spPr>
              <a:xfrm>
                <a:off x="6584043" y="3817951"/>
                <a:ext cx="27214" cy="84111"/>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3796" name="Ink 4"/>
              <p14:cNvContentPartPr>
                <a14:cpLocks xmlns:a14="http://schemas.microsoft.com/office/drawing/2010/main" noRot="1" noChangeAspect="1" noEditPoints="1" noChangeArrowheads="1" noChangeShapeType="1"/>
              </p14:cNvContentPartPr>
              <p14:nvPr/>
            </p14:nvContentPartPr>
            <p14:xfrm>
              <a:off x="6019800" y="4114800"/>
              <a:ext cx="2317750" cy="379413"/>
            </p14:xfrm>
          </p:contentPart>
        </mc:Choice>
        <mc:Fallback xmlns="">
          <p:pic>
            <p:nvPicPr>
              <p:cNvPr id="33796" name="Ink 4"/>
              <p:cNvPicPr>
                <a:picLocks noRot="1" noChangeAspect="1" noEditPoints="1" noChangeArrowheads="1" noChangeShapeType="1"/>
              </p:cNvPicPr>
              <p:nvPr/>
            </p:nvPicPr>
            <p:blipFill>
              <a:blip r:embed="rId8"/>
              <a:stretch>
                <a:fillRect/>
              </a:stretch>
            </p:blipFill>
            <p:spPr>
              <a:xfrm>
                <a:off x="6010441" y="4105423"/>
                <a:ext cx="2336468" cy="398167"/>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797" name="Ink 5"/>
              <p14:cNvContentPartPr>
                <a14:cpLocks xmlns:a14="http://schemas.microsoft.com/office/drawing/2010/main" noRot="1" noChangeAspect="1" noEditPoints="1" noChangeArrowheads="1" noChangeShapeType="1"/>
              </p14:cNvContentPartPr>
              <p14:nvPr/>
            </p14:nvContentPartPr>
            <p14:xfrm>
              <a:off x="8088313" y="2014538"/>
              <a:ext cx="9525" cy="9525"/>
            </p14:xfrm>
          </p:contentPart>
        </mc:Choice>
        <mc:Fallback xmlns="">
          <p:pic>
            <p:nvPicPr>
              <p:cNvPr id="33797" name="Ink 5"/>
              <p:cNvPicPr>
                <a:picLocks noRot="1" noChangeAspect="1" noEditPoints="1" noChangeArrowheads="1" noChangeShapeType="1"/>
              </p:cNvPicPr>
              <p:nvPr/>
            </p:nvPicPr>
            <p:blipFill>
              <a:blip r:embed="rId10"/>
              <a:stretch>
                <a:fillRect/>
              </a:stretch>
            </p:blipFill>
            <p:spPr>
              <a:xfrm>
                <a:off x="8072835" y="2008642"/>
                <a:ext cx="40481" cy="21318"/>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3798" name="Ink 6"/>
              <p14:cNvContentPartPr>
                <a14:cpLocks xmlns:a14="http://schemas.microsoft.com/office/drawing/2010/main" noRot="1" noChangeAspect="1" noEditPoints="1" noChangeArrowheads="1" noChangeShapeType="1"/>
              </p14:cNvContentPartPr>
              <p14:nvPr/>
            </p14:nvContentPartPr>
            <p14:xfrm>
              <a:off x="6324600" y="3200400"/>
              <a:ext cx="2006600" cy="614363"/>
            </p14:xfrm>
          </p:contentPart>
        </mc:Choice>
        <mc:Fallback xmlns="">
          <p:pic>
            <p:nvPicPr>
              <p:cNvPr id="33798" name="Ink 6"/>
              <p:cNvPicPr>
                <a:picLocks noRot="1" noChangeAspect="1" noEditPoints="1" noChangeArrowheads="1" noChangeShapeType="1"/>
              </p:cNvPicPr>
              <p:nvPr/>
            </p:nvPicPr>
            <p:blipFill>
              <a:blip r:embed="rId12"/>
              <a:stretch>
                <a:fillRect/>
              </a:stretch>
            </p:blipFill>
            <p:spPr>
              <a:xfrm>
                <a:off x="6315235" y="3191097"/>
                <a:ext cx="2025330" cy="632969"/>
              </a:xfrm>
              <a:prstGeom prst="rect">
                <a:avLst/>
              </a:prstGeom>
            </p:spPr>
          </p:pic>
        </mc:Fallback>
      </mc:AlternateContent>
      <p:grpSp>
        <p:nvGrpSpPr>
          <p:cNvPr id="37" name="Group 36">
            <a:extLst>
              <a:ext uri="{FF2B5EF4-FFF2-40B4-BE49-F238E27FC236}">
                <a16:creationId xmlns:a16="http://schemas.microsoft.com/office/drawing/2014/main" id="{3F97A72E-5787-4FDF-B65D-397872AF28D9}"/>
              </a:ext>
            </a:extLst>
          </p:cNvPr>
          <p:cNvGrpSpPr/>
          <p:nvPr/>
        </p:nvGrpSpPr>
        <p:grpSpPr>
          <a:xfrm>
            <a:off x="737190" y="6311900"/>
            <a:ext cx="2508480" cy="493920"/>
            <a:chOff x="5901813" y="5151360"/>
            <a:chExt cx="2508480" cy="493920"/>
          </a:xfrm>
        </p:grpSpPr>
        <mc:AlternateContent xmlns:mc="http://schemas.openxmlformats.org/markup-compatibility/2006" xmlns:p14="http://schemas.microsoft.com/office/powerpoint/2010/main">
          <mc:Choice Requires="p14">
            <p:contentPart p14:bwMode="auto" r:id="rId13">
              <p14:nvContentPartPr>
                <p14:cNvPr id="20" name="Ink 19">
                  <a:extLst>
                    <a:ext uri="{FF2B5EF4-FFF2-40B4-BE49-F238E27FC236}">
                      <a16:creationId xmlns:a16="http://schemas.microsoft.com/office/drawing/2014/main" id="{4DD744B5-C6A0-4A6A-83F8-77144C073EC3}"/>
                    </a:ext>
                  </a:extLst>
                </p14:cNvPr>
                <p14:cNvContentPartPr/>
                <p14:nvPr/>
              </p14:nvContentPartPr>
              <p14:xfrm>
                <a:off x="6098373" y="5237760"/>
                <a:ext cx="28440" cy="322200"/>
              </p14:xfrm>
            </p:contentPart>
          </mc:Choice>
          <mc:Fallback xmlns="">
            <p:pic>
              <p:nvPicPr>
                <p:cNvPr id="20" name="Ink 19">
                  <a:extLst>
                    <a:ext uri="{FF2B5EF4-FFF2-40B4-BE49-F238E27FC236}">
                      <a16:creationId xmlns:a16="http://schemas.microsoft.com/office/drawing/2014/main" id="{4DD744B5-C6A0-4A6A-83F8-77144C073EC3}"/>
                    </a:ext>
                  </a:extLst>
                </p:cNvPr>
                <p:cNvPicPr/>
                <p:nvPr/>
              </p:nvPicPr>
              <p:blipFill>
                <a:blip r:embed="rId14"/>
                <a:stretch>
                  <a:fillRect/>
                </a:stretch>
              </p:blipFill>
              <p:spPr>
                <a:xfrm>
                  <a:off x="6094053" y="5233440"/>
                  <a:ext cx="37080" cy="3308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1" name="Ink 20">
                  <a:extLst>
                    <a:ext uri="{FF2B5EF4-FFF2-40B4-BE49-F238E27FC236}">
                      <a16:creationId xmlns:a16="http://schemas.microsoft.com/office/drawing/2014/main" id="{EBCAB9B1-CBC7-475B-8467-4B1D2D980815}"/>
                    </a:ext>
                  </a:extLst>
                </p14:cNvPr>
                <p14:cNvContentPartPr/>
                <p14:nvPr/>
              </p14:nvContentPartPr>
              <p14:xfrm>
                <a:off x="6052293" y="5419200"/>
                <a:ext cx="136080" cy="148320"/>
              </p14:xfrm>
            </p:contentPart>
          </mc:Choice>
          <mc:Fallback xmlns="">
            <p:pic>
              <p:nvPicPr>
                <p:cNvPr id="21" name="Ink 20">
                  <a:extLst>
                    <a:ext uri="{FF2B5EF4-FFF2-40B4-BE49-F238E27FC236}">
                      <a16:creationId xmlns:a16="http://schemas.microsoft.com/office/drawing/2014/main" id="{EBCAB9B1-CBC7-475B-8467-4B1D2D980815}"/>
                    </a:ext>
                  </a:extLst>
                </p:cNvPr>
                <p:cNvPicPr/>
                <p:nvPr/>
              </p:nvPicPr>
              <p:blipFill>
                <a:blip r:embed="rId16"/>
                <a:stretch>
                  <a:fillRect/>
                </a:stretch>
              </p:blipFill>
              <p:spPr>
                <a:xfrm>
                  <a:off x="6047973" y="5414880"/>
                  <a:ext cx="14472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2" name="Ink 21">
                  <a:extLst>
                    <a:ext uri="{FF2B5EF4-FFF2-40B4-BE49-F238E27FC236}">
                      <a16:creationId xmlns:a16="http://schemas.microsoft.com/office/drawing/2014/main" id="{539900D7-A130-4379-87F4-1868FAACE435}"/>
                    </a:ext>
                  </a:extLst>
                </p14:cNvPr>
                <p14:cNvContentPartPr/>
                <p14:nvPr/>
              </p14:nvContentPartPr>
              <p14:xfrm>
                <a:off x="5901813" y="5208960"/>
                <a:ext cx="189000" cy="55800"/>
              </p14:xfrm>
            </p:contentPart>
          </mc:Choice>
          <mc:Fallback xmlns="">
            <p:pic>
              <p:nvPicPr>
                <p:cNvPr id="22" name="Ink 21">
                  <a:extLst>
                    <a:ext uri="{FF2B5EF4-FFF2-40B4-BE49-F238E27FC236}">
                      <a16:creationId xmlns:a16="http://schemas.microsoft.com/office/drawing/2014/main" id="{539900D7-A130-4379-87F4-1868FAACE435}"/>
                    </a:ext>
                  </a:extLst>
                </p:cNvPr>
                <p:cNvPicPr/>
                <p:nvPr/>
              </p:nvPicPr>
              <p:blipFill>
                <a:blip r:embed="rId18"/>
                <a:stretch>
                  <a:fillRect/>
                </a:stretch>
              </p:blipFill>
              <p:spPr>
                <a:xfrm>
                  <a:off x="5897493" y="5204640"/>
                  <a:ext cx="19764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 name="Ink 22">
                  <a:extLst>
                    <a:ext uri="{FF2B5EF4-FFF2-40B4-BE49-F238E27FC236}">
                      <a16:creationId xmlns:a16="http://schemas.microsoft.com/office/drawing/2014/main" id="{156A5F02-5256-4489-86D8-1120ED4D642B}"/>
                    </a:ext>
                  </a:extLst>
                </p14:cNvPr>
                <p14:cNvContentPartPr/>
                <p14:nvPr/>
              </p14:nvContentPartPr>
              <p14:xfrm>
                <a:off x="6248133" y="5453040"/>
                <a:ext cx="196560" cy="187920"/>
              </p14:xfrm>
            </p:contentPart>
          </mc:Choice>
          <mc:Fallback xmlns="">
            <p:pic>
              <p:nvPicPr>
                <p:cNvPr id="23" name="Ink 22">
                  <a:extLst>
                    <a:ext uri="{FF2B5EF4-FFF2-40B4-BE49-F238E27FC236}">
                      <a16:creationId xmlns:a16="http://schemas.microsoft.com/office/drawing/2014/main" id="{156A5F02-5256-4489-86D8-1120ED4D642B}"/>
                    </a:ext>
                  </a:extLst>
                </p:cNvPr>
                <p:cNvPicPr/>
                <p:nvPr/>
              </p:nvPicPr>
              <p:blipFill>
                <a:blip r:embed="rId20"/>
                <a:stretch>
                  <a:fillRect/>
                </a:stretch>
              </p:blipFill>
              <p:spPr>
                <a:xfrm>
                  <a:off x="6243813" y="5448720"/>
                  <a:ext cx="20520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4" name="Ink 23">
                  <a:extLst>
                    <a:ext uri="{FF2B5EF4-FFF2-40B4-BE49-F238E27FC236}">
                      <a16:creationId xmlns:a16="http://schemas.microsoft.com/office/drawing/2014/main" id="{7DD66636-D2D1-4E54-BEF8-131861E07E91}"/>
                    </a:ext>
                  </a:extLst>
                </p14:cNvPr>
                <p14:cNvContentPartPr/>
                <p14:nvPr/>
              </p14:nvContentPartPr>
              <p14:xfrm>
                <a:off x="6477453" y="5309760"/>
                <a:ext cx="266400" cy="218880"/>
              </p14:xfrm>
            </p:contentPart>
          </mc:Choice>
          <mc:Fallback xmlns="">
            <p:pic>
              <p:nvPicPr>
                <p:cNvPr id="24" name="Ink 23">
                  <a:extLst>
                    <a:ext uri="{FF2B5EF4-FFF2-40B4-BE49-F238E27FC236}">
                      <a16:creationId xmlns:a16="http://schemas.microsoft.com/office/drawing/2014/main" id="{7DD66636-D2D1-4E54-BEF8-131861E07E91}"/>
                    </a:ext>
                  </a:extLst>
                </p:cNvPr>
                <p:cNvPicPr/>
                <p:nvPr/>
              </p:nvPicPr>
              <p:blipFill>
                <a:blip r:embed="rId22"/>
                <a:stretch>
                  <a:fillRect/>
                </a:stretch>
              </p:blipFill>
              <p:spPr>
                <a:xfrm>
                  <a:off x="6473133" y="5305440"/>
                  <a:ext cx="27504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6" name="Ink 25">
                  <a:extLst>
                    <a:ext uri="{FF2B5EF4-FFF2-40B4-BE49-F238E27FC236}">
                      <a16:creationId xmlns:a16="http://schemas.microsoft.com/office/drawing/2014/main" id="{B998886A-5967-4AC1-A825-F356D6EC0F36}"/>
                    </a:ext>
                  </a:extLst>
                </p14:cNvPr>
                <p14:cNvContentPartPr/>
                <p14:nvPr/>
              </p14:nvContentPartPr>
              <p14:xfrm>
                <a:off x="6282333" y="5445480"/>
                <a:ext cx="131400" cy="98280"/>
              </p14:xfrm>
            </p:contentPart>
          </mc:Choice>
          <mc:Fallback xmlns="">
            <p:pic>
              <p:nvPicPr>
                <p:cNvPr id="26" name="Ink 25">
                  <a:extLst>
                    <a:ext uri="{FF2B5EF4-FFF2-40B4-BE49-F238E27FC236}">
                      <a16:creationId xmlns:a16="http://schemas.microsoft.com/office/drawing/2014/main" id="{B998886A-5967-4AC1-A825-F356D6EC0F36}"/>
                    </a:ext>
                  </a:extLst>
                </p:cNvPr>
                <p:cNvPicPr/>
                <p:nvPr/>
              </p:nvPicPr>
              <p:blipFill>
                <a:blip r:embed="rId24"/>
                <a:stretch>
                  <a:fillRect/>
                </a:stretch>
              </p:blipFill>
              <p:spPr>
                <a:xfrm>
                  <a:off x="6278013" y="5441160"/>
                  <a:ext cx="14004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7" name="Ink 26">
                  <a:extLst>
                    <a:ext uri="{FF2B5EF4-FFF2-40B4-BE49-F238E27FC236}">
                      <a16:creationId xmlns:a16="http://schemas.microsoft.com/office/drawing/2014/main" id="{08DB0646-8588-4FBE-B64B-2732E77474A3}"/>
                    </a:ext>
                  </a:extLst>
                </p14:cNvPr>
                <p14:cNvContentPartPr/>
                <p14:nvPr/>
              </p14:nvContentPartPr>
              <p14:xfrm>
                <a:off x="6819093" y="5337120"/>
                <a:ext cx="244440" cy="308160"/>
              </p14:xfrm>
            </p:contentPart>
          </mc:Choice>
          <mc:Fallback xmlns="">
            <p:pic>
              <p:nvPicPr>
                <p:cNvPr id="27" name="Ink 26">
                  <a:extLst>
                    <a:ext uri="{FF2B5EF4-FFF2-40B4-BE49-F238E27FC236}">
                      <a16:creationId xmlns:a16="http://schemas.microsoft.com/office/drawing/2014/main" id="{08DB0646-8588-4FBE-B64B-2732E77474A3}"/>
                    </a:ext>
                  </a:extLst>
                </p:cNvPr>
                <p:cNvPicPr/>
                <p:nvPr/>
              </p:nvPicPr>
              <p:blipFill>
                <a:blip r:embed="rId26"/>
                <a:stretch>
                  <a:fillRect/>
                </a:stretch>
              </p:blipFill>
              <p:spPr>
                <a:xfrm>
                  <a:off x="6814773" y="5332800"/>
                  <a:ext cx="253080" cy="3168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8" name="Ink 27">
                  <a:extLst>
                    <a:ext uri="{FF2B5EF4-FFF2-40B4-BE49-F238E27FC236}">
                      <a16:creationId xmlns:a16="http://schemas.microsoft.com/office/drawing/2014/main" id="{C8D37E7E-7F64-4F44-AA39-F5D4EF4473F4}"/>
                    </a:ext>
                  </a:extLst>
                </p14:cNvPr>
                <p14:cNvContentPartPr/>
                <p14:nvPr/>
              </p14:nvContentPartPr>
              <p14:xfrm>
                <a:off x="6725493" y="5210400"/>
                <a:ext cx="313200" cy="94320"/>
              </p14:xfrm>
            </p:contentPart>
          </mc:Choice>
          <mc:Fallback xmlns="">
            <p:pic>
              <p:nvPicPr>
                <p:cNvPr id="28" name="Ink 27">
                  <a:extLst>
                    <a:ext uri="{FF2B5EF4-FFF2-40B4-BE49-F238E27FC236}">
                      <a16:creationId xmlns:a16="http://schemas.microsoft.com/office/drawing/2014/main" id="{C8D37E7E-7F64-4F44-AA39-F5D4EF4473F4}"/>
                    </a:ext>
                  </a:extLst>
                </p:cNvPr>
                <p:cNvPicPr/>
                <p:nvPr/>
              </p:nvPicPr>
              <p:blipFill>
                <a:blip r:embed="rId28"/>
                <a:stretch>
                  <a:fillRect/>
                </a:stretch>
              </p:blipFill>
              <p:spPr>
                <a:xfrm>
                  <a:off x="6721173" y="5206080"/>
                  <a:ext cx="32184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9" name="Ink 28">
                  <a:extLst>
                    <a:ext uri="{FF2B5EF4-FFF2-40B4-BE49-F238E27FC236}">
                      <a16:creationId xmlns:a16="http://schemas.microsoft.com/office/drawing/2014/main" id="{BC3E5607-CA05-4A72-9A55-BA3BB9A6E478}"/>
                    </a:ext>
                  </a:extLst>
                </p14:cNvPr>
                <p14:cNvContentPartPr/>
                <p14:nvPr/>
              </p14:nvContentPartPr>
              <p14:xfrm>
                <a:off x="7115373" y="5411280"/>
                <a:ext cx="174240" cy="223560"/>
              </p14:xfrm>
            </p:contentPart>
          </mc:Choice>
          <mc:Fallback xmlns="">
            <p:pic>
              <p:nvPicPr>
                <p:cNvPr id="29" name="Ink 28">
                  <a:extLst>
                    <a:ext uri="{FF2B5EF4-FFF2-40B4-BE49-F238E27FC236}">
                      <a16:creationId xmlns:a16="http://schemas.microsoft.com/office/drawing/2014/main" id="{BC3E5607-CA05-4A72-9A55-BA3BB9A6E478}"/>
                    </a:ext>
                  </a:extLst>
                </p:cNvPr>
                <p:cNvPicPr/>
                <p:nvPr/>
              </p:nvPicPr>
              <p:blipFill>
                <a:blip r:embed="rId30"/>
                <a:stretch>
                  <a:fillRect/>
                </a:stretch>
              </p:blipFill>
              <p:spPr>
                <a:xfrm>
                  <a:off x="7111053" y="5406960"/>
                  <a:ext cx="18288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0" name="Ink 29">
                  <a:extLst>
                    <a:ext uri="{FF2B5EF4-FFF2-40B4-BE49-F238E27FC236}">
                      <a16:creationId xmlns:a16="http://schemas.microsoft.com/office/drawing/2014/main" id="{3190AC5F-9DAC-4BA7-9816-D0868019ABA9}"/>
                    </a:ext>
                  </a:extLst>
                </p14:cNvPr>
                <p14:cNvContentPartPr/>
                <p14:nvPr/>
              </p14:nvContentPartPr>
              <p14:xfrm>
                <a:off x="7506693" y="5353320"/>
                <a:ext cx="228960" cy="8640"/>
              </p14:xfrm>
            </p:contentPart>
          </mc:Choice>
          <mc:Fallback xmlns="">
            <p:pic>
              <p:nvPicPr>
                <p:cNvPr id="30" name="Ink 29">
                  <a:extLst>
                    <a:ext uri="{FF2B5EF4-FFF2-40B4-BE49-F238E27FC236}">
                      <a16:creationId xmlns:a16="http://schemas.microsoft.com/office/drawing/2014/main" id="{3190AC5F-9DAC-4BA7-9816-D0868019ABA9}"/>
                    </a:ext>
                  </a:extLst>
                </p:cNvPr>
                <p:cNvPicPr/>
                <p:nvPr/>
              </p:nvPicPr>
              <p:blipFill>
                <a:blip r:embed="rId32"/>
                <a:stretch>
                  <a:fillRect/>
                </a:stretch>
              </p:blipFill>
              <p:spPr>
                <a:xfrm>
                  <a:off x="7502373" y="5349000"/>
                  <a:ext cx="237600" cy="172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1" name="Ink 30">
                  <a:extLst>
                    <a:ext uri="{FF2B5EF4-FFF2-40B4-BE49-F238E27FC236}">
                      <a16:creationId xmlns:a16="http://schemas.microsoft.com/office/drawing/2014/main" id="{5FEABF08-6D02-466D-A68C-35F30CD310F9}"/>
                    </a:ext>
                  </a:extLst>
                </p14:cNvPr>
                <p14:cNvContentPartPr/>
                <p14:nvPr/>
              </p14:nvContentPartPr>
              <p14:xfrm>
                <a:off x="7503093" y="5410560"/>
                <a:ext cx="244800" cy="21600"/>
              </p14:xfrm>
            </p:contentPart>
          </mc:Choice>
          <mc:Fallback xmlns="">
            <p:pic>
              <p:nvPicPr>
                <p:cNvPr id="31" name="Ink 30">
                  <a:extLst>
                    <a:ext uri="{FF2B5EF4-FFF2-40B4-BE49-F238E27FC236}">
                      <a16:creationId xmlns:a16="http://schemas.microsoft.com/office/drawing/2014/main" id="{5FEABF08-6D02-466D-A68C-35F30CD310F9}"/>
                    </a:ext>
                  </a:extLst>
                </p:cNvPr>
                <p:cNvPicPr/>
                <p:nvPr/>
              </p:nvPicPr>
              <p:blipFill>
                <a:blip r:embed="rId34"/>
                <a:stretch>
                  <a:fillRect/>
                </a:stretch>
              </p:blipFill>
              <p:spPr>
                <a:xfrm>
                  <a:off x="7498773" y="5406240"/>
                  <a:ext cx="25344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2" name="Ink 31">
                  <a:extLst>
                    <a:ext uri="{FF2B5EF4-FFF2-40B4-BE49-F238E27FC236}">
                      <a16:creationId xmlns:a16="http://schemas.microsoft.com/office/drawing/2014/main" id="{C804E018-A9E8-4972-A8D4-E7F1933E744F}"/>
                    </a:ext>
                  </a:extLst>
                </p14:cNvPr>
                <p14:cNvContentPartPr/>
                <p14:nvPr/>
              </p14:nvContentPartPr>
              <p14:xfrm>
                <a:off x="7870293" y="5217240"/>
                <a:ext cx="249840" cy="382680"/>
              </p14:xfrm>
            </p:contentPart>
          </mc:Choice>
          <mc:Fallback xmlns="">
            <p:pic>
              <p:nvPicPr>
                <p:cNvPr id="32" name="Ink 31">
                  <a:extLst>
                    <a:ext uri="{FF2B5EF4-FFF2-40B4-BE49-F238E27FC236}">
                      <a16:creationId xmlns:a16="http://schemas.microsoft.com/office/drawing/2014/main" id="{C804E018-A9E8-4972-A8D4-E7F1933E744F}"/>
                    </a:ext>
                  </a:extLst>
                </p:cNvPr>
                <p:cNvPicPr/>
                <p:nvPr/>
              </p:nvPicPr>
              <p:blipFill>
                <a:blip r:embed="rId36"/>
                <a:stretch>
                  <a:fillRect/>
                </a:stretch>
              </p:blipFill>
              <p:spPr>
                <a:xfrm>
                  <a:off x="7865973" y="5212920"/>
                  <a:ext cx="258480" cy="3913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3" name="Ink 32">
                  <a:extLst>
                    <a:ext uri="{FF2B5EF4-FFF2-40B4-BE49-F238E27FC236}">
                      <a16:creationId xmlns:a16="http://schemas.microsoft.com/office/drawing/2014/main" id="{B76DFC18-7165-4839-847F-049DAB992851}"/>
                    </a:ext>
                  </a:extLst>
                </p14:cNvPr>
                <p14:cNvContentPartPr/>
                <p14:nvPr/>
              </p14:nvContentPartPr>
              <p14:xfrm>
                <a:off x="7896573" y="5151360"/>
                <a:ext cx="273240" cy="86760"/>
              </p14:xfrm>
            </p:contentPart>
          </mc:Choice>
          <mc:Fallback xmlns="">
            <p:pic>
              <p:nvPicPr>
                <p:cNvPr id="33" name="Ink 32">
                  <a:extLst>
                    <a:ext uri="{FF2B5EF4-FFF2-40B4-BE49-F238E27FC236}">
                      <a16:creationId xmlns:a16="http://schemas.microsoft.com/office/drawing/2014/main" id="{B76DFC18-7165-4839-847F-049DAB992851}"/>
                    </a:ext>
                  </a:extLst>
                </p:cNvPr>
                <p:cNvPicPr/>
                <p:nvPr/>
              </p:nvPicPr>
              <p:blipFill>
                <a:blip r:embed="rId38"/>
                <a:stretch>
                  <a:fillRect/>
                </a:stretch>
              </p:blipFill>
              <p:spPr>
                <a:xfrm>
                  <a:off x="7892253" y="5147040"/>
                  <a:ext cx="281880" cy="954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4" name="Ink 33">
                  <a:extLst>
                    <a:ext uri="{FF2B5EF4-FFF2-40B4-BE49-F238E27FC236}">
                      <a16:creationId xmlns:a16="http://schemas.microsoft.com/office/drawing/2014/main" id="{2C573980-4EF6-4FE4-A300-141EEFEC5DB2}"/>
                    </a:ext>
                  </a:extLst>
                </p14:cNvPr>
                <p14:cNvContentPartPr/>
                <p14:nvPr/>
              </p14:nvContentPartPr>
              <p14:xfrm>
                <a:off x="8130573" y="5416320"/>
                <a:ext cx="279720" cy="226440"/>
              </p14:xfrm>
            </p:contentPart>
          </mc:Choice>
          <mc:Fallback xmlns="">
            <p:pic>
              <p:nvPicPr>
                <p:cNvPr id="34" name="Ink 33">
                  <a:extLst>
                    <a:ext uri="{FF2B5EF4-FFF2-40B4-BE49-F238E27FC236}">
                      <a16:creationId xmlns:a16="http://schemas.microsoft.com/office/drawing/2014/main" id="{2C573980-4EF6-4FE4-A300-141EEFEC5DB2}"/>
                    </a:ext>
                  </a:extLst>
                </p:cNvPr>
                <p:cNvPicPr/>
                <p:nvPr/>
              </p:nvPicPr>
              <p:blipFill>
                <a:blip r:embed="rId40"/>
                <a:stretch>
                  <a:fillRect/>
                </a:stretch>
              </p:blipFill>
              <p:spPr>
                <a:xfrm>
                  <a:off x="8126253" y="5412000"/>
                  <a:ext cx="28836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5" name="Ink 34">
                  <a:extLst>
                    <a:ext uri="{FF2B5EF4-FFF2-40B4-BE49-F238E27FC236}">
                      <a16:creationId xmlns:a16="http://schemas.microsoft.com/office/drawing/2014/main" id="{151824AC-151E-4868-B2DB-02BE93DA0772}"/>
                    </a:ext>
                  </a:extLst>
                </p14:cNvPr>
                <p14:cNvContentPartPr/>
                <p14:nvPr/>
              </p14:nvContentPartPr>
              <p14:xfrm>
                <a:off x="6992253" y="5184840"/>
                <a:ext cx="264600" cy="45000"/>
              </p14:xfrm>
            </p:contentPart>
          </mc:Choice>
          <mc:Fallback xmlns="">
            <p:pic>
              <p:nvPicPr>
                <p:cNvPr id="35" name="Ink 34">
                  <a:extLst>
                    <a:ext uri="{FF2B5EF4-FFF2-40B4-BE49-F238E27FC236}">
                      <a16:creationId xmlns:a16="http://schemas.microsoft.com/office/drawing/2014/main" id="{151824AC-151E-4868-B2DB-02BE93DA0772}"/>
                    </a:ext>
                  </a:extLst>
                </p:cNvPr>
                <p:cNvPicPr/>
                <p:nvPr/>
              </p:nvPicPr>
              <p:blipFill>
                <a:blip r:embed="rId42"/>
                <a:stretch>
                  <a:fillRect/>
                </a:stretch>
              </p:blipFill>
              <p:spPr>
                <a:xfrm>
                  <a:off x="6987933" y="5180520"/>
                  <a:ext cx="273240" cy="53640"/>
                </a:xfrm>
                <a:prstGeom prst="rect">
                  <a:avLst/>
                </a:prstGeom>
              </p:spPr>
            </p:pic>
          </mc:Fallback>
        </mc:AlternateContent>
      </p:grpSp>
      <p:grpSp>
        <p:nvGrpSpPr>
          <p:cNvPr id="41" name="Group 40">
            <a:extLst>
              <a:ext uri="{FF2B5EF4-FFF2-40B4-BE49-F238E27FC236}">
                <a16:creationId xmlns:a16="http://schemas.microsoft.com/office/drawing/2014/main" id="{B637E808-F0D6-48E1-B5B8-1E2B7BD1C093}"/>
              </a:ext>
            </a:extLst>
          </p:cNvPr>
          <p:cNvGrpSpPr/>
          <p:nvPr/>
        </p:nvGrpSpPr>
        <p:grpSpPr>
          <a:xfrm>
            <a:off x="942093" y="3609840"/>
            <a:ext cx="269280" cy="113760"/>
            <a:chOff x="942093" y="3609840"/>
            <a:chExt cx="269280" cy="113760"/>
          </a:xfrm>
        </p:grpSpPr>
        <mc:AlternateContent xmlns:mc="http://schemas.openxmlformats.org/markup-compatibility/2006" xmlns:p14="http://schemas.microsoft.com/office/powerpoint/2010/main">
          <mc:Choice Requires="p14">
            <p:contentPart p14:bwMode="auto" r:id="rId43">
              <p14:nvContentPartPr>
                <p14:cNvPr id="38" name="Ink 37">
                  <a:extLst>
                    <a:ext uri="{FF2B5EF4-FFF2-40B4-BE49-F238E27FC236}">
                      <a16:creationId xmlns:a16="http://schemas.microsoft.com/office/drawing/2014/main" id="{43ECAAC4-15B4-4A75-9B10-4B93EF929D37}"/>
                    </a:ext>
                  </a:extLst>
                </p14:cNvPr>
                <p14:cNvContentPartPr/>
                <p14:nvPr/>
              </p14:nvContentPartPr>
              <p14:xfrm>
                <a:off x="942093" y="3609840"/>
                <a:ext cx="10080" cy="6480"/>
              </p14:xfrm>
            </p:contentPart>
          </mc:Choice>
          <mc:Fallback xmlns="">
            <p:pic>
              <p:nvPicPr>
                <p:cNvPr id="38" name="Ink 37">
                  <a:extLst>
                    <a:ext uri="{FF2B5EF4-FFF2-40B4-BE49-F238E27FC236}">
                      <a16:creationId xmlns:a16="http://schemas.microsoft.com/office/drawing/2014/main" id="{43ECAAC4-15B4-4A75-9B10-4B93EF929D37}"/>
                    </a:ext>
                  </a:extLst>
                </p:cNvPr>
                <p:cNvPicPr/>
                <p:nvPr/>
              </p:nvPicPr>
              <p:blipFill>
                <a:blip r:embed="rId44"/>
                <a:stretch>
                  <a:fillRect/>
                </a:stretch>
              </p:blipFill>
              <p:spPr>
                <a:xfrm>
                  <a:off x="937773" y="3605520"/>
                  <a:ext cx="18720" cy="151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9" name="Ink 38">
                  <a:extLst>
                    <a:ext uri="{FF2B5EF4-FFF2-40B4-BE49-F238E27FC236}">
                      <a16:creationId xmlns:a16="http://schemas.microsoft.com/office/drawing/2014/main" id="{A53F730F-194D-4849-A242-586B10D08014}"/>
                    </a:ext>
                  </a:extLst>
                </p14:cNvPr>
                <p14:cNvContentPartPr/>
                <p14:nvPr/>
              </p14:nvContentPartPr>
              <p14:xfrm>
                <a:off x="969093" y="3640440"/>
                <a:ext cx="216720" cy="27000"/>
              </p14:xfrm>
            </p:contentPart>
          </mc:Choice>
          <mc:Fallback xmlns="">
            <p:pic>
              <p:nvPicPr>
                <p:cNvPr id="39" name="Ink 38">
                  <a:extLst>
                    <a:ext uri="{FF2B5EF4-FFF2-40B4-BE49-F238E27FC236}">
                      <a16:creationId xmlns:a16="http://schemas.microsoft.com/office/drawing/2014/main" id="{A53F730F-194D-4849-A242-586B10D08014}"/>
                    </a:ext>
                  </a:extLst>
                </p:cNvPr>
                <p:cNvPicPr/>
                <p:nvPr/>
              </p:nvPicPr>
              <p:blipFill>
                <a:blip r:embed="rId46"/>
                <a:stretch>
                  <a:fillRect/>
                </a:stretch>
              </p:blipFill>
              <p:spPr>
                <a:xfrm>
                  <a:off x="964773" y="3636120"/>
                  <a:ext cx="22536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0" name="Ink 39">
                  <a:extLst>
                    <a:ext uri="{FF2B5EF4-FFF2-40B4-BE49-F238E27FC236}">
                      <a16:creationId xmlns:a16="http://schemas.microsoft.com/office/drawing/2014/main" id="{DCD77D15-3EC8-4E15-B1EA-D86A08B0ED33}"/>
                    </a:ext>
                  </a:extLst>
                </p14:cNvPr>
                <p14:cNvContentPartPr/>
                <p14:nvPr/>
              </p14:nvContentPartPr>
              <p14:xfrm>
                <a:off x="1193013" y="3654120"/>
                <a:ext cx="18360" cy="69480"/>
              </p14:xfrm>
            </p:contentPart>
          </mc:Choice>
          <mc:Fallback xmlns="">
            <p:pic>
              <p:nvPicPr>
                <p:cNvPr id="40" name="Ink 39">
                  <a:extLst>
                    <a:ext uri="{FF2B5EF4-FFF2-40B4-BE49-F238E27FC236}">
                      <a16:creationId xmlns:a16="http://schemas.microsoft.com/office/drawing/2014/main" id="{DCD77D15-3EC8-4E15-B1EA-D86A08B0ED33}"/>
                    </a:ext>
                  </a:extLst>
                </p:cNvPr>
                <p:cNvPicPr/>
                <p:nvPr/>
              </p:nvPicPr>
              <p:blipFill>
                <a:blip r:embed="rId48"/>
                <a:stretch>
                  <a:fillRect/>
                </a:stretch>
              </p:blipFill>
              <p:spPr>
                <a:xfrm>
                  <a:off x="1188693" y="3649800"/>
                  <a:ext cx="27000" cy="78120"/>
                </a:xfrm>
                <a:prstGeom prst="rect">
                  <a:avLst/>
                </a:prstGeom>
              </p:spPr>
            </p:pic>
          </mc:Fallback>
        </mc:AlternateContent>
      </p:grpSp>
    </p:spTree>
    <p:extLst>
      <p:ext uri="{BB962C8B-B14F-4D97-AF65-F5344CB8AC3E}">
        <p14:creationId xmlns:p14="http://schemas.microsoft.com/office/powerpoint/2010/main" val="380648037"/>
      </p:ext>
    </p:extLst>
  </p:cSld>
  <p:clrMapOvr>
    <a:masterClrMapping/>
  </p:clrMapOvr>
  <p:transition advTm="141396"/>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85800"/>
            <a:ext cx="8915400" cy="1143000"/>
          </a:xfrm>
        </p:spPr>
        <p:txBody>
          <a:bodyPr>
            <a:normAutofit/>
          </a:bodyPr>
          <a:lstStyle/>
          <a:p>
            <a:r>
              <a:rPr lang="en-US" dirty="0"/>
              <a:t>BJT Device structure</a:t>
            </a:r>
          </a:p>
        </p:txBody>
      </p:sp>
      <p:sp>
        <p:nvSpPr>
          <p:cNvPr id="6" name="Slide Number Placeholder 5"/>
          <p:cNvSpPr>
            <a:spLocks noGrp="1"/>
          </p:cNvSpPr>
          <p:nvPr>
            <p:ph type="sldNum" sz="quarter" idx="12"/>
          </p:nvPr>
        </p:nvSpPr>
        <p:spPr/>
        <p:txBody>
          <a:bodyPr/>
          <a:lstStyle/>
          <a:p>
            <a:fld id="{153644B5-4BB5-478C-9B1D-5BAA105A4AAF}" type="slidenum">
              <a:rPr lang="en-US" smtClean="0"/>
              <a:pPr/>
              <a:t>3</a:t>
            </a:fld>
            <a:endParaRPr lang="en-US"/>
          </a:p>
        </p:txBody>
      </p:sp>
      <p:sp>
        <p:nvSpPr>
          <p:cNvPr id="7" name="Rectangle 6"/>
          <p:cNvSpPr/>
          <p:nvPr/>
        </p:nvSpPr>
        <p:spPr>
          <a:xfrm>
            <a:off x="381000" y="1676400"/>
            <a:ext cx="8153400" cy="1569660"/>
          </a:xfrm>
          <a:prstGeom prst="rect">
            <a:avLst/>
          </a:prstGeom>
        </p:spPr>
        <p:txBody>
          <a:bodyPr wrap="square">
            <a:spAutoFit/>
          </a:bodyPr>
          <a:lstStyle/>
          <a:p>
            <a:r>
              <a:rPr lang="en-US" sz="2400" dirty="0">
                <a:solidFill>
                  <a:prstClr val="white"/>
                </a:solidFill>
                <a:ea typeface="+mj-ea"/>
                <a:cs typeface="+mj-cs"/>
              </a:rPr>
              <a:t>Emitter region of n-type is heavily doped with donors  (at least 100 times more than the Base region doped with acceptors)</a:t>
            </a:r>
          </a:p>
          <a:p>
            <a:endParaRPr lang="en-US" sz="2400" dirty="0">
              <a:solidFill>
                <a:prstClr val="white"/>
              </a:solidFill>
              <a:ea typeface="+mj-ea"/>
              <a:cs typeface="+mj-cs"/>
            </a:endParaRPr>
          </a:p>
          <a:p>
            <a:r>
              <a:rPr lang="en-US" sz="2400" dirty="0">
                <a:solidFill>
                  <a:prstClr val="white"/>
                </a:solidFill>
                <a:ea typeface="+mj-ea"/>
                <a:cs typeface="+mj-cs"/>
              </a:rPr>
              <a:t>Collector is the least doped region, the same n-type as emitter </a:t>
            </a:r>
            <a:endParaRPr lang="en-US" sz="2400" dirty="0"/>
          </a:p>
        </p:txBody>
      </p:sp>
      <p:pic>
        <p:nvPicPr>
          <p:cNvPr id="10241" name="Picture 1" descr="\\psf\Home\Desktop\bjt_operation.jpg"/>
          <p:cNvPicPr>
            <a:picLocks noChangeAspect="1" noChangeArrowheads="1"/>
          </p:cNvPicPr>
          <p:nvPr/>
        </p:nvPicPr>
        <p:blipFill>
          <a:blip r:embed="rId2" cstate="print"/>
          <a:srcRect/>
          <a:stretch>
            <a:fillRect/>
          </a:stretch>
        </p:blipFill>
        <p:spPr bwMode="auto">
          <a:xfrm>
            <a:off x="533400" y="3276600"/>
            <a:ext cx="4995051" cy="3111500"/>
          </a:xfrm>
          <a:prstGeom prst="rect">
            <a:avLst/>
          </a:prstGeom>
          <a:noFill/>
        </p:spPr>
      </p:pic>
      <p:sp>
        <p:nvSpPr>
          <p:cNvPr id="8" name="TextBox 7"/>
          <p:cNvSpPr txBox="1"/>
          <p:nvPr/>
        </p:nvSpPr>
        <p:spPr>
          <a:xfrm>
            <a:off x="1447800" y="5791200"/>
            <a:ext cx="1361911" cy="369332"/>
          </a:xfrm>
          <a:prstGeom prst="rect">
            <a:avLst/>
          </a:prstGeom>
          <a:noFill/>
        </p:spPr>
        <p:txBody>
          <a:bodyPr wrap="none" rtlCol="0">
            <a:spAutoFit/>
          </a:bodyPr>
          <a:lstStyle/>
          <a:p>
            <a:r>
              <a:rPr lang="en-US" dirty="0">
                <a:ln>
                  <a:solidFill>
                    <a:schemeClr val="accent1"/>
                  </a:solidFill>
                </a:ln>
              </a:rPr>
              <a:t>n</a:t>
            </a:r>
            <a:r>
              <a:rPr lang="en-US" baseline="30000" dirty="0">
                <a:ln>
                  <a:solidFill>
                    <a:schemeClr val="accent1"/>
                  </a:solidFill>
                </a:ln>
              </a:rPr>
              <a:t>+</a:t>
            </a:r>
            <a:r>
              <a:rPr lang="en-US" dirty="0">
                <a:ln>
                  <a:solidFill>
                    <a:schemeClr val="accent1"/>
                  </a:solidFill>
                </a:ln>
              </a:rPr>
              <a:t>(10</a:t>
            </a:r>
            <a:r>
              <a:rPr lang="en-US" baseline="30000" dirty="0">
                <a:ln>
                  <a:solidFill>
                    <a:schemeClr val="accent1"/>
                  </a:solidFill>
                </a:ln>
              </a:rPr>
              <a:t>19</a:t>
            </a:r>
            <a:r>
              <a:rPr lang="en-US" dirty="0">
                <a:ln>
                  <a:solidFill>
                    <a:schemeClr val="accent1"/>
                  </a:solidFill>
                </a:ln>
              </a:rPr>
              <a:t>/cm</a:t>
            </a:r>
            <a:r>
              <a:rPr lang="en-US" baseline="30000" dirty="0">
                <a:ln>
                  <a:solidFill>
                    <a:schemeClr val="accent1"/>
                  </a:solidFill>
                </a:ln>
              </a:rPr>
              <a:t>3</a:t>
            </a:r>
            <a:r>
              <a:rPr lang="en-US" dirty="0">
                <a:ln>
                  <a:solidFill>
                    <a:schemeClr val="accent1"/>
                  </a:solidFill>
                </a:ln>
              </a:rPr>
              <a:t>)</a:t>
            </a:r>
          </a:p>
        </p:txBody>
      </p:sp>
      <p:sp>
        <p:nvSpPr>
          <p:cNvPr id="10" name="TextBox 9"/>
          <p:cNvSpPr txBox="1"/>
          <p:nvPr/>
        </p:nvSpPr>
        <p:spPr>
          <a:xfrm>
            <a:off x="1600200" y="3505200"/>
            <a:ext cx="1408399" cy="369332"/>
          </a:xfrm>
          <a:prstGeom prst="rect">
            <a:avLst/>
          </a:prstGeom>
          <a:noFill/>
        </p:spPr>
        <p:txBody>
          <a:bodyPr wrap="none" rtlCol="0">
            <a:spAutoFit/>
          </a:bodyPr>
          <a:lstStyle/>
          <a:p>
            <a:r>
              <a:rPr lang="en-US" dirty="0">
                <a:ln>
                  <a:solidFill>
                    <a:schemeClr val="accent1"/>
                  </a:solidFill>
                </a:ln>
              </a:rPr>
              <a:t>n- (10</a:t>
            </a:r>
            <a:r>
              <a:rPr lang="en-US" baseline="30000" dirty="0">
                <a:ln>
                  <a:solidFill>
                    <a:schemeClr val="accent1"/>
                  </a:solidFill>
                </a:ln>
              </a:rPr>
              <a:t>16</a:t>
            </a:r>
            <a:r>
              <a:rPr lang="en-US" dirty="0">
                <a:ln>
                  <a:solidFill>
                    <a:schemeClr val="accent1"/>
                  </a:solidFill>
                </a:ln>
              </a:rPr>
              <a:t>/cm</a:t>
            </a:r>
            <a:r>
              <a:rPr lang="en-US" baseline="30000" dirty="0">
                <a:ln>
                  <a:solidFill>
                    <a:schemeClr val="accent1"/>
                  </a:solidFill>
                </a:ln>
              </a:rPr>
              <a:t>3</a:t>
            </a:r>
            <a:r>
              <a:rPr lang="en-US" dirty="0">
                <a:ln>
                  <a:solidFill>
                    <a:schemeClr val="accent1"/>
                  </a:solidFill>
                </a:ln>
              </a:rPr>
              <a:t>)</a:t>
            </a:r>
          </a:p>
        </p:txBody>
      </p:sp>
      <p:sp>
        <p:nvSpPr>
          <p:cNvPr id="11" name="TextBox 10"/>
          <p:cNvSpPr txBox="1"/>
          <p:nvPr/>
        </p:nvSpPr>
        <p:spPr>
          <a:xfrm>
            <a:off x="1981200" y="4800600"/>
            <a:ext cx="1337867" cy="369332"/>
          </a:xfrm>
          <a:prstGeom prst="rect">
            <a:avLst/>
          </a:prstGeom>
          <a:noFill/>
        </p:spPr>
        <p:txBody>
          <a:bodyPr wrap="none" rtlCol="0">
            <a:spAutoFit/>
          </a:bodyPr>
          <a:lstStyle/>
          <a:p>
            <a:r>
              <a:rPr lang="en-US" dirty="0">
                <a:ln>
                  <a:solidFill>
                    <a:srgbClr val="FF0000"/>
                  </a:solidFill>
                </a:ln>
                <a:solidFill>
                  <a:srgbClr val="FF0000"/>
                </a:solidFill>
              </a:rPr>
              <a:t>p (10</a:t>
            </a:r>
            <a:r>
              <a:rPr lang="en-US" baseline="30000" dirty="0">
                <a:ln>
                  <a:solidFill>
                    <a:srgbClr val="FF0000"/>
                  </a:solidFill>
                </a:ln>
                <a:solidFill>
                  <a:srgbClr val="FF0000"/>
                </a:solidFill>
              </a:rPr>
              <a:t>17</a:t>
            </a:r>
            <a:r>
              <a:rPr lang="en-US" dirty="0">
                <a:ln>
                  <a:solidFill>
                    <a:srgbClr val="FF0000"/>
                  </a:solidFill>
                </a:ln>
                <a:solidFill>
                  <a:srgbClr val="FF0000"/>
                </a:solidFill>
              </a:rPr>
              <a:t>/cm</a:t>
            </a:r>
            <a:r>
              <a:rPr lang="en-US" baseline="30000" dirty="0">
                <a:ln>
                  <a:solidFill>
                    <a:srgbClr val="FF0000"/>
                  </a:solidFill>
                </a:ln>
                <a:solidFill>
                  <a:srgbClr val="FF0000"/>
                </a:solidFill>
              </a:rPr>
              <a:t>3</a:t>
            </a:r>
            <a:r>
              <a:rPr lang="en-US" dirty="0">
                <a:ln>
                  <a:solidFill>
                    <a:srgbClr val="FF0000"/>
                  </a:solidFill>
                </a:ln>
                <a:solidFill>
                  <a:srgbClr val="FF0000"/>
                </a:solidFill>
              </a:rPr>
              <a:t>)</a:t>
            </a:r>
          </a:p>
        </p:txBody>
      </p:sp>
      <p:cxnSp>
        <p:nvCxnSpPr>
          <p:cNvPr id="14" name="Straight Connector 13"/>
          <p:cNvCxnSpPr/>
          <p:nvPr/>
        </p:nvCxnSpPr>
        <p:spPr>
          <a:xfrm flipH="1">
            <a:off x="3962400" y="3657600"/>
            <a:ext cx="2819400" cy="0"/>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a:xfrm flipH="1">
            <a:off x="4038600" y="5943600"/>
            <a:ext cx="2743200" cy="0"/>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cxnSp>
        <p:nvCxnSpPr>
          <p:cNvPr id="16" name="Straight Connector 15"/>
          <p:cNvCxnSpPr/>
          <p:nvPr/>
        </p:nvCxnSpPr>
        <p:spPr>
          <a:xfrm flipV="1">
            <a:off x="6781800" y="3657600"/>
            <a:ext cx="0" cy="10668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6781800" y="4876800"/>
            <a:ext cx="0" cy="10668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172200" y="4724400"/>
            <a:ext cx="1219200" cy="0"/>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19" name="Rectangle 18"/>
          <p:cNvSpPr/>
          <p:nvPr/>
        </p:nvSpPr>
        <p:spPr>
          <a:xfrm>
            <a:off x="6629400" y="4800600"/>
            <a:ext cx="381000" cy="76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486400" y="4724400"/>
            <a:ext cx="413896" cy="646331"/>
          </a:xfrm>
          <a:prstGeom prst="rect">
            <a:avLst/>
          </a:prstGeom>
        </p:spPr>
        <p:txBody>
          <a:bodyPr wrap="none">
            <a:spAutoFit/>
          </a:bodyPr>
          <a:lstStyle/>
          <a:p>
            <a:pPr lvl="0"/>
            <a:r>
              <a:rPr lang="en-US" sz="3600" dirty="0">
                <a:solidFill>
                  <a:prstClr val="white"/>
                </a:solidFill>
              </a:rPr>
              <a:t>+</a:t>
            </a:r>
          </a:p>
        </p:txBody>
      </p:sp>
      <p:grpSp>
        <p:nvGrpSpPr>
          <p:cNvPr id="21" name="Group 20"/>
          <p:cNvGrpSpPr/>
          <p:nvPr/>
        </p:nvGrpSpPr>
        <p:grpSpPr>
          <a:xfrm>
            <a:off x="3657600" y="5257800"/>
            <a:ext cx="304800" cy="304800"/>
            <a:chOff x="7315200" y="3276600"/>
            <a:chExt cx="304800" cy="304800"/>
          </a:xfrm>
        </p:grpSpPr>
        <p:sp>
          <p:nvSpPr>
            <p:cNvPr id="22" name="Oval 21"/>
            <p:cNvSpPr/>
            <p:nvPr/>
          </p:nvSpPr>
          <p:spPr>
            <a:xfrm>
              <a:off x="7315200" y="3276600"/>
              <a:ext cx="304800" cy="304800"/>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3" name="Straight Connector 22"/>
            <p:cNvCxnSpPr/>
            <p:nvPr/>
          </p:nvCxnSpPr>
          <p:spPr>
            <a:xfrm>
              <a:off x="7391400" y="3429000"/>
              <a:ext cx="152400" cy="0"/>
            </a:xfrm>
            <a:prstGeom prst="line">
              <a:avLst/>
            </a:prstGeom>
          </p:spPr>
          <p:style>
            <a:lnRef idx="2">
              <a:schemeClr val="dk1"/>
            </a:lnRef>
            <a:fillRef idx="0">
              <a:schemeClr val="dk1"/>
            </a:fillRef>
            <a:effectRef idx="1">
              <a:schemeClr val="dk1"/>
            </a:effectRef>
            <a:fontRef idx="minor">
              <a:schemeClr val="tx1"/>
            </a:fontRef>
          </p:style>
        </p:cxnSp>
      </p:grpSp>
      <p:grpSp>
        <p:nvGrpSpPr>
          <p:cNvPr id="24" name="Group 23"/>
          <p:cNvGrpSpPr/>
          <p:nvPr/>
        </p:nvGrpSpPr>
        <p:grpSpPr>
          <a:xfrm>
            <a:off x="3657600" y="4191000"/>
            <a:ext cx="304800" cy="304800"/>
            <a:chOff x="7315200" y="3276600"/>
            <a:chExt cx="304800" cy="304800"/>
          </a:xfrm>
        </p:grpSpPr>
        <p:sp>
          <p:nvSpPr>
            <p:cNvPr id="25" name="Oval 24"/>
            <p:cNvSpPr/>
            <p:nvPr/>
          </p:nvSpPr>
          <p:spPr>
            <a:xfrm>
              <a:off x="7315200" y="3276600"/>
              <a:ext cx="304800" cy="304800"/>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6" name="Straight Connector 25"/>
            <p:cNvCxnSpPr/>
            <p:nvPr/>
          </p:nvCxnSpPr>
          <p:spPr>
            <a:xfrm>
              <a:off x="7391400" y="3429000"/>
              <a:ext cx="152400" cy="0"/>
            </a:xfrm>
            <a:prstGeom prst="line">
              <a:avLst/>
            </a:prstGeom>
          </p:spPr>
          <p:style>
            <a:lnRef idx="2">
              <a:schemeClr val="dk1"/>
            </a:lnRef>
            <a:fillRef idx="0">
              <a:schemeClr val="dk1"/>
            </a:fillRef>
            <a:effectRef idx="1">
              <a:schemeClr val="dk1"/>
            </a:effectRef>
            <a:fontRef idx="minor">
              <a:schemeClr val="tx1"/>
            </a:fontRef>
          </p:style>
        </p:cxnSp>
      </p:grpSp>
      <p:grpSp>
        <p:nvGrpSpPr>
          <p:cNvPr id="27" name="Group 26"/>
          <p:cNvGrpSpPr/>
          <p:nvPr/>
        </p:nvGrpSpPr>
        <p:grpSpPr>
          <a:xfrm>
            <a:off x="3810000" y="3886200"/>
            <a:ext cx="304800" cy="304800"/>
            <a:chOff x="7239000" y="2667000"/>
            <a:chExt cx="304800" cy="304800"/>
          </a:xfrm>
        </p:grpSpPr>
        <p:sp>
          <p:nvSpPr>
            <p:cNvPr id="28" name="Oval 27"/>
            <p:cNvSpPr/>
            <p:nvPr/>
          </p:nvSpPr>
          <p:spPr>
            <a:xfrm>
              <a:off x="7239000" y="2667000"/>
              <a:ext cx="304800" cy="304800"/>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9" name="Straight Connector 28"/>
            <p:cNvCxnSpPr/>
            <p:nvPr/>
          </p:nvCxnSpPr>
          <p:spPr>
            <a:xfrm>
              <a:off x="7315200" y="2819400"/>
              <a:ext cx="152400" cy="0"/>
            </a:xfrm>
            <a:prstGeom prst="line">
              <a:avLst/>
            </a:prstGeom>
          </p:spPr>
          <p:style>
            <a:lnRef idx="2">
              <a:schemeClr val="dk1"/>
            </a:lnRef>
            <a:fillRef idx="0">
              <a:schemeClr val="dk1"/>
            </a:fillRef>
            <a:effectRef idx="1">
              <a:schemeClr val="dk1"/>
            </a:effectRef>
            <a:fontRef idx="minor">
              <a:schemeClr val="tx1"/>
            </a:fontRef>
          </p:style>
        </p:cxnSp>
      </p:grpSp>
      <p:cxnSp>
        <p:nvCxnSpPr>
          <p:cNvPr id="32" name="Straight Connector 31"/>
          <p:cNvCxnSpPr/>
          <p:nvPr/>
        </p:nvCxnSpPr>
        <p:spPr>
          <a:xfrm>
            <a:off x="5257800" y="5257800"/>
            <a:ext cx="1219200" cy="0"/>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33" name="Rectangle 32"/>
          <p:cNvSpPr/>
          <p:nvPr/>
        </p:nvSpPr>
        <p:spPr>
          <a:xfrm>
            <a:off x="5715000" y="5334000"/>
            <a:ext cx="381000" cy="76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p:cNvCxnSpPr/>
          <p:nvPr/>
        </p:nvCxnSpPr>
        <p:spPr>
          <a:xfrm flipV="1">
            <a:off x="5867400" y="4800600"/>
            <a:ext cx="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5867400" y="5410200"/>
            <a:ext cx="0" cy="5334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4876800" y="4800600"/>
            <a:ext cx="990600" cy="0"/>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grpSp>
        <p:nvGrpSpPr>
          <p:cNvPr id="41" name="Group 40"/>
          <p:cNvGrpSpPr/>
          <p:nvPr/>
        </p:nvGrpSpPr>
        <p:grpSpPr>
          <a:xfrm>
            <a:off x="3962400" y="5410200"/>
            <a:ext cx="304800" cy="304800"/>
            <a:chOff x="7315200" y="3276600"/>
            <a:chExt cx="304800" cy="304800"/>
          </a:xfrm>
        </p:grpSpPr>
        <p:sp>
          <p:nvSpPr>
            <p:cNvPr id="42" name="Oval 41"/>
            <p:cNvSpPr/>
            <p:nvPr/>
          </p:nvSpPr>
          <p:spPr>
            <a:xfrm>
              <a:off x="7315200" y="3276600"/>
              <a:ext cx="304800" cy="304800"/>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3" name="Straight Connector 42"/>
            <p:cNvCxnSpPr/>
            <p:nvPr/>
          </p:nvCxnSpPr>
          <p:spPr>
            <a:xfrm>
              <a:off x="7391400" y="3429000"/>
              <a:ext cx="152400" cy="0"/>
            </a:xfrm>
            <a:prstGeom prst="line">
              <a:avLst/>
            </a:prstGeom>
          </p:spPr>
          <p:style>
            <a:lnRef idx="2">
              <a:schemeClr val="dk1"/>
            </a:lnRef>
            <a:fillRef idx="0">
              <a:schemeClr val="dk1"/>
            </a:fillRef>
            <a:effectRef idx="1">
              <a:schemeClr val="dk1"/>
            </a:effectRef>
            <a:fontRef idx="minor">
              <a:schemeClr val="tx1"/>
            </a:fontRef>
          </p:style>
        </p:cxnSp>
      </p:grpSp>
      <p:grpSp>
        <p:nvGrpSpPr>
          <p:cNvPr id="53" name="Group 52"/>
          <p:cNvGrpSpPr/>
          <p:nvPr/>
        </p:nvGrpSpPr>
        <p:grpSpPr>
          <a:xfrm>
            <a:off x="3429000" y="3962400"/>
            <a:ext cx="304800" cy="304800"/>
            <a:chOff x="7239000" y="2667000"/>
            <a:chExt cx="304800" cy="304800"/>
          </a:xfrm>
        </p:grpSpPr>
        <p:sp>
          <p:nvSpPr>
            <p:cNvPr id="54" name="Oval 53"/>
            <p:cNvSpPr/>
            <p:nvPr/>
          </p:nvSpPr>
          <p:spPr>
            <a:xfrm>
              <a:off x="7239000" y="2667000"/>
              <a:ext cx="304800" cy="304800"/>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5" name="Straight Connector 54"/>
            <p:cNvCxnSpPr/>
            <p:nvPr/>
          </p:nvCxnSpPr>
          <p:spPr>
            <a:xfrm>
              <a:off x="7315200" y="2819400"/>
              <a:ext cx="152400" cy="0"/>
            </a:xfrm>
            <a:prstGeom prst="line">
              <a:avLst/>
            </a:prstGeom>
          </p:spPr>
          <p:style>
            <a:lnRef idx="2">
              <a:schemeClr val="dk1"/>
            </a:lnRef>
            <a:fillRef idx="0">
              <a:schemeClr val="dk1"/>
            </a:fillRef>
            <a:effectRef idx="1">
              <a:schemeClr val="dk1"/>
            </a:effectRef>
            <a:fontRef idx="minor">
              <a:schemeClr val="tx1"/>
            </a:fontRef>
          </p:style>
        </p:cxnSp>
      </p:grpSp>
      <p:grpSp>
        <p:nvGrpSpPr>
          <p:cNvPr id="56" name="Group 55"/>
          <p:cNvGrpSpPr/>
          <p:nvPr/>
        </p:nvGrpSpPr>
        <p:grpSpPr>
          <a:xfrm>
            <a:off x="3810000" y="4495800"/>
            <a:ext cx="304800" cy="304800"/>
            <a:chOff x="7315200" y="3276600"/>
            <a:chExt cx="304800" cy="304800"/>
          </a:xfrm>
        </p:grpSpPr>
        <p:sp>
          <p:nvSpPr>
            <p:cNvPr id="57" name="Oval 56"/>
            <p:cNvSpPr/>
            <p:nvPr/>
          </p:nvSpPr>
          <p:spPr>
            <a:xfrm>
              <a:off x="7315200" y="3276600"/>
              <a:ext cx="304800" cy="304800"/>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8" name="Straight Connector 57"/>
            <p:cNvCxnSpPr/>
            <p:nvPr/>
          </p:nvCxnSpPr>
          <p:spPr>
            <a:xfrm>
              <a:off x="7391400" y="3429000"/>
              <a:ext cx="152400" cy="0"/>
            </a:xfrm>
            <a:prstGeom prst="line">
              <a:avLst/>
            </a:prstGeom>
          </p:spPr>
          <p:style>
            <a:lnRef idx="2">
              <a:schemeClr val="dk1"/>
            </a:lnRef>
            <a:fillRef idx="0">
              <a:schemeClr val="dk1"/>
            </a:fillRef>
            <a:effectRef idx="1">
              <a:schemeClr val="dk1"/>
            </a:effectRef>
            <a:fontRef idx="minor">
              <a:schemeClr val="tx1"/>
            </a:fontRef>
          </p:style>
        </p:cxnSp>
      </p:grpSp>
      <p:grpSp>
        <p:nvGrpSpPr>
          <p:cNvPr id="59" name="Group 58"/>
          <p:cNvGrpSpPr/>
          <p:nvPr/>
        </p:nvGrpSpPr>
        <p:grpSpPr>
          <a:xfrm>
            <a:off x="3352800" y="5105400"/>
            <a:ext cx="304800" cy="304800"/>
            <a:chOff x="7315200" y="3276600"/>
            <a:chExt cx="304800" cy="304800"/>
          </a:xfrm>
        </p:grpSpPr>
        <p:sp>
          <p:nvSpPr>
            <p:cNvPr id="60" name="Oval 59"/>
            <p:cNvSpPr/>
            <p:nvPr/>
          </p:nvSpPr>
          <p:spPr>
            <a:xfrm>
              <a:off x="7315200" y="3276600"/>
              <a:ext cx="304800" cy="304800"/>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1" name="Straight Connector 60"/>
            <p:cNvCxnSpPr/>
            <p:nvPr/>
          </p:nvCxnSpPr>
          <p:spPr>
            <a:xfrm>
              <a:off x="7391400" y="3429000"/>
              <a:ext cx="152400" cy="0"/>
            </a:xfrm>
            <a:prstGeom prst="line">
              <a:avLst/>
            </a:prstGeom>
          </p:spPr>
          <p:style>
            <a:lnRef idx="2">
              <a:schemeClr val="dk1"/>
            </a:lnRef>
            <a:fillRef idx="0">
              <a:schemeClr val="dk1"/>
            </a:fillRef>
            <a:effectRef idx="1">
              <a:schemeClr val="dk1"/>
            </a:effectRef>
            <a:fontRef idx="minor">
              <a:schemeClr val="tx1"/>
            </a:fontRef>
          </p:style>
        </p:cxnSp>
      </p:grpSp>
      <p:grpSp>
        <p:nvGrpSpPr>
          <p:cNvPr id="62" name="Group 61"/>
          <p:cNvGrpSpPr/>
          <p:nvPr/>
        </p:nvGrpSpPr>
        <p:grpSpPr>
          <a:xfrm>
            <a:off x="3429000" y="4419600"/>
            <a:ext cx="304800" cy="304800"/>
            <a:chOff x="7315200" y="3276600"/>
            <a:chExt cx="304800" cy="304800"/>
          </a:xfrm>
        </p:grpSpPr>
        <p:sp>
          <p:nvSpPr>
            <p:cNvPr id="63" name="Oval 62"/>
            <p:cNvSpPr/>
            <p:nvPr/>
          </p:nvSpPr>
          <p:spPr>
            <a:xfrm>
              <a:off x="7315200" y="3276600"/>
              <a:ext cx="304800" cy="304800"/>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4" name="Straight Connector 63"/>
            <p:cNvCxnSpPr/>
            <p:nvPr/>
          </p:nvCxnSpPr>
          <p:spPr>
            <a:xfrm>
              <a:off x="7391400" y="3429000"/>
              <a:ext cx="152400" cy="0"/>
            </a:xfrm>
            <a:prstGeom prst="line">
              <a:avLst/>
            </a:prstGeom>
          </p:spPr>
          <p:style>
            <a:lnRef idx="2">
              <a:schemeClr val="dk1"/>
            </a:lnRef>
            <a:fillRef idx="0">
              <a:schemeClr val="dk1"/>
            </a:fillRef>
            <a:effectRef idx="1">
              <a:schemeClr val="dk1"/>
            </a:effectRef>
            <a:fontRef idx="minor">
              <a:schemeClr val="tx1"/>
            </a:fontRef>
          </p:style>
        </p:cxnSp>
      </p:grpSp>
      <p:grpSp>
        <p:nvGrpSpPr>
          <p:cNvPr id="71" name="Group 70"/>
          <p:cNvGrpSpPr/>
          <p:nvPr/>
        </p:nvGrpSpPr>
        <p:grpSpPr>
          <a:xfrm>
            <a:off x="4267200" y="4343400"/>
            <a:ext cx="338554" cy="461665"/>
            <a:chOff x="4267200" y="4343400"/>
            <a:chExt cx="338554" cy="461665"/>
          </a:xfrm>
        </p:grpSpPr>
        <p:sp>
          <p:nvSpPr>
            <p:cNvPr id="45" name="Oval 44"/>
            <p:cNvSpPr/>
            <p:nvPr/>
          </p:nvSpPr>
          <p:spPr>
            <a:xfrm>
              <a:off x="4267200" y="4419600"/>
              <a:ext cx="304800" cy="304800"/>
            </a:xfrm>
            <a:prstGeom prst="ellipse">
              <a:avLst/>
            </a:prstGeom>
            <a:solidFill>
              <a:srgbClr val="FF00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5" name="Rectangle 64"/>
            <p:cNvSpPr/>
            <p:nvPr/>
          </p:nvSpPr>
          <p:spPr>
            <a:xfrm>
              <a:off x="4267200" y="4343400"/>
              <a:ext cx="338554" cy="461665"/>
            </a:xfrm>
            <a:prstGeom prst="rect">
              <a:avLst/>
            </a:prstGeom>
          </p:spPr>
          <p:txBody>
            <a:bodyPr wrap="none">
              <a:spAutoFit/>
            </a:bodyPr>
            <a:lstStyle/>
            <a:p>
              <a:pPr lvl="0"/>
              <a:r>
                <a:rPr lang="en-US" sz="2400" b="1" dirty="0">
                  <a:solidFill>
                    <a:prstClr val="white"/>
                  </a:solidFill>
                </a:rPr>
                <a:t>+</a:t>
              </a:r>
            </a:p>
          </p:txBody>
        </p:sp>
      </p:grpSp>
      <p:grpSp>
        <p:nvGrpSpPr>
          <p:cNvPr id="66" name="Group 65"/>
          <p:cNvGrpSpPr/>
          <p:nvPr/>
        </p:nvGrpSpPr>
        <p:grpSpPr>
          <a:xfrm>
            <a:off x="3352800" y="5410200"/>
            <a:ext cx="304800" cy="304800"/>
            <a:chOff x="7315200" y="3276600"/>
            <a:chExt cx="304800" cy="304800"/>
          </a:xfrm>
        </p:grpSpPr>
        <p:sp>
          <p:nvSpPr>
            <p:cNvPr id="67" name="Oval 66"/>
            <p:cNvSpPr/>
            <p:nvPr/>
          </p:nvSpPr>
          <p:spPr>
            <a:xfrm>
              <a:off x="7315200" y="3276600"/>
              <a:ext cx="304800" cy="304800"/>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8" name="Straight Connector 67"/>
            <p:cNvCxnSpPr/>
            <p:nvPr/>
          </p:nvCxnSpPr>
          <p:spPr>
            <a:xfrm>
              <a:off x="7391400" y="3429000"/>
              <a:ext cx="152400" cy="0"/>
            </a:xfrm>
            <a:prstGeom prst="line">
              <a:avLst/>
            </a:prstGeom>
          </p:spPr>
          <p:style>
            <a:lnRef idx="2">
              <a:schemeClr val="dk1"/>
            </a:lnRef>
            <a:fillRef idx="0">
              <a:schemeClr val="dk1"/>
            </a:fillRef>
            <a:effectRef idx="1">
              <a:schemeClr val="dk1"/>
            </a:effectRef>
            <a:fontRef idx="minor">
              <a:schemeClr val="tx1"/>
            </a:fontRef>
          </p:style>
        </p:cxnSp>
      </p:grpSp>
      <p:sp>
        <p:nvSpPr>
          <p:cNvPr id="69" name="Rectangle 68"/>
          <p:cNvSpPr/>
          <p:nvPr/>
        </p:nvSpPr>
        <p:spPr>
          <a:xfrm>
            <a:off x="6324600" y="4191000"/>
            <a:ext cx="413896" cy="646331"/>
          </a:xfrm>
          <a:prstGeom prst="rect">
            <a:avLst/>
          </a:prstGeom>
        </p:spPr>
        <p:txBody>
          <a:bodyPr wrap="none">
            <a:spAutoFit/>
          </a:bodyPr>
          <a:lstStyle/>
          <a:p>
            <a:pPr lvl="0"/>
            <a:r>
              <a:rPr lang="en-US" sz="3600" dirty="0">
                <a:solidFill>
                  <a:prstClr val="white"/>
                </a:solidFill>
              </a:rPr>
              <a:t>+</a:t>
            </a:r>
          </a:p>
        </p:txBody>
      </p:sp>
      <p:sp>
        <p:nvSpPr>
          <p:cNvPr id="70" name="TextBox 69"/>
          <p:cNvSpPr txBox="1"/>
          <p:nvPr/>
        </p:nvSpPr>
        <p:spPr>
          <a:xfrm>
            <a:off x="5715000" y="6096000"/>
            <a:ext cx="2220223" cy="369332"/>
          </a:xfrm>
          <a:prstGeom prst="rect">
            <a:avLst/>
          </a:prstGeom>
          <a:noFill/>
        </p:spPr>
        <p:txBody>
          <a:bodyPr wrap="none" rtlCol="0">
            <a:spAutoFit/>
          </a:bodyPr>
          <a:lstStyle/>
          <a:p>
            <a:r>
              <a:rPr lang="en-US" dirty="0"/>
              <a:t>Forward active mode </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2ECDDD58-C06E-45DF-AA22-4865BB29D415}"/>
                  </a:ext>
                </a:extLst>
              </p14:cNvPr>
              <p14:cNvContentPartPr/>
              <p14:nvPr/>
            </p14:nvContentPartPr>
            <p14:xfrm>
              <a:off x="5651253" y="5929680"/>
              <a:ext cx="236160" cy="309960"/>
            </p14:xfrm>
          </p:contentPart>
        </mc:Choice>
        <mc:Fallback xmlns="">
          <p:pic>
            <p:nvPicPr>
              <p:cNvPr id="3" name="Ink 2">
                <a:extLst>
                  <a:ext uri="{FF2B5EF4-FFF2-40B4-BE49-F238E27FC236}">
                    <a16:creationId xmlns:a16="http://schemas.microsoft.com/office/drawing/2014/main" id="{2ECDDD58-C06E-45DF-AA22-4865BB29D415}"/>
                  </a:ext>
                </a:extLst>
              </p:cNvPr>
              <p:cNvPicPr/>
              <p:nvPr/>
            </p:nvPicPr>
            <p:blipFill>
              <a:blip r:embed="rId6"/>
              <a:stretch>
                <a:fillRect/>
              </a:stretch>
            </p:blipFill>
            <p:spPr>
              <a:xfrm>
                <a:off x="5646933" y="5925360"/>
                <a:ext cx="244800" cy="318600"/>
              </a:xfrm>
              <a:prstGeom prst="rect">
                <a:avLst/>
              </a:prstGeom>
            </p:spPr>
          </p:pic>
        </mc:Fallback>
      </mc:AlternateContent>
      <p:grpSp>
        <p:nvGrpSpPr>
          <p:cNvPr id="38" name="Group 37">
            <a:extLst>
              <a:ext uri="{FF2B5EF4-FFF2-40B4-BE49-F238E27FC236}">
                <a16:creationId xmlns:a16="http://schemas.microsoft.com/office/drawing/2014/main" id="{D70EA83C-4B0B-401B-9F37-FE55DFD98101}"/>
              </a:ext>
            </a:extLst>
          </p:cNvPr>
          <p:cNvGrpSpPr/>
          <p:nvPr/>
        </p:nvGrpSpPr>
        <p:grpSpPr>
          <a:xfrm>
            <a:off x="1148733" y="5299320"/>
            <a:ext cx="144360" cy="140400"/>
            <a:chOff x="1148733" y="5299320"/>
            <a:chExt cx="144360" cy="140400"/>
          </a:xfrm>
        </p:grpSpPr>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3895CA04-5A3D-4088-871D-F56EA271A604}"/>
                    </a:ext>
                  </a:extLst>
                </p14:cNvPr>
                <p14:cNvContentPartPr/>
                <p14:nvPr/>
              </p14:nvContentPartPr>
              <p14:xfrm>
                <a:off x="1277613" y="5310480"/>
                <a:ext cx="4320" cy="360"/>
              </p14:xfrm>
            </p:contentPart>
          </mc:Choice>
          <mc:Fallback xmlns="">
            <p:pic>
              <p:nvPicPr>
                <p:cNvPr id="12" name="Ink 11">
                  <a:extLst>
                    <a:ext uri="{FF2B5EF4-FFF2-40B4-BE49-F238E27FC236}">
                      <a16:creationId xmlns:a16="http://schemas.microsoft.com/office/drawing/2014/main" id="{3895CA04-5A3D-4088-871D-F56EA271A604}"/>
                    </a:ext>
                  </a:extLst>
                </p:cNvPr>
                <p:cNvPicPr/>
                <p:nvPr/>
              </p:nvPicPr>
              <p:blipFill>
                <a:blip r:embed="rId8"/>
                <a:stretch>
                  <a:fillRect/>
                </a:stretch>
              </p:blipFill>
              <p:spPr>
                <a:xfrm>
                  <a:off x="1273293" y="5306160"/>
                  <a:ext cx="1296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7CF27753-0505-45A5-8E7A-0A86823083FE}"/>
                    </a:ext>
                  </a:extLst>
                </p14:cNvPr>
                <p14:cNvContentPartPr/>
                <p14:nvPr/>
              </p14:nvContentPartPr>
              <p14:xfrm>
                <a:off x="1281213" y="5310480"/>
                <a:ext cx="360" cy="360"/>
              </p14:xfrm>
            </p:contentPart>
          </mc:Choice>
          <mc:Fallback xmlns="">
            <p:pic>
              <p:nvPicPr>
                <p:cNvPr id="13" name="Ink 12">
                  <a:extLst>
                    <a:ext uri="{FF2B5EF4-FFF2-40B4-BE49-F238E27FC236}">
                      <a16:creationId xmlns:a16="http://schemas.microsoft.com/office/drawing/2014/main" id="{7CF27753-0505-45A5-8E7A-0A86823083FE}"/>
                    </a:ext>
                  </a:extLst>
                </p:cNvPr>
                <p:cNvPicPr/>
                <p:nvPr/>
              </p:nvPicPr>
              <p:blipFill>
                <a:blip r:embed="rId10"/>
                <a:stretch>
                  <a:fillRect/>
                </a:stretch>
              </p:blipFill>
              <p:spPr>
                <a:xfrm>
                  <a:off x="1276893" y="530616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0" name="Ink 29">
                  <a:extLst>
                    <a:ext uri="{FF2B5EF4-FFF2-40B4-BE49-F238E27FC236}">
                      <a16:creationId xmlns:a16="http://schemas.microsoft.com/office/drawing/2014/main" id="{C4948424-BA5A-40BB-BF61-7B205669C3AD}"/>
                    </a:ext>
                  </a:extLst>
                </p14:cNvPr>
                <p14:cNvContentPartPr/>
                <p14:nvPr/>
              </p14:nvContentPartPr>
              <p14:xfrm>
                <a:off x="1185453" y="5299320"/>
                <a:ext cx="96480" cy="140400"/>
              </p14:xfrm>
            </p:contentPart>
          </mc:Choice>
          <mc:Fallback xmlns="">
            <p:pic>
              <p:nvPicPr>
                <p:cNvPr id="30" name="Ink 29">
                  <a:extLst>
                    <a:ext uri="{FF2B5EF4-FFF2-40B4-BE49-F238E27FC236}">
                      <a16:creationId xmlns:a16="http://schemas.microsoft.com/office/drawing/2014/main" id="{C4948424-BA5A-40BB-BF61-7B205669C3AD}"/>
                    </a:ext>
                  </a:extLst>
                </p:cNvPr>
                <p:cNvPicPr/>
                <p:nvPr/>
              </p:nvPicPr>
              <p:blipFill>
                <a:blip r:embed="rId12"/>
                <a:stretch>
                  <a:fillRect/>
                </a:stretch>
              </p:blipFill>
              <p:spPr>
                <a:xfrm>
                  <a:off x="1181133" y="5295000"/>
                  <a:ext cx="10512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1" name="Ink 30">
                  <a:extLst>
                    <a:ext uri="{FF2B5EF4-FFF2-40B4-BE49-F238E27FC236}">
                      <a16:creationId xmlns:a16="http://schemas.microsoft.com/office/drawing/2014/main" id="{008E45E7-AEBF-4C79-94D7-E97F1B8FCDFC}"/>
                    </a:ext>
                  </a:extLst>
                </p14:cNvPr>
                <p14:cNvContentPartPr/>
                <p14:nvPr/>
              </p14:nvContentPartPr>
              <p14:xfrm>
                <a:off x="1190133" y="5368800"/>
                <a:ext cx="102960" cy="9720"/>
              </p14:xfrm>
            </p:contentPart>
          </mc:Choice>
          <mc:Fallback xmlns="">
            <p:pic>
              <p:nvPicPr>
                <p:cNvPr id="31" name="Ink 30">
                  <a:extLst>
                    <a:ext uri="{FF2B5EF4-FFF2-40B4-BE49-F238E27FC236}">
                      <a16:creationId xmlns:a16="http://schemas.microsoft.com/office/drawing/2014/main" id="{008E45E7-AEBF-4C79-94D7-E97F1B8FCDFC}"/>
                    </a:ext>
                  </a:extLst>
                </p:cNvPr>
                <p:cNvPicPr/>
                <p:nvPr/>
              </p:nvPicPr>
              <p:blipFill>
                <a:blip r:embed="rId14"/>
                <a:stretch>
                  <a:fillRect/>
                </a:stretch>
              </p:blipFill>
              <p:spPr>
                <a:xfrm>
                  <a:off x="1185813" y="5364480"/>
                  <a:ext cx="111600" cy="183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5" name="Ink 34">
                  <a:extLst>
                    <a:ext uri="{FF2B5EF4-FFF2-40B4-BE49-F238E27FC236}">
                      <a16:creationId xmlns:a16="http://schemas.microsoft.com/office/drawing/2014/main" id="{048D7BB3-D709-4BDD-A797-4D206B1687BA}"/>
                    </a:ext>
                  </a:extLst>
                </p14:cNvPr>
                <p14:cNvContentPartPr/>
                <p14:nvPr/>
              </p14:nvContentPartPr>
              <p14:xfrm>
                <a:off x="1210653" y="5301840"/>
                <a:ext cx="27360" cy="126000"/>
              </p14:xfrm>
            </p:contentPart>
          </mc:Choice>
          <mc:Fallback xmlns="">
            <p:pic>
              <p:nvPicPr>
                <p:cNvPr id="35" name="Ink 34">
                  <a:extLst>
                    <a:ext uri="{FF2B5EF4-FFF2-40B4-BE49-F238E27FC236}">
                      <a16:creationId xmlns:a16="http://schemas.microsoft.com/office/drawing/2014/main" id="{048D7BB3-D709-4BDD-A797-4D206B1687BA}"/>
                    </a:ext>
                  </a:extLst>
                </p:cNvPr>
                <p:cNvPicPr/>
                <p:nvPr/>
              </p:nvPicPr>
              <p:blipFill>
                <a:blip r:embed="rId16"/>
                <a:stretch>
                  <a:fillRect/>
                </a:stretch>
              </p:blipFill>
              <p:spPr>
                <a:xfrm>
                  <a:off x="1206333" y="5297520"/>
                  <a:ext cx="3600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7" name="Ink 36">
                  <a:extLst>
                    <a:ext uri="{FF2B5EF4-FFF2-40B4-BE49-F238E27FC236}">
                      <a16:creationId xmlns:a16="http://schemas.microsoft.com/office/drawing/2014/main" id="{F8DCFE74-B386-46EA-920A-193886391154}"/>
                    </a:ext>
                  </a:extLst>
                </p14:cNvPr>
                <p14:cNvContentPartPr/>
                <p14:nvPr/>
              </p14:nvContentPartPr>
              <p14:xfrm>
                <a:off x="1148733" y="5373840"/>
                <a:ext cx="126360" cy="35640"/>
              </p14:xfrm>
            </p:contentPart>
          </mc:Choice>
          <mc:Fallback xmlns="">
            <p:pic>
              <p:nvPicPr>
                <p:cNvPr id="37" name="Ink 36">
                  <a:extLst>
                    <a:ext uri="{FF2B5EF4-FFF2-40B4-BE49-F238E27FC236}">
                      <a16:creationId xmlns:a16="http://schemas.microsoft.com/office/drawing/2014/main" id="{F8DCFE74-B386-46EA-920A-193886391154}"/>
                    </a:ext>
                  </a:extLst>
                </p:cNvPr>
                <p:cNvPicPr/>
                <p:nvPr/>
              </p:nvPicPr>
              <p:blipFill>
                <a:blip r:embed="rId18"/>
                <a:stretch>
                  <a:fillRect/>
                </a:stretch>
              </p:blipFill>
              <p:spPr>
                <a:xfrm>
                  <a:off x="1144413" y="5369520"/>
                  <a:ext cx="135000" cy="44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9">
            <p14:nvContentPartPr>
              <p14:cNvPr id="40" name="Ink 39">
                <a:extLst>
                  <a:ext uri="{FF2B5EF4-FFF2-40B4-BE49-F238E27FC236}">
                    <a16:creationId xmlns:a16="http://schemas.microsoft.com/office/drawing/2014/main" id="{F5F69E4B-9D76-4277-83B6-4D31DED63512}"/>
                  </a:ext>
                </a:extLst>
              </p14:cNvPr>
              <p14:cNvContentPartPr/>
              <p14:nvPr/>
            </p14:nvContentPartPr>
            <p14:xfrm>
              <a:off x="807093" y="5202480"/>
              <a:ext cx="16560" cy="77400"/>
            </p14:xfrm>
          </p:contentPart>
        </mc:Choice>
        <mc:Fallback xmlns="">
          <p:pic>
            <p:nvPicPr>
              <p:cNvPr id="40" name="Ink 39">
                <a:extLst>
                  <a:ext uri="{FF2B5EF4-FFF2-40B4-BE49-F238E27FC236}">
                    <a16:creationId xmlns:a16="http://schemas.microsoft.com/office/drawing/2014/main" id="{F5F69E4B-9D76-4277-83B6-4D31DED63512}"/>
                  </a:ext>
                </a:extLst>
              </p:cNvPr>
              <p:cNvPicPr/>
              <p:nvPr/>
            </p:nvPicPr>
            <p:blipFill>
              <a:blip r:embed="rId20"/>
              <a:stretch>
                <a:fillRect/>
              </a:stretch>
            </p:blipFill>
            <p:spPr>
              <a:xfrm>
                <a:off x="802773" y="5198160"/>
                <a:ext cx="2520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4" name="Ink 43">
                <a:extLst>
                  <a:ext uri="{FF2B5EF4-FFF2-40B4-BE49-F238E27FC236}">
                    <a16:creationId xmlns:a16="http://schemas.microsoft.com/office/drawing/2014/main" id="{C85D76A2-895A-41CE-BAAC-605A1062B995}"/>
                  </a:ext>
                </a:extLst>
              </p14:cNvPr>
              <p14:cNvContentPartPr/>
              <p14:nvPr/>
            </p14:nvContentPartPr>
            <p14:xfrm>
              <a:off x="775773" y="4370160"/>
              <a:ext cx="84960" cy="457920"/>
            </p14:xfrm>
          </p:contentPart>
        </mc:Choice>
        <mc:Fallback xmlns="">
          <p:pic>
            <p:nvPicPr>
              <p:cNvPr id="44" name="Ink 43">
                <a:extLst>
                  <a:ext uri="{FF2B5EF4-FFF2-40B4-BE49-F238E27FC236}">
                    <a16:creationId xmlns:a16="http://schemas.microsoft.com/office/drawing/2014/main" id="{C85D76A2-895A-41CE-BAAC-605A1062B995}"/>
                  </a:ext>
                </a:extLst>
              </p:cNvPr>
              <p:cNvPicPr/>
              <p:nvPr/>
            </p:nvPicPr>
            <p:blipFill>
              <a:blip r:embed="rId22"/>
              <a:stretch>
                <a:fillRect/>
              </a:stretch>
            </p:blipFill>
            <p:spPr>
              <a:xfrm>
                <a:off x="771453" y="4365840"/>
                <a:ext cx="93600" cy="466560"/>
              </a:xfrm>
              <a:prstGeom prst="rect">
                <a:avLst/>
              </a:prstGeom>
            </p:spPr>
          </p:pic>
        </mc:Fallback>
      </mc:AlternateContent>
      <p:grpSp>
        <p:nvGrpSpPr>
          <p:cNvPr id="48" name="Group 47">
            <a:extLst>
              <a:ext uri="{FF2B5EF4-FFF2-40B4-BE49-F238E27FC236}">
                <a16:creationId xmlns:a16="http://schemas.microsoft.com/office/drawing/2014/main" id="{3A1E01A7-F820-4643-BC10-64DDC0DA2532}"/>
              </a:ext>
            </a:extLst>
          </p:cNvPr>
          <p:cNvGrpSpPr/>
          <p:nvPr/>
        </p:nvGrpSpPr>
        <p:grpSpPr>
          <a:xfrm>
            <a:off x="2218653" y="5099160"/>
            <a:ext cx="477360" cy="165600"/>
            <a:chOff x="2218653" y="5099160"/>
            <a:chExt cx="477360" cy="165600"/>
          </a:xfrm>
        </p:grpSpPr>
        <mc:AlternateContent xmlns:mc="http://schemas.openxmlformats.org/markup-compatibility/2006" xmlns:p14="http://schemas.microsoft.com/office/powerpoint/2010/main">
          <mc:Choice Requires="p14">
            <p:contentPart p14:bwMode="auto" r:id="rId23">
              <p14:nvContentPartPr>
                <p14:cNvPr id="46" name="Ink 45">
                  <a:extLst>
                    <a:ext uri="{FF2B5EF4-FFF2-40B4-BE49-F238E27FC236}">
                      <a16:creationId xmlns:a16="http://schemas.microsoft.com/office/drawing/2014/main" id="{7EA57C25-98D0-4B00-B8E5-2AB805A8B859}"/>
                    </a:ext>
                  </a:extLst>
                </p14:cNvPr>
                <p14:cNvContentPartPr/>
                <p14:nvPr/>
              </p14:nvContentPartPr>
              <p14:xfrm>
                <a:off x="2228013" y="5099160"/>
                <a:ext cx="468000" cy="68760"/>
              </p14:xfrm>
            </p:contentPart>
          </mc:Choice>
          <mc:Fallback xmlns="">
            <p:pic>
              <p:nvPicPr>
                <p:cNvPr id="46" name="Ink 45">
                  <a:extLst>
                    <a:ext uri="{FF2B5EF4-FFF2-40B4-BE49-F238E27FC236}">
                      <a16:creationId xmlns:a16="http://schemas.microsoft.com/office/drawing/2014/main" id="{7EA57C25-98D0-4B00-B8E5-2AB805A8B859}"/>
                    </a:ext>
                  </a:extLst>
                </p:cNvPr>
                <p:cNvPicPr/>
                <p:nvPr/>
              </p:nvPicPr>
              <p:blipFill>
                <a:blip r:embed="rId24"/>
                <a:stretch>
                  <a:fillRect/>
                </a:stretch>
              </p:blipFill>
              <p:spPr>
                <a:xfrm>
                  <a:off x="2223693" y="5094840"/>
                  <a:ext cx="476640" cy="774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7" name="Ink 46">
                  <a:extLst>
                    <a:ext uri="{FF2B5EF4-FFF2-40B4-BE49-F238E27FC236}">
                      <a16:creationId xmlns:a16="http://schemas.microsoft.com/office/drawing/2014/main" id="{0D50867A-AB4E-44A8-8549-F4B4EC7743EC}"/>
                    </a:ext>
                  </a:extLst>
                </p14:cNvPr>
                <p14:cNvContentPartPr/>
                <p14:nvPr/>
              </p14:nvContentPartPr>
              <p14:xfrm>
                <a:off x="2218653" y="5243520"/>
                <a:ext cx="472320" cy="21240"/>
              </p14:xfrm>
            </p:contentPart>
          </mc:Choice>
          <mc:Fallback xmlns="">
            <p:pic>
              <p:nvPicPr>
                <p:cNvPr id="47" name="Ink 46">
                  <a:extLst>
                    <a:ext uri="{FF2B5EF4-FFF2-40B4-BE49-F238E27FC236}">
                      <a16:creationId xmlns:a16="http://schemas.microsoft.com/office/drawing/2014/main" id="{0D50867A-AB4E-44A8-8549-F4B4EC7743EC}"/>
                    </a:ext>
                  </a:extLst>
                </p:cNvPr>
                <p:cNvPicPr/>
                <p:nvPr/>
              </p:nvPicPr>
              <p:blipFill>
                <a:blip r:embed="rId26"/>
                <a:stretch>
                  <a:fillRect/>
                </a:stretch>
              </p:blipFill>
              <p:spPr>
                <a:xfrm>
                  <a:off x="2214333" y="5239200"/>
                  <a:ext cx="480960" cy="29880"/>
                </a:xfrm>
                <a:prstGeom prst="rect">
                  <a:avLst/>
                </a:prstGeom>
              </p:spPr>
            </p:pic>
          </mc:Fallback>
        </mc:AlternateContent>
      </p:grpSp>
      <p:grpSp>
        <p:nvGrpSpPr>
          <p:cNvPr id="50" name="Group 49">
            <a:extLst>
              <a:ext uri="{FF2B5EF4-FFF2-40B4-BE49-F238E27FC236}">
                <a16:creationId xmlns:a16="http://schemas.microsoft.com/office/drawing/2014/main" id="{EBDAFF4A-A2E2-4DEA-B101-C67169A8B108}"/>
              </a:ext>
            </a:extLst>
          </p:cNvPr>
          <p:cNvGrpSpPr/>
          <p:nvPr/>
        </p:nvGrpSpPr>
        <p:grpSpPr>
          <a:xfrm>
            <a:off x="1839933" y="6109680"/>
            <a:ext cx="369720" cy="152640"/>
            <a:chOff x="1839933" y="6109680"/>
            <a:chExt cx="369720" cy="152640"/>
          </a:xfrm>
        </p:grpSpPr>
        <mc:AlternateContent xmlns:mc="http://schemas.openxmlformats.org/markup-compatibility/2006" xmlns:p14="http://schemas.microsoft.com/office/powerpoint/2010/main">
          <mc:Choice Requires="p14">
            <p:contentPart p14:bwMode="auto" r:id="rId27">
              <p14:nvContentPartPr>
                <p14:cNvPr id="4" name="Ink 3">
                  <a:extLst>
                    <a:ext uri="{FF2B5EF4-FFF2-40B4-BE49-F238E27FC236}">
                      <a16:creationId xmlns:a16="http://schemas.microsoft.com/office/drawing/2014/main" id="{172D6A49-CB9E-46FB-82DB-FCE22D7E9765}"/>
                    </a:ext>
                  </a:extLst>
                </p14:cNvPr>
                <p14:cNvContentPartPr/>
                <p14:nvPr/>
              </p14:nvContentPartPr>
              <p14:xfrm>
                <a:off x="1847133" y="6135240"/>
                <a:ext cx="362520" cy="58680"/>
              </p14:xfrm>
            </p:contentPart>
          </mc:Choice>
          <mc:Fallback xmlns="">
            <p:pic>
              <p:nvPicPr>
                <p:cNvPr id="4" name="Ink 3">
                  <a:extLst>
                    <a:ext uri="{FF2B5EF4-FFF2-40B4-BE49-F238E27FC236}">
                      <a16:creationId xmlns:a16="http://schemas.microsoft.com/office/drawing/2014/main" id="{172D6A49-CB9E-46FB-82DB-FCE22D7E9765}"/>
                    </a:ext>
                  </a:extLst>
                </p:cNvPr>
                <p:cNvPicPr/>
                <p:nvPr/>
              </p:nvPicPr>
              <p:blipFill>
                <a:blip r:embed="rId28"/>
                <a:stretch>
                  <a:fillRect/>
                </a:stretch>
              </p:blipFill>
              <p:spPr>
                <a:xfrm>
                  <a:off x="1842813" y="6130920"/>
                  <a:ext cx="37116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5" name="Ink 4">
                  <a:extLst>
                    <a:ext uri="{FF2B5EF4-FFF2-40B4-BE49-F238E27FC236}">
                      <a16:creationId xmlns:a16="http://schemas.microsoft.com/office/drawing/2014/main" id="{9374787A-2A1E-49C1-A05B-2BEC3A86C07E}"/>
                    </a:ext>
                  </a:extLst>
                </p14:cNvPr>
                <p14:cNvContentPartPr/>
                <p14:nvPr/>
              </p14:nvContentPartPr>
              <p14:xfrm>
                <a:off x="1839933" y="6204360"/>
                <a:ext cx="354600" cy="57960"/>
              </p14:xfrm>
            </p:contentPart>
          </mc:Choice>
          <mc:Fallback xmlns="">
            <p:pic>
              <p:nvPicPr>
                <p:cNvPr id="5" name="Ink 4">
                  <a:extLst>
                    <a:ext uri="{FF2B5EF4-FFF2-40B4-BE49-F238E27FC236}">
                      <a16:creationId xmlns:a16="http://schemas.microsoft.com/office/drawing/2014/main" id="{9374787A-2A1E-49C1-A05B-2BEC3A86C07E}"/>
                    </a:ext>
                  </a:extLst>
                </p:cNvPr>
                <p:cNvPicPr/>
                <p:nvPr/>
              </p:nvPicPr>
              <p:blipFill>
                <a:blip r:embed="rId30"/>
                <a:stretch>
                  <a:fillRect/>
                </a:stretch>
              </p:blipFill>
              <p:spPr>
                <a:xfrm>
                  <a:off x="1835613" y="6200040"/>
                  <a:ext cx="36324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9" name="Ink 48">
                  <a:extLst>
                    <a:ext uri="{FF2B5EF4-FFF2-40B4-BE49-F238E27FC236}">
                      <a16:creationId xmlns:a16="http://schemas.microsoft.com/office/drawing/2014/main" id="{77345B63-6241-4BFA-989F-AFC21091F4FF}"/>
                    </a:ext>
                  </a:extLst>
                </p14:cNvPr>
                <p14:cNvContentPartPr/>
                <p14:nvPr/>
              </p14:nvContentPartPr>
              <p14:xfrm>
                <a:off x="1862973" y="6109680"/>
                <a:ext cx="337680" cy="50040"/>
              </p14:xfrm>
            </p:contentPart>
          </mc:Choice>
          <mc:Fallback xmlns="">
            <p:pic>
              <p:nvPicPr>
                <p:cNvPr id="49" name="Ink 48">
                  <a:extLst>
                    <a:ext uri="{FF2B5EF4-FFF2-40B4-BE49-F238E27FC236}">
                      <a16:creationId xmlns:a16="http://schemas.microsoft.com/office/drawing/2014/main" id="{77345B63-6241-4BFA-989F-AFC21091F4FF}"/>
                    </a:ext>
                  </a:extLst>
                </p:cNvPr>
                <p:cNvPicPr/>
                <p:nvPr/>
              </p:nvPicPr>
              <p:blipFill>
                <a:blip r:embed="rId32"/>
                <a:stretch>
                  <a:fillRect/>
                </a:stretch>
              </p:blipFill>
              <p:spPr>
                <a:xfrm>
                  <a:off x="1858653" y="6105360"/>
                  <a:ext cx="346320" cy="58680"/>
                </a:xfrm>
                <a:prstGeom prst="rect">
                  <a:avLst/>
                </a:prstGeom>
              </p:spPr>
            </p:pic>
          </mc:Fallback>
        </mc:AlternateContent>
      </p:grpSp>
    </p:spTree>
    <p:extLst>
      <p:ext uri="{BB962C8B-B14F-4D97-AF65-F5344CB8AC3E}">
        <p14:creationId xmlns:p14="http://schemas.microsoft.com/office/powerpoint/2010/main" val="1117819655"/>
      </p:ext>
    </p:extLst>
  </p:cSld>
  <p:clrMapOvr>
    <a:masterClrMapping/>
  </p:clrMapOvr>
  <p:transition advTm="141326"/>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3" name="Picture 1" descr="\\psf\Home\Desktop\740px-Bjt_forward_active_bands.svg.png"/>
          <p:cNvPicPr>
            <a:picLocks noChangeAspect="1" noChangeArrowheads="1"/>
          </p:cNvPicPr>
          <p:nvPr/>
        </p:nvPicPr>
        <p:blipFill>
          <a:blip r:embed="rId2" cstate="print"/>
          <a:srcRect/>
          <a:stretch>
            <a:fillRect/>
          </a:stretch>
        </p:blipFill>
        <p:spPr bwMode="auto">
          <a:xfrm>
            <a:off x="762000" y="2743200"/>
            <a:ext cx="7048500" cy="3810000"/>
          </a:xfrm>
          <a:prstGeom prst="rect">
            <a:avLst/>
          </a:prstGeom>
          <a:solidFill>
            <a:schemeClr val="tx1"/>
          </a:solidFill>
        </p:spPr>
      </p:pic>
      <p:sp>
        <p:nvSpPr>
          <p:cNvPr id="2" name="Title 1"/>
          <p:cNvSpPr>
            <a:spLocks noGrp="1"/>
          </p:cNvSpPr>
          <p:nvPr>
            <p:ph type="title"/>
          </p:nvPr>
        </p:nvSpPr>
        <p:spPr>
          <a:xfrm>
            <a:off x="0" y="685800"/>
            <a:ext cx="8915400" cy="1143000"/>
          </a:xfrm>
        </p:spPr>
        <p:txBody>
          <a:bodyPr>
            <a:normAutofit/>
          </a:bodyPr>
          <a:lstStyle/>
          <a:p>
            <a:r>
              <a:rPr lang="en-US" dirty="0"/>
              <a:t>BJT in the forward-active mode</a:t>
            </a:r>
          </a:p>
        </p:txBody>
      </p:sp>
      <p:sp>
        <p:nvSpPr>
          <p:cNvPr id="6" name="Slide Number Placeholder 5"/>
          <p:cNvSpPr>
            <a:spLocks noGrp="1"/>
          </p:cNvSpPr>
          <p:nvPr>
            <p:ph type="sldNum" sz="quarter" idx="12"/>
          </p:nvPr>
        </p:nvSpPr>
        <p:spPr/>
        <p:txBody>
          <a:bodyPr/>
          <a:lstStyle/>
          <a:p>
            <a:fld id="{153644B5-4BB5-478C-9B1D-5BAA105A4AAF}" type="slidenum">
              <a:rPr lang="en-US" smtClean="0"/>
              <a:pPr/>
              <a:t>4</a:t>
            </a:fld>
            <a:endParaRPr lang="en-US"/>
          </a:p>
        </p:txBody>
      </p:sp>
      <p:sp>
        <p:nvSpPr>
          <p:cNvPr id="7" name="Rectangle 6"/>
          <p:cNvSpPr/>
          <p:nvPr/>
        </p:nvSpPr>
        <p:spPr>
          <a:xfrm>
            <a:off x="1143000" y="1752600"/>
            <a:ext cx="8763000" cy="707886"/>
          </a:xfrm>
          <a:prstGeom prst="rect">
            <a:avLst/>
          </a:prstGeom>
        </p:spPr>
        <p:txBody>
          <a:bodyPr wrap="square">
            <a:spAutoFit/>
          </a:bodyPr>
          <a:lstStyle/>
          <a:p>
            <a:r>
              <a:rPr lang="en-US" sz="2000" dirty="0"/>
              <a:t>Emitter-Base junction is forward biased, </a:t>
            </a:r>
          </a:p>
          <a:p>
            <a:r>
              <a:rPr lang="en-US" sz="2000" dirty="0"/>
              <a:t>Collector-Base junction is reverse biased.</a:t>
            </a:r>
          </a:p>
        </p:txBody>
      </p:sp>
      <p:cxnSp>
        <p:nvCxnSpPr>
          <p:cNvPr id="49" name="Straight Connector 48"/>
          <p:cNvCxnSpPr/>
          <p:nvPr/>
        </p:nvCxnSpPr>
        <p:spPr>
          <a:xfrm>
            <a:off x="10134600" y="4495800"/>
            <a:ext cx="914400" cy="914400"/>
          </a:xfrm>
          <a:prstGeom prst="line">
            <a:avLst/>
          </a:prstGeom>
        </p:spPr>
        <p:style>
          <a:lnRef idx="1">
            <a:schemeClr val="accent1"/>
          </a:lnRef>
          <a:fillRef idx="0">
            <a:schemeClr val="accent1"/>
          </a:fillRef>
          <a:effectRef idx="0">
            <a:schemeClr val="accent1"/>
          </a:effectRef>
          <a:fontRef idx="minor">
            <a:schemeClr val="tx1"/>
          </a:fontRef>
        </p:style>
      </p:cxnSp>
      <p:grpSp>
        <p:nvGrpSpPr>
          <p:cNvPr id="72" name="Group 71"/>
          <p:cNvGrpSpPr/>
          <p:nvPr/>
        </p:nvGrpSpPr>
        <p:grpSpPr>
          <a:xfrm>
            <a:off x="1295400" y="3048000"/>
            <a:ext cx="304800" cy="304800"/>
            <a:chOff x="7315200" y="3276600"/>
            <a:chExt cx="304800" cy="304800"/>
          </a:xfrm>
          <a:solidFill>
            <a:schemeClr val="bg2">
              <a:lumMod val="60000"/>
              <a:lumOff val="40000"/>
            </a:schemeClr>
          </a:solidFill>
        </p:grpSpPr>
        <p:sp>
          <p:nvSpPr>
            <p:cNvPr id="73" name="Oval 72"/>
            <p:cNvSpPr/>
            <p:nvPr/>
          </p:nvSpPr>
          <p:spPr>
            <a:xfrm>
              <a:off x="7315200" y="3276600"/>
              <a:ext cx="304800" cy="304800"/>
            </a:xfrm>
            <a:prstGeom prst="ellipse">
              <a:avLst/>
            </a:prstGeom>
            <a:grp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4" name="Straight Connector 73"/>
            <p:cNvCxnSpPr/>
            <p:nvPr/>
          </p:nvCxnSpPr>
          <p:spPr>
            <a:xfrm>
              <a:off x="7391400" y="3429000"/>
              <a:ext cx="152400" cy="0"/>
            </a:xfrm>
            <a:prstGeom prst="line">
              <a:avLst/>
            </a:prstGeom>
            <a:grpFill/>
          </p:spPr>
          <p:style>
            <a:lnRef idx="2">
              <a:schemeClr val="dk1"/>
            </a:lnRef>
            <a:fillRef idx="0">
              <a:schemeClr val="dk1"/>
            </a:fillRef>
            <a:effectRef idx="1">
              <a:schemeClr val="dk1"/>
            </a:effectRef>
            <a:fontRef idx="minor">
              <a:schemeClr val="tx1"/>
            </a:fontRef>
          </p:style>
        </p:cxnSp>
      </p:grpSp>
      <p:grpSp>
        <p:nvGrpSpPr>
          <p:cNvPr id="28" name="Group 27"/>
          <p:cNvGrpSpPr/>
          <p:nvPr/>
        </p:nvGrpSpPr>
        <p:grpSpPr>
          <a:xfrm>
            <a:off x="1447800" y="3276600"/>
            <a:ext cx="304800" cy="304800"/>
            <a:chOff x="7315200" y="3276600"/>
            <a:chExt cx="304800" cy="304800"/>
          </a:xfrm>
          <a:solidFill>
            <a:schemeClr val="bg2">
              <a:lumMod val="60000"/>
              <a:lumOff val="40000"/>
            </a:schemeClr>
          </a:solidFill>
        </p:grpSpPr>
        <p:sp>
          <p:nvSpPr>
            <p:cNvPr id="29" name="Oval 28"/>
            <p:cNvSpPr/>
            <p:nvPr/>
          </p:nvSpPr>
          <p:spPr>
            <a:xfrm>
              <a:off x="7315200" y="3276600"/>
              <a:ext cx="304800" cy="304800"/>
            </a:xfrm>
            <a:prstGeom prst="ellipse">
              <a:avLst/>
            </a:prstGeom>
            <a:grp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0" name="Straight Connector 29"/>
            <p:cNvCxnSpPr/>
            <p:nvPr/>
          </p:nvCxnSpPr>
          <p:spPr>
            <a:xfrm>
              <a:off x="7391400" y="3429000"/>
              <a:ext cx="152400" cy="0"/>
            </a:xfrm>
            <a:prstGeom prst="line">
              <a:avLst/>
            </a:prstGeom>
            <a:grpFill/>
          </p:spPr>
          <p:style>
            <a:lnRef idx="2">
              <a:schemeClr val="dk1"/>
            </a:lnRef>
            <a:fillRef idx="0">
              <a:schemeClr val="dk1"/>
            </a:fillRef>
            <a:effectRef idx="1">
              <a:schemeClr val="dk1"/>
            </a:effectRef>
            <a:fontRef idx="minor">
              <a:schemeClr val="tx1"/>
            </a:fontRef>
          </p:style>
        </p:cxnSp>
      </p:grpSp>
      <p:grpSp>
        <p:nvGrpSpPr>
          <p:cNvPr id="31" name="Group 30"/>
          <p:cNvGrpSpPr/>
          <p:nvPr/>
        </p:nvGrpSpPr>
        <p:grpSpPr>
          <a:xfrm>
            <a:off x="1828800" y="3276600"/>
            <a:ext cx="304800" cy="304800"/>
            <a:chOff x="7315200" y="3276600"/>
            <a:chExt cx="304800" cy="304800"/>
          </a:xfrm>
          <a:solidFill>
            <a:schemeClr val="bg2">
              <a:lumMod val="60000"/>
              <a:lumOff val="40000"/>
            </a:schemeClr>
          </a:solidFill>
        </p:grpSpPr>
        <p:sp>
          <p:nvSpPr>
            <p:cNvPr id="32" name="Oval 31"/>
            <p:cNvSpPr/>
            <p:nvPr/>
          </p:nvSpPr>
          <p:spPr>
            <a:xfrm>
              <a:off x="7315200" y="3276600"/>
              <a:ext cx="304800" cy="304800"/>
            </a:xfrm>
            <a:prstGeom prst="ellipse">
              <a:avLst/>
            </a:prstGeom>
            <a:grp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3" name="Straight Connector 32"/>
            <p:cNvCxnSpPr/>
            <p:nvPr/>
          </p:nvCxnSpPr>
          <p:spPr>
            <a:xfrm>
              <a:off x="7391400" y="3429000"/>
              <a:ext cx="152400" cy="0"/>
            </a:xfrm>
            <a:prstGeom prst="line">
              <a:avLst/>
            </a:prstGeom>
            <a:grpFill/>
          </p:spPr>
          <p:style>
            <a:lnRef idx="2">
              <a:schemeClr val="dk1"/>
            </a:lnRef>
            <a:fillRef idx="0">
              <a:schemeClr val="dk1"/>
            </a:fillRef>
            <a:effectRef idx="1">
              <a:schemeClr val="dk1"/>
            </a:effectRef>
            <a:fontRef idx="minor">
              <a:schemeClr val="tx1"/>
            </a:fontRef>
          </p:style>
        </p:cxnSp>
      </p:grpSp>
      <p:grpSp>
        <p:nvGrpSpPr>
          <p:cNvPr id="34" name="Group 33"/>
          <p:cNvGrpSpPr/>
          <p:nvPr/>
        </p:nvGrpSpPr>
        <p:grpSpPr>
          <a:xfrm>
            <a:off x="1676400" y="3048000"/>
            <a:ext cx="304800" cy="304800"/>
            <a:chOff x="7315200" y="3276600"/>
            <a:chExt cx="304800" cy="304800"/>
          </a:xfrm>
          <a:solidFill>
            <a:schemeClr val="bg2">
              <a:lumMod val="60000"/>
              <a:lumOff val="40000"/>
            </a:schemeClr>
          </a:solidFill>
        </p:grpSpPr>
        <p:sp>
          <p:nvSpPr>
            <p:cNvPr id="35" name="Oval 34"/>
            <p:cNvSpPr/>
            <p:nvPr/>
          </p:nvSpPr>
          <p:spPr>
            <a:xfrm>
              <a:off x="7315200" y="3276600"/>
              <a:ext cx="304800" cy="304800"/>
            </a:xfrm>
            <a:prstGeom prst="ellipse">
              <a:avLst/>
            </a:prstGeom>
            <a:grp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6" name="Straight Connector 35"/>
            <p:cNvCxnSpPr/>
            <p:nvPr/>
          </p:nvCxnSpPr>
          <p:spPr>
            <a:xfrm>
              <a:off x="7391400" y="3429000"/>
              <a:ext cx="152400" cy="0"/>
            </a:xfrm>
            <a:prstGeom prst="line">
              <a:avLst/>
            </a:prstGeom>
            <a:grpFill/>
          </p:spPr>
          <p:style>
            <a:lnRef idx="2">
              <a:schemeClr val="dk1"/>
            </a:lnRef>
            <a:fillRef idx="0">
              <a:schemeClr val="dk1"/>
            </a:fillRef>
            <a:effectRef idx="1">
              <a:schemeClr val="dk1"/>
            </a:effectRef>
            <a:fontRef idx="minor">
              <a:schemeClr val="tx1"/>
            </a:fontRef>
          </p:style>
        </p:cxnSp>
      </p:grpSp>
      <p:grpSp>
        <p:nvGrpSpPr>
          <p:cNvPr id="37" name="Group 36"/>
          <p:cNvGrpSpPr/>
          <p:nvPr/>
        </p:nvGrpSpPr>
        <p:grpSpPr>
          <a:xfrm>
            <a:off x="2209800" y="3276600"/>
            <a:ext cx="304800" cy="304800"/>
            <a:chOff x="7315200" y="3276600"/>
            <a:chExt cx="304800" cy="304800"/>
          </a:xfrm>
          <a:solidFill>
            <a:schemeClr val="bg2">
              <a:lumMod val="60000"/>
              <a:lumOff val="40000"/>
            </a:schemeClr>
          </a:solidFill>
        </p:grpSpPr>
        <p:sp>
          <p:nvSpPr>
            <p:cNvPr id="39" name="Oval 38"/>
            <p:cNvSpPr/>
            <p:nvPr/>
          </p:nvSpPr>
          <p:spPr>
            <a:xfrm>
              <a:off x="7315200" y="3276600"/>
              <a:ext cx="304800" cy="304800"/>
            </a:xfrm>
            <a:prstGeom prst="ellipse">
              <a:avLst/>
            </a:prstGeom>
            <a:grp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0" name="Straight Connector 39"/>
            <p:cNvCxnSpPr/>
            <p:nvPr/>
          </p:nvCxnSpPr>
          <p:spPr>
            <a:xfrm>
              <a:off x="7391400" y="3429000"/>
              <a:ext cx="152400" cy="0"/>
            </a:xfrm>
            <a:prstGeom prst="line">
              <a:avLst/>
            </a:prstGeom>
            <a:grpFill/>
          </p:spPr>
          <p:style>
            <a:lnRef idx="2">
              <a:schemeClr val="dk1"/>
            </a:lnRef>
            <a:fillRef idx="0">
              <a:schemeClr val="dk1"/>
            </a:fillRef>
            <a:effectRef idx="1">
              <a:schemeClr val="dk1"/>
            </a:effectRef>
            <a:fontRef idx="minor">
              <a:schemeClr val="tx1"/>
            </a:fontRef>
          </p:style>
        </p:cxnSp>
      </p:grpSp>
      <p:grpSp>
        <p:nvGrpSpPr>
          <p:cNvPr id="42" name="Group 41"/>
          <p:cNvGrpSpPr/>
          <p:nvPr/>
        </p:nvGrpSpPr>
        <p:grpSpPr>
          <a:xfrm>
            <a:off x="1981200" y="3048000"/>
            <a:ext cx="304800" cy="304800"/>
            <a:chOff x="7315200" y="3276600"/>
            <a:chExt cx="304800" cy="304800"/>
          </a:xfrm>
          <a:solidFill>
            <a:schemeClr val="bg2">
              <a:lumMod val="60000"/>
              <a:lumOff val="40000"/>
            </a:schemeClr>
          </a:solidFill>
        </p:grpSpPr>
        <p:sp>
          <p:nvSpPr>
            <p:cNvPr id="45" name="Oval 44"/>
            <p:cNvSpPr/>
            <p:nvPr/>
          </p:nvSpPr>
          <p:spPr>
            <a:xfrm>
              <a:off x="7315200" y="3276600"/>
              <a:ext cx="304800" cy="304800"/>
            </a:xfrm>
            <a:prstGeom prst="ellipse">
              <a:avLst/>
            </a:prstGeom>
            <a:grp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6" name="Straight Connector 45"/>
            <p:cNvCxnSpPr/>
            <p:nvPr/>
          </p:nvCxnSpPr>
          <p:spPr>
            <a:xfrm>
              <a:off x="7391400" y="3429000"/>
              <a:ext cx="152400" cy="0"/>
            </a:xfrm>
            <a:prstGeom prst="line">
              <a:avLst/>
            </a:prstGeom>
            <a:grpFill/>
          </p:spPr>
          <p:style>
            <a:lnRef idx="2">
              <a:schemeClr val="dk1"/>
            </a:lnRef>
            <a:fillRef idx="0">
              <a:schemeClr val="dk1"/>
            </a:fillRef>
            <a:effectRef idx="1">
              <a:schemeClr val="dk1"/>
            </a:effectRef>
            <a:fontRef idx="minor">
              <a:schemeClr val="tx1"/>
            </a:fontRef>
          </p:style>
        </p:cxnSp>
      </p:grpSp>
      <p:grpSp>
        <p:nvGrpSpPr>
          <p:cNvPr id="47" name="Group 46"/>
          <p:cNvGrpSpPr/>
          <p:nvPr/>
        </p:nvGrpSpPr>
        <p:grpSpPr>
          <a:xfrm>
            <a:off x="1143000" y="3276600"/>
            <a:ext cx="304800" cy="304800"/>
            <a:chOff x="7315200" y="3276600"/>
            <a:chExt cx="304800" cy="304800"/>
          </a:xfrm>
          <a:solidFill>
            <a:schemeClr val="bg2">
              <a:lumMod val="60000"/>
              <a:lumOff val="40000"/>
            </a:schemeClr>
          </a:solidFill>
        </p:grpSpPr>
        <p:sp>
          <p:nvSpPr>
            <p:cNvPr id="48" name="Oval 47"/>
            <p:cNvSpPr/>
            <p:nvPr/>
          </p:nvSpPr>
          <p:spPr>
            <a:xfrm>
              <a:off x="7315200" y="3276600"/>
              <a:ext cx="304800" cy="304800"/>
            </a:xfrm>
            <a:prstGeom prst="ellipse">
              <a:avLst/>
            </a:prstGeom>
            <a:grp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0" name="Straight Connector 49"/>
            <p:cNvCxnSpPr/>
            <p:nvPr/>
          </p:nvCxnSpPr>
          <p:spPr>
            <a:xfrm>
              <a:off x="7391400" y="3429000"/>
              <a:ext cx="152400" cy="0"/>
            </a:xfrm>
            <a:prstGeom prst="line">
              <a:avLst/>
            </a:prstGeom>
            <a:grpFill/>
          </p:spPr>
          <p:style>
            <a:lnRef idx="2">
              <a:schemeClr val="dk1"/>
            </a:lnRef>
            <a:fillRef idx="0">
              <a:schemeClr val="dk1"/>
            </a:fillRef>
            <a:effectRef idx="1">
              <a:schemeClr val="dk1"/>
            </a:effectRef>
            <a:fontRef idx="minor">
              <a:schemeClr val="tx1"/>
            </a:fontRef>
          </p:style>
        </p:cxnSp>
      </p:grpSp>
      <p:grpSp>
        <p:nvGrpSpPr>
          <p:cNvPr id="51" name="Group 50"/>
          <p:cNvGrpSpPr/>
          <p:nvPr/>
        </p:nvGrpSpPr>
        <p:grpSpPr>
          <a:xfrm>
            <a:off x="4267200" y="4343400"/>
            <a:ext cx="338554" cy="461665"/>
            <a:chOff x="4267200" y="4343400"/>
            <a:chExt cx="338554" cy="461665"/>
          </a:xfrm>
        </p:grpSpPr>
        <p:sp>
          <p:nvSpPr>
            <p:cNvPr id="52" name="Oval 51"/>
            <p:cNvSpPr/>
            <p:nvPr/>
          </p:nvSpPr>
          <p:spPr>
            <a:xfrm>
              <a:off x="4267200" y="4419600"/>
              <a:ext cx="304800" cy="304800"/>
            </a:xfrm>
            <a:prstGeom prst="ellipse">
              <a:avLst/>
            </a:prstGeom>
            <a:solidFill>
              <a:srgbClr val="FF00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5" name="Rectangle 54"/>
            <p:cNvSpPr/>
            <p:nvPr/>
          </p:nvSpPr>
          <p:spPr>
            <a:xfrm>
              <a:off x="4267200" y="4343400"/>
              <a:ext cx="338554" cy="461665"/>
            </a:xfrm>
            <a:prstGeom prst="rect">
              <a:avLst/>
            </a:prstGeom>
          </p:spPr>
          <p:txBody>
            <a:bodyPr wrap="none">
              <a:spAutoFit/>
            </a:bodyPr>
            <a:lstStyle/>
            <a:p>
              <a:pPr lvl="0"/>
              <a:r>
                <a:rPr lang="en-US" sz="2400" b="1" dirty="0">
                  <a:solidFill>
                    <a:prstClr val="white"/>
                  </a:solidFill>
                </a:rPr>
                <a:t>+</a:t>
              </a:r>
            </a:p>
          </p:txBody>
        </p:sp>
      </p:grpSp>
      <p:grpSp>
        <p:nvGrpSpPr>
          <p:cNvPr id="56" name="Group 55"/>
          <p:cNvGrpSpPr/>
          <p:nvPr/>
        </p:nvGrpSpPr>
        <p:grpSpPr>
          <a:xfrm>
            <a:off x="3962400" y="4419600"/>
            <a:ext cx="338554" cy="461665"/>
            <a:chOff x="4267200" y="4343400"/>
            <a:chExt cx="338554" cy="461665"/>
          </a:xfrm>
        </p:grpSpPr>
        <p:sp>
          <p:nvSpPr>
            <p:cNvPr id="57" name="Oval 56"/>
            <p:cNvSpPr/>
            <p:nvPr/>
          </p:nvSpPr>
          <p:spPr>
            <a:xfrm>
              <a:off x="4267200" y="4419600"/>
              <a:ext cx="304800" cy="304800"/>
            </a:xfrm>
            <a:prstGeom prst="ellipse">
              <a:avLst/>
            </a:prstGeom>
            <a:solidFill>
              <a:srgbClr val="FF00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9" name="Rectangle 58"/>
            <p:cNvSpPr/>
            <p:nvPr/>
          </p:nvSpPr>
          <p:spPr>
            <a:xfrm>
              <a:off x="4267200" y="4343400"/>
              <a:ext cx="338554" cy="461665"/>
            </a:xfrm>
            <a:prstGeom prst="rect">
              <a:avLst/>
            </a:prstGeom>
          </p:spPr>
          <p:txBody>
            <a:bodyPr wrap="none">
              <a:spAutoFit/>
            </a:bodyPr>
            <a:lstStyle/>
            <a:p>
              <a:pPr lvl="0"/>
              <a:r>
                <a:rPr lang="en-US" sz="2400" b="1" dirty="0">
                  <a:solidFill>
                    <a:prstClr val="white"/>
                  </a:solidFill>
                </a:rPr>
                <a:t>+</a:t>
              </a:r>
            </a:p>
          </p:txBody>
        </p:sp>
      </p:grpSp>
      <p:sp>
        <p:nvSpPr>
          <p:cNvPr id="62" name="Rectangle 61"/>
          <p:cNvSpPr/>
          <p:nvPr/>
        </p:nvSpPr>
        <p:spPr>
          <a:xfrm>
            <a:off x="4419600" y="4495800"/>
            <a:ext cx="338554" cy="461665"/>
          </a:xfrm>
          <a:prstGeom prst="rect">
            <a:avLst/>
          </a:prstGeom>
        </p:spPr>
        <p:txBody>
          <a:bodyPr wrap="none">
            <a:spAutoFit/>
          </a:bodyPr>
          <a:lstStyle/>
          <a:p>
            <a:pPr lvl="0"/>
            <a:r>
              <a:rPr lang="en-US" sz="2400" b="1" dirty="0">
                <a:solidFill>
                  <a:prstClr val="white"/>
                </a:solidFill>
              </a:rPr>
              <a:t>+</a:t>
            </a:r>
          </a:p>
        </p:txBody>
      </p:sp>
      <p:sp>
        <p:nvSpPr>
          <p:cNvPr id="63" name="Rectangle 62"/>
          <p:cNvSpPr/>
          <p:nvPr/>
        </p:nvSpPr>
        <p:spPr>
          <a:xfrm>
            <a:off x="1219200" y="4876800"/>
            <a:ext cx="1361911" cy="369332"/>
          </a:xfrm>
          <a:prstGeom prst="rect">
            <a:avLst/>
          </a:prstGeom>
        </p:spPr>
        <p:txBody>
          <a:bodyPr wrap="none">
            <a:spAutoFit/>
          </a:bodyPr>
          <a:lstStyle/>
          <a:p>
            <a:r>
              <a:rPr lang="en-US" dirty="0">
                <a:ln>
                  <a:solidFill>
                    <a:schemeClr val="accent1"/>
                  </a:solidFill>
                </a:ln>
              </a:rPr>
              <a:t>n</a:t>
            </a:r>
            <a:r>
              <a:rPr lang="en-US" baseline="30000" dirty="0">
                <a:ln>
                  <a:solidFill>
                    <a:schemeClr val="accent1"/>
                  </a:solidFill>
                </a:ln>
              </a:rPr>
              <a:t>+</a:t>
            </a:r>
            <a:r>
              <a:rPr lang="en-US" dirty="0">
                <a:ln>
                  <a:solidFill>
                    <a:schemeClr val="accent1"/>
                  </a:solidFill>
                </a:ln>
              </a:rPr>
              <a:t>(10</a:t>
            </a:r>
            <a:r>
              <a:rPr lang="en-US" baseline="30000" dirty="0">
                <a:ln>
                  <a:solidFill>
                    <a:schemeClr val="accent1"/>
                  </a:solidFill>
                </a:ln>
              </a:rPr>
              <a:t>19</a:t>
            </a:r>
            <a:r>
              <a:rPr lang="en-US" dirty="0">
                <a:ln>
                  <a:solidFill>
                    <a:schemeClr val="accent1"/>
                  </a:solidFill>
                </a:ln>
              </a:rPr>
              <a:t>/cm</a:t>
            </a:r>
            <a:r>
              <a:rPr lang="en-US" baseline="30000" dirty="0">
                <a:ln>
                  <a:solidFill>
                    <a:schemeClr val="accent1"/>
                  </a:solidFill>
                </a:ln>
              </a:rPr>
              <a:t>3</a:t>
            </a:r>
            <a:r>
              <a:rPr lang="en-US" dirty="0">
                <a:ln>
                  <a:solidFill>
                    <a:schemeClr val="accent1"/>
                  </a:solidFill>
                </a:ln>
              </a:rPr>
              <a:t>)</a:t>
            </a:r>
          </a:p>
        </p:txBody>
      </p:sp>
      <p:sp>
        <p:nvSpPr>
          <p:cNvPr id="65" name="Rectangle 64"/>
          <p:cNvSpPr/>
          <p:nvPr/>
        </p:nvSpPr>
        <p:spPr>
          <a:xfrm>
            <a:off x="3429000" y="4876800"/>
            <a:ext cx="1337867" cy="369332"/>
          </a:xfrm>
          <a:prstGeom prst="rect">
            <a:avLst/>
          </a:prstGeom>
        </p:spPr>
        <p:txBody>
          <a:bodyPr wrap="none">
            <a:spAutoFit/>
          </a:bodyPr>
          <a:lstStyle/>
          <a:p>
            <a:r>
              <a:rPr lang="en-US" dirty="0">
                <a:ln>
                  <a:solidFill>
                    <a:srgbClr val="FF0000"/>
                  </a:solidFill>
                </a:ln>
                <a:solidFill>
                  <a:srgbClr val="FF0000"/>
                </a:solidFill>
              </a:rPr>
              <a:t>p (10</a:t>
            </a:r>
            <a:r>
              <a:rPr lang="en-US" baseline="30000" dirty="0">
                <a:ln>
                  <a:solidFill>
                    <a:srgbClr val="FF0000"/>
                  </a:solidFill>
                </a:ln>
                <a:solidFill>
                  <a:srgbClr val="FF0000"/>
                </a:solidFill>
              </a:rPr>
              <a:t>17</a:t>
            </a:r>
            <a:r>
              <a:rPr lang="en-US" dirty="0">
                <a:ln>
                  <a:solidFill>
                    <a:srgbClr val="FF0000"/>
                  </a:solidFill>
                </a:ln>
                <a:solidFill>
                  <a:srgbClr val="FF0000"/>
                </a:solidFill>
              </a:rPr>
              <a:t>/cm</a:t>
            </a:r>
            <a:r>
              <a:rPr lang="en-US" baseline="30000" dirty="0">
                <a:ln>
                  <a:solidFill>
                    <a:srgbClr val="FF0000"/>
                  </a:solidFill>
                </a:ln>
                <a:solidFill>
                  <a:srgbClr val="FF0000"/>
                </a:solidFill>
              </a:rPr>
              <a:t>3</a:t>
            </a:r>
            <a:r>
              <a:rPr lang="en-US" dirty="0">
                <a:ln>
                  <a:solidFill>
                    <a:srgbClr val="FF0000"/>
                  </a:solidFill>
                </a:ln>
                <a:solidFill>
                  <a:srgbClr val="FF0000"/>
                </a:solidFill>
              </a:rPr>
              <a:t>)</a:t>
            </a:r>
          </a:p>
        </p:txBody>
      </p:sp>
      <p:sp>
        <p:nvSpPr>
          <p:cNvPr id="53" name="TextBox 52"/>
          <p:cNvSpPr txBox="1"/>
          <p:nvPr/>
        </p:nvSpPr>
        <p:spPr>
          <a:xfrm>
            <a:off x="2743200" y="5410200"/>
            <a:ext cx="2859629" cy="369332"/>
          </a:xfrm>
          <a:prstGeom prst="rect">
            <a:avLst/>
          </a:prstGeom>
          <a:noFill/>
        </p:spPr>
        <p:txBody>
          <a:bodyPr wrap="none" rtlCol="0">
            <a:spAutoFit/>
          </a:bodyPr>
          <a:lstStyle/>
          <a:p>
            <a:r>
              <a:rPr lang="en-US" dirty="0">
                <a:solidFill>
                  <a:schemeClr val="bg1"/>
                </a:solidFill>
              </a:rPr>
              <a:t>Valence band energy profile </a:t>
            </a:r>
          </a:p>
        </p:txBody>
      </p:sp>
      <p:sp>
        <p:nvSpPr>
          <p:cNvPr id="54" name="TextBox 53"/>
          <p:cNvSpPr txBox="1"/>
          <p:nvPr/>
        </p:nvSpPr>
        <p:spPr>
          <a:xfrm>
            <a:off x="4572000" y="3200400"/>
            <a:ext cx="3209084" cy="369332"/>
          </a:xfrm>
          <a:prstGeom prst="rect">
            <a:avLst/>
          </a:prstGeom>
          <a:noFill/>
        </p:spPr>
        <p:txBody>
          <a:bodyPr wrap="none" rtlCol="0">
            <a:spAutoFit/>
          </a:bodyPr>
          <a:lstStyle/>
          <a:p>
            <a:r>
              <a:rPr lang="en-US" dirty="0">
                <a:solidFill>
                  <a:schemeClr val="bg1"/>
                </a:solidFill>
              </a:rPr>
              <a:t>Conduction band energy profile </a:t>
            </a:r>
          </a:p>
        </p:txBody>
      </p:sp>
      <p:cxnSp>
        <p:nvCxnSpPr>
          <p:cNvPr id="60" name="Straight Arrow Connector 59"/>
          <p:cNvCxnSpPr/>
          <p:nvPr/>
        </p:nvCxnSpPr>
        <p:spPr>
          <a:xfrm flipV="1">
            <a:off x="5181600" y="5257800"/>
            <a:ext cx="304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a:off x="5486400" y="3505200"/>
            <a:ext cx="228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80" name="Ink 79">
                <a:extLst>
                  <a:ext uri="{FF2B5EF4-FFF2-40B4-BE49-F238E27FC236}">
                    <a16:creationId xmlns:a16="http://schemas.microsoft.com/office/drawing/2014/main" id="{7FA7F4F2-E38B-4CF4-A605-AB2A7B7ADCD0}"/>
                  </a:ext>
                </a:extLst>
              </p14:cNvPr>
              <p14:cNvContentPartPr/>
              <p14:nvPr/>
            </p14:nvContentPartPr>
            <p14:xfrm>
              <a:off x="2520632" y="2703291"/>
              <a:ext cx="877680" cy="217800"/>
            </p14:xfrm>
          </p:contentPart>
        </mc:Choice>
        <mc:Fallback xmlns="">
          <p:pic>
            <p:nvPicPr>
              <p:cNvPr id="80" name="Ink 79">
                <a:extLst>
                  <a:ext uri="{FF2B5EF4-FFF2-40B4-BE49-F238E27FC236}">
                    <a16:creationId xmlns:a16="http://schemas.microsoft.com/office/drawing/2014/main" id="{7FA7F4F2-E38B-4CF4-A605-AB2A7B7ADCD0}"/>
                  </a:ext>
                </a:extLst>
              </p:cNvPr>
              <p:cNvPicPr/>
              <p:nvPr/>
            </p:nvPicPr>
            <p:blipFill>
              <a:blip r:embed="rId6"/>
              <a:stretch>
                <a:fillRect/>
              </a:stretch>
            </p:blipFill>
            <p:spPr>
              <a:xfrm>
                <a:off x="2516312" y="2698971"/>
                <a:ext cx="886320" cy="226440"/>
              </a:xfrm>
              <a:prstGeom prst="rect">
                <a:avLst/>
              </a:prstGeom>
            </p:spPr>
          </p:pic>
        </mc:Fallback>
      </mc:AlternateContent>
      <p:grpSp>
        <p:nvGrpSpPr>
          <p:cNvPr id="122" name="Group 121">
            <a:extLst>
              <a:ext uri="{FF2B5EF4-FFF2-40B4-BE49-F238E27FC236}">
                <a16:creationId xmlns:a16="http://schemas.microsoft.com/office/drawing/2014/main" id="{4F0757AA-84FA-441E-80E5-1770FBB24586}"/>
              </a:ext>
            </a:extLst>
          </p:cNvPr>
          <p:cNvGrpSpPr/>
          <p:nvPr/>
        </p:nvGrpSpPr>
        <p:grpSpPr>
          <a:xfrm>
            <a:off x="170912" y="2651811"/>
            <a:ext cx="8450640" cy="2791440"/>
            <a:chOff x="170912" y="2651811"/>
            <a:chExt cx="8450640" cy="2791440"/>
          </a:xfrm>
        </p:grpSpPr>
        <mc:AlternateContent xmlns:mc="http://schemas.openxmlformats.org/markup-compatibility/2006" xmlns:p14="http://schemas.microsoft.com/office/powerpoint/2010/main">
          <mc:Choice Requires="p14">
            <p:contentPart p14:bwMode="auto" r:id="rId7">
              <p14:nvContentPartPr>
                <p14:cNvPr id="23" name="Ink 22">
                  <a:extLst>
                    <a:ext uri="{FF2B5EF4-FFF2-40B4-BE49-F238E27FC236}">
                      <a16:creationId xmlns:a16="http://schemas.microsoft.com/office/drawing/2014/main" id="{4C5BE9BC-77E4-436B-BFCA-A43CA24CB91F}"/>
                    </a:ext>
                  </a:extLst>
                </p14:cNvPr>
                <p14:cNvContentPartPr/>
                <p14:nvPr/>
              </p14:nvContentPartPr>
              <p14:xfrm>
                <a:off x="1182512" y="4818291"/>
                <a:ext cx="145800" cy="66240"/>
              </p14:xfrm>
            </p:contentPart>
          </mc:Choice>
          <mc:Fallback xmlns="">
            <p:pic>
              <p:nvPicPr>
                <p:cNvPr id="23" name="Ink 22">
                  <a:extLst>
                    <a:ext uri="{FF2B5EF4-FFF2-40B4-BE49-F238E27FC236}">
                      <a16:creationId xmlns:a16="http://schemas.microsoft.com/office/drawing/2014/main" id="{4C5BE9BC-77E4-436B-BFCA-A43CA24CB91F}"/>
                    </a:ext>
                  </a:extLst>
                </p:cNvPr>
                <p:cNvPicPr/>
                <p:nvPr/>
              </p:nvPicPr>
              <p:blipFill>
                <a:blip r:embed="rId8"/>
                <a:stretch>
                  <a:fillRect/>
                </a:stretch>
              </p:blipFill>
              <p:spPr>
                <a:xfrm>
                  <a:off x="1178192" y="4813971"/>
                  <a:ext cx="15444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4" name="Ink 23">
                  <a:extLst>
                    <a:ext uri="{FF2B5EF4-FFF2-40B4-BE49-F238E27FC236}">
                      <a16:creationId xmlns:a16="http://schemas.microsoft.com/office/drawing/2014/main" id="{6FF7C7C5-7B04-4037-9A57-A1CE778679BD}"/>
                    </a:ext>
                  </a:extLst>
                </p14:cNvPr>
                <p14:cNvContentPartPr/>
                <p14:nvPr/>
              </p14:nvContentPartPr>
              <p14:xfrm>
                <a:off x="1362152" y="4822611"/>
                <a:ext cx="281880" cy="36360"/>
              </p14:xfrm>
            </p:contentPart>
          </mc:Choice>
          <mc:Fallback xmlns="">
            <p:pic>
              <p:nvPicPr>
                <p:cNvPr id="24" name="Ink 23">
                  <a:extLst>
                    <a:ext uri="{FF2B5EF4-FFF2-40B4-BE49-F238E27FC236}">
                      <a16:creationId xmlns:a16="http://schemas.microsoft.com/office/drawing/2014/main" id="{6FF7C7C5-7B04-4037-9A57-A1CE778679BD}"/>
                    </a:ext>
                  </a:extLst>
                </p:cNvPr>
                <p:cNvPicPr/>
                <p:nvPr/>
              </p:nvPicPr>
              <p:blipFill>
                <a:blip r:embed="rId10"/>
                <a:stretch>
                  <a:fillRect/>
                </a:stretch>
              </p:blipFill>
              <p:spPr>
                <a:xfrm>
                  <a:off x="1357832" y="4818291"/>
                  <a:ext cx="29052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5" name="Ink 24">
                  <a:extLst>
                    <a:ext uri="{FF2B5EF4-FFF2-40B4-BE49-F238E27FC236}">
                      <a16:creationId xmlns:a16="http://schemas.microsoft.com/office/drawing/2014/main" id="{F81DB8FF-EC2A-4369-8222-4EB24BD2F285}"/>
                    </a:ext>
                  </a:extLst>
                </p14:cNvPr>
                <p14:cNvContentPartPr/>
                <p14:nvPr/>
              </p14:nvContentPartPr>
              <p14:xfrm>
                <a:off x="1698752" y="4823331"/>
                <a:ext cx="324360" cy="39600"/>
              </p14:xfrm>
            </p:contentPart>
          </mc:Choice>
          <mc:Fallback xmlns="">
            <p:pic>
              <p:nvPicPr>
                <p:cNvPr id="25" name="Ink 24">
                  <a:extLst>
                    <a:ext uri="{FF2B5EF4-FFF2-40B4-BE49-F238E27FC236}">
                      <a16:creationId xmlns:a16="http://schemas.microsoft.com/office/drawing/2014/main" id="{F81DB8FF-EC2A-4369-8222-4EB24BD2F285}"/>
                    </a:ext>
                  </a:extLst>
                </p:cNvPr>
                <p:cNvPicPr/>
                <p:nvPr/>
              </p:nvPicPr>
              <p:blipFill>
                <a:blip r:embed="rId12"/>
                <a:stretch>
                  <a:fillRect/>
                </a:stretch>
              </p:blipFill>
              <p:spPr>
                <a:xfrm>
                  <a:off x="1694432" y="4819011"/>
                  <a:ext cx="33300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6" name="Ink 25">
                  <a:extLst>
                    <a:ext uri="{FF2B5EF4-FFF2-40B4-BE49-F238E27FC236}">
                      <a16:creationId xmlns:a16="http://schemas.microsoft.com/office/drawing/2014/main" id="{36CE7A32-7A5D-47B3-9FAC-61BB59E55746}"/>
                    </a:ext>
                  </a:extLst>
                </p14:cNvPr>
                <p14:cNvContentPartPr/>
                <p14:nvPr/>
              </p14:nvContentPartPr>
              <p14:xfrm>
                <a:off x="2113112" y="4827651"/>
                <a:ext cx="308520" cy="18360"/>
              </p14:xfrm>
            </p:contentPart>
          </mc:Choice>
          <mc:Fallback xmlns="">
            <p:pic>
              <p:nvPicPr>
                <p:cNvPr id="26" name="Ink 25">
                  <a:extLst>
                    <a:ext uri="{FF2B5EF4-FFF2-40B4-BE49-F238E27FC236}">
                      <a16:creationId xmlns:a16="http://schemas.microsoft.com/office/drawing/2014/main" id="{36CE7A32-7A5D-47B3-9FAC-61BB59E55746}"/>
                    </a:ext>
                  </a:extLst>
                </p:cNvPr>
                <p:cNvPicPr/>
                <p:nvPr/>
              </p:nvPicPr>
              <p:blipFill>
                <a:blip r:embed="rId14"/>
                <a:stretch>
                  <a:fillRect/>
                </a:stretch>
              </p:blipFill>
              <p:spPr>
                <a:xfrm>
                  <a:off x="2108792" y="4823331"/>
                  <a:ext cx="31716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7" name="Ink 26">
                  <a:extLst>
                    <a:ext uri="{FF2B5EF4-FFF2-40B4-BE49-F238E27FC236}">
                      <a16:creationId xmlns:a16="http://schemas.microsoft.com/office/drawing/2014/main" id="{7CCD0F3D-34CE-4558-9C0E-800EEFB1D4DE}"/>
                    </a:ext>
                  </a:extLst>
                </p14:cNvPr>
                <p14:cNvContentPartPr/>
                <p14:nvPr/>
              </p14:nvContentPartPr>
              <p14:xfrm>
                <a:off x="2393552" y="4828731"/>
                <a:ext cx="266400" cy="61200"/>
              </p14:xfrm>
            </p:contentPart>
          </mc:Choice>
          <mc:Fallback xmlns="">
            <p:pic>
              <p:nvPicPr>
                <p:cNvPr id="27" name="Ink 26">
                  <a:extLst>
                    <a:ext uri="{FF2B5EF4-FFF2-40B4-BE49-F238E27FC236}">
                      <a16:creationId xmlns:a16="http://schemas.microsoft.com/office/drawing/2014/main" id="{7CCD0F3D-34CE-4558-9C0E-800EEFB1D4DE}"/>
                    </a:ext>
                  </a:extLst>
                </p:cNvPr>
                <p:cNvPicPr/>
                <p:nvPr/>
              </p:nvPicPr>
              <p:blipFill>
                <a:blip r:embed="rId16"/>
                <a:stretch>
                  <a:fillRect/>
                </a:stretch>
              </p:blipFill>
              <p:spPr>
                <a:xfrm>
                  <a:off x="2389232" y="4824411"/>
                  <a:ext cx="27504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1" name="Ink 40">
                  <a:extLst>
                    <a:ext uri="{FF2B5EF4-FFF2-40B4-BE49-F238E27FC236}">
                      <a16:creationId xmlns:a16="http://schemas.microsoft.com/office/drawing/2014/main" id="{12D8C523-4945-4216-8C06-621E2EF986BA}"/>
                    </a:ext>
                  </a:extLst>
                </p14:cNvPr>
                <p14:cNvContentPartPr/>
                <p14:nvPr/>
              </p14:nvContentPartPr>
              <p14:xfrm>
                <a:off x="3374552" y="4450371"/>
                <a:ext cx="180000" cy="85320"/>
              </p14:xfrm>
            </p:contentPart>
          </mc:Choice>
          <mc:Fallback xmlns="">
            <p:pic>
              <p:nvPicPr>
                <p:cNvPr id="41" name="Ink 40">
                  <a:extLst>
                    <a:ext uri="{FF2B5EF4-FFF2-40B4-BE49-F238E27FC236}">
                      <a16:creationId xmlns:a16="http://schemas.microsoft.com/office/drawing/2014/main" id="{12D8C523-4945-4216-8C06-621E2EF986BA}"/>
                    </a:ext>
                  </a:extLst>
                </p:cNvPr>
                <p:cNvPicPr/>
                <p:nvPr/>
              </p:nvPicPr>
              <p:blipFill>
                <a:blip r:embed="rId18"/>
                <a:stretch>
                  <a:fillRect/>
                </a:stretch>
              </p:blipFill>
              <p:spPr>
                <a:xfrm>
                  <a:off x="3370232" y="4446051"/>
                  <a:ext cx="18864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3" name="Ink 42">
                  <a:extLst>
                    <a:ext uri="{FF2B5EF4-FFF2-40B4-BE49-F238E27FC236}">
                      <a16:creationId xmlns:a16="http://schemas.microsoft.com/office/drawing/2014/main" id="{79CE0FD3-B021-4E50-B750-8139169E3857}"/>
                    </a:ext>
                  </a:extLst>
                </p14:cNvPr>
                <p14:cNvContentPartPr/>
                <p14:nvPr/>
              </p14:nvContentPartPr>
              <p14:xfrm>
                <a:off x="3527552" y="4493211"/>
                <a:ext cx="232200" cy="42120"/>
              </p14:xfrm>
            </p:contentPart>
          </mc:Choice>
          <mc:Fallback xmlns="">
            <p:pic>
              <p:nvPicPr>
                <p:cNvPr id="43" name="Ink 42">
                  <a:extLst>
                    <a:ext uri="{FF2B5EF4-FFF2-40B4-BE49-F238E27FC236}">
                      <a16:creationId xmlns:a16="http://schemas.microsoft.com/office/drawing/2014/main" id="{79CE0FD3-B021-4E50-B750-8139169E3857}"/>
                    </a:ext>
                  </a:extLst>
                </p:cNvPr>
                <p:cNvPicPr/>
                <p:nvPr/>
              </p:nvPicPr>
              <p:blipFill>
                <a:blip r:embed="rId20"/>
                <a:stretch>
                  <a:fillRect/>
                </a:stretch>
              </p:blipFill>
              <p:spPr>
                <a:xfrm>
                  <a:off x="3523232" y="4488891"/>
                  <a:ext cx="24084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4" name="Ink 43">
                  <a:extLst>
                    <a:ext uri="{FF2B5EF4-FFF2-40B4-BE49-F238E27FC236}">
                      <a16:creationId xmlns:a16="http://schemas.microsoft.com/office/drawing/2014/main" id="{B08D61BE-3283-43BD-92F6-7A3AD7888097}"/>
                    </a:ext>
                  </a:extLst>
                </p14:cNvPr>
                <p14:cNvContentPartPr/>
                <p14:nvPr/>
              </p14:nvContentPartPr>
              <p14:xfrm>
                <a:off x="3589472" y="4504371"/>
                <a:ext cx="578160" cy="109800"/>
              </p14:xfrm>
            </p:contentPart>
          </mc:Choice>
          <mc:Fallback xmlns="">
            <p:pic>
              <p:nvPicPr>
                <p:cNvPr id="44" name="Ink 43">
                  <a:extLst>
                    <a:ext uri="{FF2B5EF4-FFF2-40B4-BE49-F238E27FC236}">
                      <a16:creationId xmlns:a16="http://schemas.microsoft.com/office/drawing/2014/main" id="{B08D61BE-3283-43BD-92F6-7A3AD7888097}"/>
                    </a:ext>
                  </a:extLst>
                </p:cNvPr>
                <p:cNvPicPr/>
                <p:nvPr/>
              </p:nvPicPr>
              <p:blipFill>
                <a:blip r:embed="rId22"/>
                <a:stretch>
                  <a:fillRect/>
                </a:stretch>
              </p:blipFill>
              <p:spPr>
                <a:xfrm>
                  <a:off x="3585152" y="4500051"/>
                  <a:ext cx="58680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8" name="Ink 57">
                  <a:extLst>
                    <a:ext uri="{FF2B5EF4-FFF2-40B4-BE49-F238E27FC236}">
                      <a16:creationId xmlns:a16="http://schemas.microsoft.com/office/drawing/2014/main" id="{F6ED749F-125D-4C19-BCA3-5853B07EA20C}"/>
                    </a:ext>
                  </a:extLst>
                </p14:cNvPr>
                <p14:cNvContentPartPr/>
                <p14:nvPr/>
              </p14:nvContentPartPr>
              <p14:xfrm>
                <a:off x="4008512" y="4547931"/>
                <a:ext cx="501480" cy="82440"/>
              </p14:xfrm>
            </p:contentPart>
          </mc:Choice>
          <mc:Fallback xmlns="">
            <p:pic>
              <p:nvPicPr>
                <p:cNvPr id="58" name="Ink 57">
                  <a:extLst>
                    <a:ext uri="{FF2B5EF4-FFF2-40B4-BE49-F238E27FC236}">
                      <a16:creationId xmlns:a16="http://schemas.microsoft.com/office/drawing/2014/main" id="{F6ED749F-125D-4C19-BCA3-5853B07EA20C}"/>
                    </a:ext>
                  </a:extLst>
                </p:cNvPr>
                <p:cNvPicPr/>
                <p:nvPr/>
              </p:nvPicPr>
              <p:blipFill>
                <a:blip r:embed="rId24"/>
                <a:stretch>
                  <a:fillRect/>
                </a:stretch>
              </p:blipFill>
              <p:spPr>
                <a:xfrm>
                  <a:off x="4004192" y="4543611"/>
                  <a:ext cx="51012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61" name="Ink 60">
                  <a:extLst>
                    <a:ext uri="{FF2B5EF4-FFF2-40B4-BE49-F238E27FC236}">
                      <a16:creationId xmlns:a16="http://schemas.microsoft.com/office/drawing/2014/main" id="{9155E4EB-F9C2-47B0-AFBC-59A344B443C0}"/>
                    </a:ext>
                  </a:extLst>
                </p14:cNvPr>
                <p14:cNvContentPartPr/>
                <p14:nvPr/>
              </p14:nvContentPartPr>
              <p14:xfrm>
                <a:off x="4217672" y="4579611"/>
                <a:ext cx="446040" cy="99720"/>
              </p14:xfrm>
            </p:contentPart>
          </mc:Choice>
          <mc:Fallback xmlns="">
            <p:pic>
              <p:nvPicPr>
                <p:cNvPr id="61" name="Ink 60">
                  <a:extLst>
                    <a:ext uri="{FF2B5EF4-FFF2-40B4-BE49-F238E27FC236}">
                      <a16:creationId xmlns:a16="http://schemas.microsoft.com/office/drawing/2014/main" id="{9155E4EB-F9C2-47B0-AFBC-59A344B443C0}"/>
                    </a:ext>
                  </a:extLst>
                </p:cNvPr>
                <p:cNvPicPr/>
                <p:nvPr/>
              </p:nvPicPr>
              <p:blipFill>
                <a:blip r:embed="rId26"/>
                <a:stretch>
                  <a:fillRect/>
                </a:stretch>
              </p:blipFill>
              <p:spPr>
                <a:xfrm>
                  <a:off x="4213352" y="4575291"/>
                  <a:ext cx="454680" cy="1083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66" name="Ink 65">
                  <a:extLst>
                    <a:ext uri="{FF2B5EF4-FFF2-40B4-BE49-F238E27FC236}">
                      <a16:creationId xmlns:a16="http://schemas.microsoft.com/office/drawing/2014/main" id="{7867EBDD-C5E4-4F1F-B6D6-182C925F3777}"/>
                    </a:ext>
                  </a:extLst>
                </p14:cNvPr>
                <p14:cNvContentPartPr/>
                <p14:nvPr/>
              </p14:nvContentPartPr>
              <p14:xfrm>
                <a:off x="4553192" y="4644771"/>
                <a:ext cx="188640" cy="43200"/>
              </p14:xfrm>
            </p:contentPart>
          </mc:Choice>
          <mc:Fallback xmlns="">
            <p:pic>
              <p:nvPicPr>
                <p:cNvPr id="66" name="Ink 65">
                  <a:extLst>
                    <a:ext uri="{FF2B5EF4-FFF2-40B4-BE49-F238E27FC236}">
                      <a16:creationId xmlns:a16="http://schemas.microsoft.com/office/drawing/2014/main" id="{7867EBDD-C5E4-4F1F-B6D6-182C925F3777}"/>
                    </a:ext>
                  </a:extLst>
                </p:cNvPr>
                <p:cNvPicPr/>
                <p:nvPr/>
              </p:nvPicPr>
              <p:blipFill>
                <a:blip r:embed="rId28"/>
                <a:stretch>
                  <a:fillRect/>
                </a:stretch>
              </p:blipFill>
              <p:spPr>
                <a:xfrm>
                  <a:off x="4548872" y="4640451"/>
                  <a:ext cx="19728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68" name="Ink 67">
                  <a:extLst>
                    <a:ext uri="{FF2B5EF4-FFF2-40B4-BE49-F238E27FC236}">
                      <a16:creationId xmlns:a16="http://schemas.microsoft.com/office/drawing/2014/main" id="{2C6716C1-A33E-4224-863E-9DB8341C66D7}"/>
                    </a:ext>
                  </a:extLst>
                </p14:cNvPr>
                <p14:cNvContentPartPr/>
                <p14:nvPr/>
              </p14:nvContentPartPr>
              <p14:xfrm>
                <a:off x="4774232" y="4389891"/>
                <a:ext cx="217800" cy="207360"/>
              </p14:xfrm>
            </p:contentPart>
          </mc:Choice>
          <mc:Fallback xmlns="">
            <p:pic>
              <p:nvPicPr>
                <p:cNvPr id="68" name="Ink 67">
                  <a:extLst>
                    <a:ext uri="{FF2B5EF4-FFF2-40B4-BE49-F238E27FC236}">
                      <a16:creationId xmlns:a16="http://schemas.microsoft.com/office/drawing/2014/main" id="{2C6716C1-A33E-4224-863E-9DB8341C66D7}"/>
                    </a:ext>
                  </a:extLst>
                </p:cNvPr>
                <p:cNvPicPr/>
                <p:nvPr/>
              </p:nvPicPr>
              <p:blipFill>
                <a:blip r:embed="rId30"/>
                <a:stretch>
                  <a:fillRect/>
                </a:stretch>
              </p:blipFill>
              <p:spPr>
                <a:xfrm>
                  <a:off x="4769912" y="4385571"/>
                  <a:ext cx="2264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69" name="Ink 68">
                  <a:extLst>
                    <a:ext uri="{FF2B5EF4-FFF2-40B4-BE49-F238E27FC236}">
                      <a16:creationId xmlns:a16="http://schemas.microsoft.com/office/drawing/2014/main" id="{CB66C265-934A-4148-B583-7EEF63C1F828}"/>
                    </a:ext>
                  </a:extLst>
                </p14:cNvPr>
                <p14:cNvContentPartPr/>
                <p14:nvPr/>
              </p14:nvContentPartPr>
              <p14:xfrm>
                <a:off x="5015072" y="4487091"/>
                <a:ext cx="139320" cy="142920"/>
              </p14:xfrm>
            </p:contentPart>
          </mc:Choice>
          <mc:Fallback xmlns="">
            <p:pic>
              <p:nvPicPr>
                <p:cNvPr id="69" name="Ink 68">
                  <a:extLst>
                    <a:ext uri="{FF2B5EF4-FFF2-40B4-BE49-F238E27FC236}">
                      <a16:creationId xmlns:a16="http://schemas.microsoft.com/office/drawing/2014/main" id="{CB66C265-934A-4148-B583-7EEF63C1F828}"/>
                    </a:ext>
                  </a:extLst>
                </p:cNvPr>
                <p:cNvPicPr/>
                <p:nvPr/>
              </p:nvPicPr>
              <p:blipFill>
                <a:blip r:embed="rId32"/>
                <a:stretch>
                  <a:fillRect/>
                </a:stretch>
              </p:blipFill>
              <p:spPr>
                <a:xfrm>
                  <a:off x="5010752" y="4482771"/>
                  <a:ext cx="14796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71" name="Ink 70">
                  <a:extLst>
                    <a:ext uri="{FF2B5EF4-FFF2-40B4-BE49-F238E27FC236}">
                      <a16:creationId xmlns:a16="http://schemas.microsoft.com/office/drawing/2014/main" id="{5781933B-6643-4A87-8378-FBEFC2F6F1A7}"/>
                    </a:ext>
                  </a:extLst>
                </p14:cNvPr>
                <p14:cNvContentPartPr/>
                <p14:nvPr/>
              </p14:nvContentPartPr>
              <p14:xfrm>
                <a:off x="5089592" y="4668531"/>
                <a:ext cx="250560" cy="774720"/>
              </p14:xfrm>
            </p:contentPart>
          </mc:Choice>
          <mc:Fallback xmlns="">
            <p:pic>
              <p:nvPicPr>
                <p:cNvPr id="71" name="Ink 70">
                  <a:extLst>
                    <a:ext uri="{FF2B5EF4-FFF2-40B4-BE49-F238E27FC236}">
                      <a16:creationId xmlns:a16="http://schemas.microsoft.com/office/drawing/2014/main" id="{5781933B-6643-4A87-8378-FBEFC2F6F1A7}"/>
                    </a:ext>
                  </a:extLst>
                </p:cNvPr>
                <p:cNvPicPr/>
                <p:nvPr/>
              </p:nvPicPr>
              <p:blipFill>
                <a:blip r:embed="rId34"/>
                <a:stretch>
                  <a:fillRect/>
                </a:stretch>
              </p:blipFill>
              <p:spPr>
                <a:xfrm>
                  <a:off x="5085272" y="4664211"/>
                  <a:ext cx="259200" cy="7833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75" name="Ink 74">
                  <a:extLst>
                    <a:ext uri="{FF2B5EF4-FFF2-40B4-BE49-F238E27FC236}">
                      <a16:creationId xmlns:a16="http://schemas.microsoft.com/office/drawing/2014/main" id="{992D8E65-7E96-4952-9053-8F3CC6B9F5EC}"/>
                    </a:ext>
                  </a:extLst>
                </p14:cNvPr>
                <p14:cNvContentPartPr/>
                <p14:nvPr/>
              </p14:nvContentPartPr>
              <p14:xfrm>
                <a:off x="3706472" y="4648011"/>
                <a:ext cx="210600" cy="29520"/>
              </p14:xfrm>
            </p:contentPart>
          </mc:Choice>
          <mc:Fallback xmlns="">
            <p:pic>
              <p:nvPicPr>
                <p:cNvPr id="75" name="Ink 74">
                  <a:extLst>
                    <a:ext uri="{FF2B5EF4-FFF2-40B4-BE49-F238E27FC236}">
                      <a16:creationId xmlns:a16="http://schemas.microsoft.com/office/drawing/2014/main" id="{992D8E65-7E96-4952-9053-8F3CC6B9F5EC}"/>
                    </a:ext>
                  </a:extLst>
                </p:cNvPr>
                <p:cNvPicPr/>
                <p:nvPr/>
              </p:nvPicPr>
              <p:blipFill>
                <a:blip r:embed="rId36"/>
                <a:stretch>
                  <a:fillRect/>
                </a:stretch>
              </p:blipFill>
              <p:spPr>
                <a:xfrm>
                  <a:off x="3702152" y="4643691"/>
                  <a:ext cx="21924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76" name="Ink 75">
                  <a:extLst>
                    <a:ext uri="{FF2B5EF4-FFF2-40B4-BE49-F238E27FC236}">
                      <a16:creationId xmlns:a16="http://schemas.microsoft.com/office/drawing/2014/main" id="{6C065F49-DC9E-435B-A0E2-B3DE79A8461D}"/>
                    </a:ext>
                  </a:extLst>
                </p14:cNvPr>
                <p14:cNvContentPartPr/>
                <p14:nvPr/>
              </p14:nvContentPartPr>
              <p14:xfrm>
                <a:off x="3209312" y="4626771"/>
                <a:ext cx="371160" cy="43200"/>
              </p14:xfrm>
            </p:contentPart>
          </mc:Choice>
          <mc:Fallback xmlns="">
            <p:pic>
              <p:nvPicPr>
                <p:cNvPr id="76" name="Ink 75">
                  <a:extLst>
                    <a:ext uri="{FF2B5EF4-FFF2-40B4-BE49-F238E27FC236}">
                      <a16:creationId xmlns:a16="http://schemas.microsoft.com/office/drawing/2014/main" id="{6C065F49-DC9E-435B-A0E2-B3DE79A8461D}"/>
                    </a:ext>
                  </a:extLst>
                </p:cNvPr>
                <p:cNvPicPr/>
                <p:nvPr/>
              </p:nvPicPr>
              <p:blipFill>
                <a:blip r:embed="rId38"/>
                <a:stretch>
                  <a:fillRect/>
                </a:stretch>
              </p:blipFill>
              <p:spPr>
                <a:xfrm>
                  <a:off x="3204992" y="4622451"/>
                  <a:ext cx="37980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77" name="Ink 76">
                  <a:extLst>
                    <a:ext uri="{FF2B5EF4-FFF2-40B4-BE49-F238E27FC236}">
                      <a16:creationId xmlns:a16="http://schemas.microsoft.com/office/drawing/2014/main" id="{3C232AE8-95E0-4362-B459-759F70BBC4F0}"/>
                    </a:ext>
                  </a:extLst>
                </p14:cNvPr>
                <p14:cNvContentPartPr/>
                <p14:nvPr/>
              </p14:nvContentPartPr>
              <p14:xfrm>
                <a:off x="2808992" y="4697691"/>
                <a:ext cx="259920" cy="243360"/>
              </p14:xfrm>
            </p:contentPart>
          </mc:Choice>
          <mc:Fallback xmlns="">
            <p:pic>
              <p:nvPicPr>
                <p:cNvPr id="77" name="Ink 76">
                  <a:extLst>
                    <a:ext uri="{FF2B5EF4-FFF2-40B4-BE49-F238E27FC236}">
                      <a16:creationId xmlns:a16="http://schemas.microsoft.com/office/drawing/2014/main" id="{3C232AE8-95E0-4362-B459-759F70BBC4F0}"/>
                    </a:ext>
                  </a:extLst>
                </p:cNvPr>
                <p:cNvPicPr/>
                <p:nvPr/>
              </p:nvPicPr>
              <p:blipFill>
                <a:blip r:embed="rId40"/>
                <a:stretch>
                  <a:fillRect/>
                </a:stretch>
              </p:blipFill>
              <p:spPr>
                <a:xfrm>
                  <a:off x="2804672" y="4693371"/>
                  <a:ext cx="26856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78" name="Ink 77">
                  <a:extLst>
                    <a:ext uri="{FF2B5EF4-FFF2-40B4-BE49-F238E27FC236}">
                      <a16:creationId xmlns:a16="http://schemas.microsoft.com/office/drawing/2014/main" id="{A2E94C93-C7E2-497A-97AF-EC00D46CCAB4}"/>
                    </a:ext>
                  </a:extLst>
                </p14:cNvPr>
                <p14:cNvContentPartPr/>
                <p14:nvPr/>
              </p14:nvContentPartPr>
              <p14:xfrm>
                <a:off x="2541872" y="4961211"/>
                <a:ext cx="119160" cy="15840"/>
              </p14:xfrm>
            </p:contentPart>
          </mc:Choice>
          <mc:Fallback xmlns="">
            <p:pic>
              <p:nvPicPr>
                <p:cNvPr id="78" name="Ink 77">
                  <a:extLst>
                    <a:ext uri="{FF2B5EF4-FFF2-40B4-BE49-F238E27FC236}">
                      <a16:creationId xmlns:a16="http://schemas.microsoft.com/office/drawing/2014/main" id="{A2E94C93-C7E2-497A-97AF-EC00D46CCAB4}"/>
                    </a:ext>
                  </a:extLst>
                </p:cNvPr>
                <p:cNvPicPr/>
                <p:nvPr/>
              </p:nvPicPr>
              <p:blipFill>
                <a:blip r:embed="rId42"/>
                <a:stretch>
                  <a:fillRect/>
                </a:stretch>
              </p:blipFill>
              <p:spPr>
                <a:xfrm>
                  <a:off x="2537552" y="4956891"/>
                  <a:ext cx="12780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81" name="Ink 80">
                  <a:extLst>
                    <a:ext uri="{FF2B5EF4-FFF2-40B4-BE49-F238E27FC236}">
                      <a16:creationId xmlns:a16="http://schemas.microsoft.com/office/drawing/2014/main" id="{E3C066D4-B372-435C-9230-BB5186F13AFA}"/>
                    </a:ext>
                  </a:extLst>
                </p14:cNvPr>
                <p14:cNvContentPartPr/>
                <p14:nvPr/>
              </p14:nvContentPartPr>
              <p14:xfrm>
                <a:off x="5435552" y="2885811"/>
                <a:ext cx="279720" cy="352080"/>
              </p14:xfrm>
            </p:contentPart>
          </mc:Choice>
          <mc:Fallback xmlns="">
            <p:pic>
              <p:nvPicPr>
                <p:cNvPr id="81" name="Ink 80">
                  <a:extLst>
                    <a:ext uri="{FF2B5EF4-FFF2-40B4-BE49-F238E27FC236}">
                      <a16:creationId xmlns:a16="http://schemas.microsoft.com/office/drawing/2014/main" id="{E3C066D4-B372-435C-9230-BB5186F13AFA}"/>
                    </a:ext>
                  </a:extLst>
                </p:cNvPr>
                <p:cNvPicPr/>
                <p:nvPr/>
              </p:nvPicPr>
              <p:blipFill>
                <a:blip r:embed="rId44"/>
                <a:stretch>
                  <a:fillRect/>
                </a:stretch>
              </p:blipFill>
              <p:spPr>
                <a:xfrm>
                  <a:off x="5431232" y="2881491"/>
                  <a:ext cx="288360" cy="3607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82" name="Ink 81">
                  <a:extLst>
                    <a:ext uri="{FF2B5EF4-FFF2-40B4-BE49-F238E27FC236}">
                      <a16:creationId xmlns:a16="http://schemas.microsoft.com/office/drawing/2014/main" id="{09A45578-9F7A-4816-BB3E-02A9C3042B56}"/>
                    </a:ext>
                  </a:extLst>
                </p14:cNvPr>
                <p14:cNvContentPartPr/>
                <p14:nvPr/>
              </p14:nvContentPartPr>
              <p14:xfrm>
                <a:off x="5745512" y="2831811"/>
                <a:ext cx="123120" cy="374760"/>
              </p14:xfrm>
            </p:contentPart>
          </mc:Choice>
          <mc:Fallback xmlns="">
            <p:pic>
              <p:nvPicPr>
                <p:cNvPr id="82" name="Ink 81">
                  <a:extLst>
                    <a:ext uri="{FF2B5EF4-FFF2-40B4-BE49-F238E27FC236}">
                      <a16:creationId xmlns:a16="http://schemas.microsoft.com/office/drawing/2014/main" id="{09A45578-9F7A-4816-BB3E-02A9C3042B56}"/>
                    </a:ext>
                  </a:extLst>
                </p:cNvPr>
                <p:cNvPicPr/>
                <p:nvPr/>
              </p:nvPicPr>
              <p:blipFill>
                <a:blip r:embed="rId46"/>
                <a:stretch>
                  <a:fillRect/>
                </a:stretch>
              </p:blipFill>
              <p:spPr>
                <a:xfrm>
                  <a:off x="5741192" y="2827491"/>
                  <a:ext cx="131760" cy="3834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83" name="Ink 82">
                  <a:extLst>
                    <a:ext uri="{FF2B5EF4-FFF2-40B4-BE49-F238E27FC236}">
                      <a16:creationId xmlns:a16="http://schemas.microsoft.com/office/drawing/2014/main" id="{44C0B8F4-B943-44BB-A53B-2087C1AB2595}"/>
                    </a:ext>
                  </a:extLst>
                </p14:cNvPr>
                <p14:cNvContentPartPr/>
                <p14:nvPr/>
              </p14:nvContentPartPr>
              <p14:xfrm>
                <a:off x="5948912" y="3092811"/>
                <a:ext cx="178200" cy="268200"/>
              </p14:xfrm>
            </p:contentPart>
          </mc:Choice>
          <mc:Fallback xmlns="">
            <p:pic>
              <p:nvPicPr>
                <p:cNvPr id="83" name="Ink 82">
                  <a:extLst>
                    <a:ext uri="{FF2B5EF4-FFF2-40B4-BE49-F238E27FC236}">
                      <a16:creationId xmlns:a16="http://schemas.microsoft.com/office/drawing/2014/main" id="{44C0B8F4-B943-44BB-A53B-2087C1AB2595}"/>
                    </a:ext>
                  </a:extLst>
                </p:cNvPr>
                <p:cNvPicPr/>
                <p:nvPr/>
              </p:nvPicPr>
              <p:blipFill>
                <a:blip r:embed="rId48"/>
                <a:stretch>
                  <a:fillRect/>
                </a:stretch>
              </p:blipFill>
              <p:spPr>
                <a:xfrm>
                  <a:off x="5944592" y="3088491"/>
                  <a:ext cx="18684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84" name="Ink 83">
                  <a:extLst>
                    <a:ext uri="{FF2B5EF4-FFF2-40B4-BE49-F238E27FC236}">
                      <a16:creationId xmlns:a16="http://schemas.microsoft.com/office/drawing/2014/main" id="{41AE777F-CD60-420F-BC87-5C22CAD6BD01}"/>
                    </a:ext>
                  </a:extLst>
                </p14:cNvPr>
                <p14:cNvContentPartPr/>
                <p14:nvPr/>
              </p14:nvContentPartPr>
              <p14:xfrm>
                <a:off x="6200552" y="3119091"/>
                <a:ext cx="150480" cy="229680"/>
              </p14:xfrm>
            </p:contentPart>
          </mc:Choice>
          <mc:Fallback xmlns="">
            <p:pic>
              <p:nvPicPr>
                <p:cNvPr id="84" name="Ink 83">
                  <a:extLst>
                    <a:ext uri="{FF2B5EF4-FFF2-40B4-BE49-F238E27FC236}">
                      <a16:creationId xmlns:a16="http://schemas.microsoft.com/office/drawing/2014/main" id="{41AE777F-CD60-420F-BC87-5C22CAD6BD01}"/>
                    </a:ext>
                  </a:extLst>
                </p:cNvPr>
                <p:cNvPicPr/>
                <p:nvPr/>
              </p:nvPicPr>
              <p:blipFill>
                <a:blip r:embed="rId50"/>
                <a:stretch>
                  <a:fillRect/>
                </a:stretch>
              </p:blipFill>
              <p:spPr>
                <a:xfrm>
                  <a:off x="6196232" y="3114771"/>
                  <a:ext cx="15912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85" name="Ink 84">
                  <a:extLst>
                    <a:ext uri="{FF2B5EF4-FFF2-40B4-BE49-F238E27FC236}">
                      <a16:creationId xmlns:a16="http://schemas.microsoft.com/office/drawing/2014/main" id="{7DA33684-F559-4ABA-AD82-6D9923464854}"/>
                    </a:ext>
                  </a:extLst>
                </p14:cNvPr>
                <p14:cNvContentPartPr/>
                <p14:nvPr/>
              </p14:nvContentPartPr>
              <p14:xfrm>
                <a:off x="6158072" y="3232131"/>
                <a:ext cx="221760" cy="14760"/>
              </p14:xfrm>
            </p:contentPart>
          </mc:Choice>
          <mc:Fallback xmlns="">
            <p:pic>
              <p:nvPicPr>
                <p:cNvPr id="85" name="Ink 84">
                  <a:extLst>
                    <a:ext uri="{FF2B5EF4-FFF2-40B4-BE49-F238E27FC236}">
                      <a16:creationId xmlns:a16="http://schemas.microsoft.com/office/drawing/2014/main" id="{7DA33684-F559-4ABA-AD82-6D9923464854}"/>
                    </a:ext>
                  </a:extLst>
                </p:cNvPr>
                <p:cNvPicPr/>
                <p:nvPr/>
              </p:nvPicPr>
              <p:blipFill>
                <a:blip r:embed="rId52"/>
                <a:stretch>
                  <a:fillRect/>
                </a:stretch>
              </p:blipFill>
              <p:spPr>
                <a:xfrm>
                  <a:off x="6153752" y="3227811"/>
                  <a:ext cx="23040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86" name="Ink 85">
                  <a:extLst>
                    <a:ext uri="{FF2B5EF4-FFF2-40B4-BE49-F238E27FC236}">
                      <a16:creationId xmlns:a16="http://schemas.microsoft.com/office/drawing/2014/main" id="{B19BC297-C640-4346-936E-0AF8F30E8307}"/>
                    </a:ext>
                  </a:extLst>
                </p14:cNvPr>
                <p14:cNvContentPartPr/>
                <p14:nvPr/>
              </p14:nvContentPartPr>
              <p14:xfrm>
                <a:off x="6591512" y="2954211"/>
                <a:ext cx="214920" cy="10800"/>
              </p14:xfrm>
            </p:contentPart>
          </mc:Choice>
          <mc:Fallback xmlns="">
            <p:pic>
              <p:nvPicPr>
                <p:cNvPr id="86" name="Ink 85">
                  <a:extLst>
                    <a:ext uri="{FF2B5EF4-FFF2-40B4-BE49-F238E27FC236}">
                      <a16:creationId xmlns:a16="http://schemas.microsoft.com/office/drawing/2014/main" id="{B19BC297-C640-4346-936E-0AF8F30E8307}"/>
                    </a:ext>
                  </a:extLst>
                </p:cNvPr>
                <p:cNvPicPr/>
                <p:nvPr/>
              </p:nvPicPr>
              <p:blipFill>
                <a:blip r:embed="rId54"/>
                <a:stretch>
                  <a:fillRect/>
                </a:stretch>
              </p:blipFill>
              <p:spPr>
                <a:xfrm>
                  <a:off x="6587192" y="2949891"/>
                  <a:ext cx="22356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87" name="Ink 86">
                  <a:extLst>
                    <a:ext uri="{FF2B5EF4-FFF2-40B4-BE49-F238E27FC236}">
                      <a16:creationId xmlns:a16="http://schemas.microsoft.com/office/drawing/2014/main" id="{DB172559-50CE-49CB-B783-F9F0545FECF0}"/>
                    </a:ext>
                  </a:extLst>
                </p14:cNvPr>
                <p14:cNvContentPartPr/>
                <p14:nvPr/>
              </p14:nvContentPartPr>
              <p14:xfrm>
                <a:off x="6607712" y="3035571"/>
                <a:ext cx="275040" cy="45000"/>
              </p14:xfrm>
            </p:contentPart>
          </mc:Choice>
          <mc:Fallback xmlns="">
            <p:pic>
              <p:nvPicPr>
                <p:cNvPr id="87" name="Ink 86">
                  <a:extLst>
                    <a:ext uri="{FF2B5EF4-FFF2-40B4-BE49-F238E27FC236}">
                      <a16:creationId xmlns:a16="http://schemas.microsoft.com/office/drawing/2014/main" id="{DB172559-50CE-49CB-B783-F9F0545FECF0}"/>
                    </a:ext>
                  </a:extLst>
                </p:cNvPr>
                <p:cNvPicPr/>
                <p:nvPr/>
              </p:nvPicPr>
              <p:blipFill>
                <a:blip r:embed="rId56"/>
                <a:stretch>
                  <a:fillRect/>
                </a:stretch>
              </p:blipFill>
              <p:spPr>
                <a:xfrm>
                  <a:off x="6603392" y="3031251"/>
                  <a:ext cx="28368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88" name="Ink 87">
                  <a:extLst>
                    <a:ext uri="{FF2B5EF4-FFF2-40B4-BE49-F238E27FC236}">
                      <a16:creationId xmlns:a16="http://schemas.microsoft.com/office/drawing/2014/main" id="{14F0C590-04BF-44CE-A523-C62B129897E9}"/>
                    </a:ext>
                  </a:extLst>
                </p14:cNvPr>
                <p14:cNvContentPartPr/>
                <p14:nvPr/>
              </p14:nvContentPartPr>
              <p14:xfrm>
                <a:off x="7038272" y="2916771"/>
                <a:ext cx="90720" cy="163800"/>
              </p14:xfrm>
            </p:contentPart>
          </mc:Choice>
          <mc:Fallback xmlns="">
            <p:pic>
              <p:nvPicPr>
                <p:cNvPr id="88" name="Ink 87">
                  <a:extLst>
                    <a:ext uri="{FF2B5EF4-FFF2-40B4-BE49-F238E27FC236}">
                      <a16:creationId xmlns:a16="http://schemas.microsoft.com/office/drawing/2014/main" id="{14F0C590-04BF-44CE-A523-C62B129897E9}"/>
                    </a:ext>
                  </a:extLst>
                </p:cNvPr>
                <p:cNvPicPr/>
                <p:nvPr/>
              </p:nvPicPr>
              <p:blipFill>
                <a:blip r:embed="rId58"/>
                <a:stretch>
                  <a:fillRect/>
                </a:stretch>
              </p:blipFill>
              <p:spPr>
                <a:xfrm>
                  <a:off x="7033952" y="2912451"/>
                  <a:ext cx="9936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89" name="Ink 88">
                  <a:extLst>
                    <a:ext uri="{FF2B5EF4-FFF2-40B4-BE49-F238E27FC236}">
                      <a16:creationId xmlns:a16="http://schemas.microsoft.com/office/drawing/2014/main" id="{37AAA516-B2D0-43FE-8AC5-A9138DAF4120}"/>
                    </a:ext>
                  </a:extLst>
                </p14:cNvPr>
                <p14:cNvContentPartPr/>
                <p14:nvPr/>
              </p14:nvContentPartPr>
              <p14:xfrm>
                <a:off x="7249232" y="2828211"/>
                <a:ext cx="276120" cy="376920"/>
              </p14:xfrm>
            </p:contentPart>
          </mc:Choice>
          <mc:Fallback xmlns="">
            <p:pic>
              <p:nvPicPr>
                <p:cNvPr id="89" name="Ink 88">
                  <a:extLst>
                    <a:ext uri="{FF2B5EF4-FFF2-40B4-BE49-F238E27FC236}">
                      <a16:creationId xmlns:a16="http://schemas.microsoft.com/office/drawing/2014/main" id="{37AAA516-B2D0-43FE-8AC5-A9138DAF4120}"/>
                    </a:ext>
                  </a:extLst>
                </p:cNvPr>
                <p:cNvPicPr/>
                <p:nvPr/>
              </p:nvPicPr>
              <p:blipFill>
                <a:blip r:embed="rId60"/>
                <a:stretch>
                  <a:fillRect/>
                </a:stretch>
              </p:blipFill>
              <p:spPr>
                <a:xfrm>
                  <a:off x="7244912" y="2823891"/>
                  <a:ext cx="284760" cy="3855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90" name="Ink 89">
                  <a:extLst>
                    <a:ext uri="{FF2B5EF4-FFF2-40B4-BE49-F238E27FC236}">
                      <a16:creationId xmlns:a16="http://schemas.microsoft.com/office/drawing/2014/main" id="{39368CD6-B6C1-4352-8BDC-6736D91031DC}"/>
                    </a:ext>
                  </a:extLst>
                </p14:cNvPr>
                <p14:cNvContentPartPr/>
                <p14:nvPr/>
              </p14:nvContentPartPr>
              <p14:xfrm>
                <a:off x="7381352" y="2977251"/>
                <a:ext cx="203760" cy="27720"/>
              </p14:xfrm>
            </p:contentPart>
          </mc:Choice>
          <mc:Fallback xmlns="">
            <p:pic>
              <p:nvPicPr>
                <p:cNvPr id="90" name="Ink 89">
                  <a:extLst>
                    <a:ext uri="{FF2B5EF4-FFF2-40B4-BE49-F238E27FC236}">
                      <a16:creationId xmlns:a16="http://schemas.microsoft.com/office/drawing/2014/main" id="{39368CD6-B6C1-4352-8BDC-6736D91031DC}"/>
                    </a:ext>
                  </a:extLst>
                </p:cNvPr>
                <p:cNvPicPr/>
                <p:nvPr/>
              </p:nvPicPr>
              <p:blipFill>
                <a:blip r:embed="rId62"/>
                <a:stretch>
                  <a:fillRect/>
                </a:stretch>
              </p:blipFill>
              <p:spPr>
                <a:xfrm>
                  <a:off x="7377032" y="2972931"/>
                  <a:ext cx="21240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91" name="Ink 90">
                  <a:extLst>
                    <a:ext uri="{FF2B5EF4-FFF2-40B4-BE49-F238E27FC236}">
                      <a16:creationId xmlns:a16="http://schemas.microsoft.com/office/drawing/2014/main" id="{B523E662-F90B-4F8C-B72F-347A90CB8493}"/>
                    </a:ext>
                  </a:extLst>
                </p14:cNvPr>
                <p14:cNvContentPartPr/>
                <p14:nvPr/>
              </p14:nvContentPartPr>
              <p14:xfrm>
                <a:off x="7679072" y="2877171"/>
                <a:ext cx="201600" cy="204840"/>
              </p14:xfrm>
            </p:contentPart>
          </mc:Choice>
          <mc:Fallback xmlns="">
            <p:pic>
              <p:nvPicPr>
                <p:cNvPr id="91" name="Ink 90">
                  <a:extLst>
                    <a:ext uri="{FF2B5EF4-FFF2-40B4-BE49-F238E27FC236}">
                      <a16:creationId xmlns:a16="http://schemas.microsoft.com/office/drawing/2014/main" id="{B523E662-F90B-4F8C-B72F-347A90CB8493}"/>
                    </a:ext>
                  </a:extLst>
                </p:cNvPr>
                <p:cNvPicPr/>
                <p:nvPr/>
              </p:nvPicPr>
              <p:blipFill>
                <a:blip r:embed="rId64"/>
                <a:stretch>
                  <a:fillRect/>
                </a:stretch>
              </p:blipFill>
              <p:spPr>
                <a:xfrm>
                  <a:off x="7674752" y="2872851"/>
                  <a:ext cx="21024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 name="Ink 3">
                  <a:extLst>
                    <a:ext uri="{FF2B5EF4-FFF2-40B4-BE49-F238E27FC236}">
                      <a16:creationId xmlns:a16="http://schemas.microsoft.com/office/drawing/2014/main" id="{8AD105AA-0CF6-45E4-9E8A-45E5E85799B0}"/>
                    </a:ext>
                  </a:extLst>
                </p14:cNvPr>
                <p14:cNvContentPartPr/>
                <p14:nvPr/>
              </p14:nvContentPartPr>
              <p14:xfrm>
                <a:off x="170912" y="2651811"/>
                <a:ext cx="292320" cy="350280"/>
              </p14:xfrm>
            </p:contentPart>
          </mc:Choice>
          <mc:Fallback xmlns="">
            <p:pic>
              <p:nvPicPr>
                <p:cNvPr id="4" name="Ink 3">
                  <a:extLst>
                    <a:ext uri="{FF2B5EF4-FFF2-40B4-BE49-F238E27FC236}">
                      <a16:creationId xmlns:a16="http://schemas.microsoft.com/office/drawing/2014/main" id="{8AD105AA-0CF6-45E4-9E8A-45E5E85799B0}"/>
                    </a:ext>
                  </a:extLst>
                </p:cNvPr>
                <p:cNvPicPr/>
                <p:nvPr/>
              </p:nvPicPr>
              <p:blipFill>
                <a:blip r:embed="rId66"/>
                <a:stretch>
                  <a:fillRect/>
                </a:stretch>
              </p:blipFill>
              <p:spPr>
                <a:xfrm>
                  <a:off x="166592" y="2647491"/>
                  <a:ext cx="300960" cy="35892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5" name="Ink 4">
                  <a:extLst>
                    <a:ext uri="{FF2B5EF4-FFF2-40B4-BE49-F238E27FC236}">
                      <a16:creationId xmlns:a16="http://schemas.microsoft.com/office/drawing/2014/main" id="{A68584EC-9089-41F8-AB52-9E32587BC4A2}"/>
                    </a:ext>
                  </a:extLst>
                </p14:cNvPr>
                <p14:cNvContentPartPr/>
                <p14:nvPr/>
              </p14:nvContentPartPr>
              <p14:xfrm>
                <a:off x="554672" y="2765211"/>
                <a:ext cx="673920" cy="308160"/>
              </p14:xfrm>
            </p:contentPart>
          </mc:Choice>
          <mc:Fallback xmlns="">
            <p:pic>
              <p:nvPicPr>
                <p:cNvPr id="5" name="Ink 4">
                  <a:extLst>
                    <a:ext uri="{FF2B5EF4-FFF2-40B4-BE49-F238E27FC236}">
                      <a16:creationId xmlns:a16="http://schemas.microsoft.com/office/drawing/2014/main" id="{A68584EC-9089-41F8-AB52-9E32587BC4A2}"/>
                    </a:ext>
                  </a:extLst>
                </p:cNvPr>
                <p:cNvPicPr/>
                <p:nvPr/>
              </p:nvPicPr>
              <p:blipFill>
                <a:blip r:embed="rId68"/>
                <a:stretch>
                  <a:fillRect/>
                </a:stretch>
              </p:blipFill>
              <p:spPr>
                <a:xfrm>
                  <a:off x="550352" y="2760891"/>
                  <a:ext cx="682560" cy="3168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9" name="Ink 8">
                  <a:extLst>
                    <a:ext uri="{FF2B5EF4-FFF2-40B4-BE49-F238E27FC236}">
                      <a16:creationId xmlns:a16="http://schemas.microsoft.com/office/drawing/2014/main" id="{1EDD0CC6-9D1C-43A2-9937-BEF2F17A9D7C}"/>
                    </a:ext>
                  </a:extLst>
                </p14:cNvPr>
                <p14:cNvContentPartPr/>
                <p14:nvPr/>
              </p14:nvContentPartPr>
              <p14:xfrm>
                <a:off x="1149392" y="3475851"/>
                <a:ext cx="1110600" cy="45000"/>
              </p14:xfrm>
            </p:contentPart>
          </mc:Choice>
          <mc:Fallback xmlns="">
            <p:pic>
              <p:nvPicPr>
                <p:cNvPr id="9" name="Ink 8">
                  <a:extLst>
                    <a:ext uri="{FF2B5EF4-FFF2-40B4-BE49-F238E27FC236}">
                      <a16:creationId xmlns:a16="http://schemas.microsoft.com/office/drawing/2014/main" id="{1EDD0CC6-9D1C-43A2-9937-BEF2F17A9D7C}"/>
                    </a:ext>
                  </a:extLst>
                </p:cNvPr>
                <p:cNvPicPr/>
                <p:nvPr/>
              </p:nvPicPr>
              <p:blipFill>
                <a:blip r:embed="rId70"/>
                <a:stretch>
                  <a:fillRect/>
                </a:stretch>
              </p:blipFill>
              <p:spPr>
                <a:xfrm>
                  <a:off x="1145072" y="3471531"/>
                  <a:ext cx="111924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0" name="Ink 9">
                  <a:extLst>
                    <a:ext uri="{FF2B5EF4-FFF2-40B4-BE49-F238E27FC236}">
                      <a16:creationId xmlns:a16="http://schemas.microsoft.com/office/drawing/2014/main" id="{41AB5638-3F5A-4538-857C-FA374EED0674}"/>
                    </a:ext>
                  </a:extLst>
                </p14:cNvPr>
                <p14:cNvContentPartPr/>
                <p14:nvPr/>
              </p14:nvContentPartPr>
              <p14:xfrm>
                <a:off x="837992" y="3407451"/>
                <a:ext cx="156600" cy="189000"/>
              </p14:xfrm>
            </p:contentPart>
          </mc:Choice>
          <mc:Fallback xmlns="">
            <p:pic>
              <p:nvPicPr>
                <p:cNvPr id="10" name="Ink 9">
                  <a:extLst>
                    <a:ext uri="{FF2B5EF4-FFF2-40B4-BE49-F238E27FC236}">
                      <a16:creationId xmlns:a16="http://schemas.microsoft.com/office/drawing/2014/main" id="{41AB5638-3F5A-4538-857C-FA374EED0674}"/>
                    </a:ext>
                  </a:extLst>
                </p:cNvPr>
                <p:cNvPicPr/>
                <p:nvPr/>
              </p:nvPicPr>
              <p:blipFill>
                <a:blip r:embed="rId72"/>
                <a:stretch>
                  <a:fillRect/>
                </a:stretch>
              </p:blipFill>
              <p:spPr>
                <a:xfrm>
                  <a:off x="833672" y="3403131"/>
                  <a:ext cx="16524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1" name="Ink 10">
                  <a:extLst>
                    <a:ext uri="{FF2B5EF4-FFF2-40B4-BE49-F238E27FC236}">
                      <a16:creationId xmlns:a16="http://schemas.microsoft.com/office/drawing/2014/main" id="{4CF93E4C-E6A1-4292-8ED1-F06E2B313F31}"/>
                    </a:ext>
                  </a:extLst>
                </p14:cNvPr>
                <p14:cNvContentPartPr/>
                <p14:nvPr/>
              </p14:nvContentPartPr>
              <p14:xfrm>
                <a:off x="943832" y="3501771"/>
                <a:ext cx="185760" cy="127800"/>
              </p14:xfrm>
            </p:contentPart>
          </mc:Choice>
          <mc:Fallback xmlns="">
            <p:pic>
              <p:nvPicPr>
                <p:cNvPr id="11" name="Ink 10">
                  <a:extLst>
                    <a:ext uri="{FF2B5EF4-FFF2-40B4-BE49-F238E27FC236}">
                      <a16:creationId xmlns:a16="http://schemas.microsoft.com/office/drawing/2014/main" id="{4CF93E4C-E6A1-4292-8ED1-F06E2B313F31}"/>
                    </a:ext>
                  </a:extLst>
                </p:cNvPr>
                <p:cNvPicPr/>
                <p:nvPr/>
              </p:nvPicPr>
              <p:blipFill>
                <a:blip r:embed="rId74"/>
                <a:stretch>
                  <a:fillRect/>
                </a:stretch>
              </p:blipFill>
              <p:spPr>
                <a:xfrm>
                  <a:off x="939512" y="3497451"/>
                  <a:ext cx="19440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3" name="Ink 12">
                  <a:extLst>
                    <a:ext uri="{FF2B5EF4-FFF2-40B4-BE49-F238E27FC236}">
                      <a16:creationId xmlns:a16="http://schemas.microsoft.com/office/drawing/2014/main" id="{E89D14F3-92A1-4032-A407-0CB974ADED6D}"/>
                    </a:ext>
                  </a:extLst>
                </p14:cNvPr>
                <p14:cNvContentPartPr/>
                <p14:nvPr/>
              </p14:nvContentPartPr>
              <p14:xfrm>
                <a:off x="1177472" y="3474771"/>
                <a:ext cx="1371600" cy="59400"/>
              </p14:xfrm>
            </p:contentPart>
          </mc:Choice>
          <mc:Fallback xmlns="">
            <p:pic>
              <p:nvPicPr>
                <p:cNvPr id="13" name="Ink 12">
                  <a:extLst>
                    <a:ext uri="{FF2B5EF4-FFF2-40B4-BE49-F238E27FC236}">
                      <a16:creationId xmlns:a16="http://schemas.microsoft.com/office/drawing/2014/main" id="{E89D14F3-92A1-4032-A407-0CB974ADED6D}"/>
                    </a:ext>
                  </a:extLst>
                </p:cNvPr>
                <p:cNvPicPr/>
                <p:nvPr/>
              </p:nvPicPr>
              <p:blipFill>
                <a:blip r:embed="rId76"/>
                <a:stretch>
                  <a:fillRect/>
                </a:stretch>
              </p:blipFill>
              <p:spPr>
                <a:xfrm>
                  <a:off x="1173152" y="3470451"/>
                  <a:ext cx="138024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4" name="Ink 13">
                  <a:extLst>
                    <a:ext uri="{FF2B5EF4-FFF2-40B4-BE49-F238E27FC236}">
                      <a16:creationId xmlns:a16="http://schemas.microsoft.com/office/drawing/2014/main" id="{58AD5E67-E936-4EF4-A7A0-E9391091A75F}"/>
                    </a:ext>
                  </a:extLst>
                </p14:cNvPr>
                <p14:cNvContentPartPr/>
                <p14:nvPr/>
              </p14:nvContentPartPr>
              <p14:xfrm>
                <a:off x="2587592" y="3382611"/>
                <a:ext cx="228600" cy="94320"/>
              </p14:xfrm>
            </p:contentPart>
          </mc:Choice>
          <mc:Fallback xmlns="">
            <p:pic>
              <p:nvPicPr>
                <p:cNvPr id="14" name="Ink 13">
                  <a:extLst>
                    <a:ext uri="{FF2B5EF4-FFF2-40B4-BE49-F238E27FC236}">
                      <a16:creationId xmlns:a16="http://schemas.microsoft.com/office/drawing/2014/main" id="{58AD5E67-E936-4EF4-A7A0-E9391091A75F}"/>
                    </a:ext>
                  </a:extLst>
                </p:cNvPr>
                <p:cNvPicPr/>
                <p:nvPr/>
              </p:nvPicPr>
              <p:blipFill>
                <a:blip r:embed="rId78"/>
                <a:stretch>
                  <a:fillRect/>
                </a:stretch>
              </p:blipFill>
              <p:spPr>
                <a:xfrm>
                  <a:off x="2583272" y="3378291"/>
                  <a:ext cx="23724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5" name="Ink 14">
                  <a:extLst>
                    <a:ext uri="{FF2B5EF4-FFF2-40B4-BE49-F238E27FC236}">
                      <a16:creationId xmlns:a16="http://schemas.microsoft.com/office/drawing/2014/main" id="{F3F9C5D5-0E06-46A5-B478-A9D69D0E39A8}"/>
                    </a:ext>
                  </a:extLst>
                </p14:cNvPr>
                <p14:cNvContentPartPr/>
                <p14:nvPr/>
              </p14:nvContentPartPr>
              <p14:xfrm>
                <a:off x="2502992" y="3125211"/>
                <a:ext cx="335880" cy="281880"/>
              </p14:xfrm>
            </p:contentPart>
          </mc:Choice>
          <mc:Fallback xmlns="">
            <p:pic>
              <p:nvPicPr>
                <p:cNvPr id="15" name="Ink 14">
                  <a:extLst>
                    <a:ext uri="{FF2B5EF4-FFF2-40B4-BE49-F238E27FC236}">
                      <a16:creationId xmlns:a16="http://schemas.microsoft.com/office/drawing/2014/main" id="{F3F9C5D5-0E06-46A5-B478-A9D69D0E39A8}"/>
                    </a:ext>
                  </a:extLst>
                </p:cNvPr>
                <p:cNvPicPr/>
                <p:nvPr/>
              </p:nvPicPr>
              <p:blipFill>
                <a:blip r:embed="rId80"/>
                <a:stretch>
                  <a:fillRect/>
                </a:stretch>
              </p:blipFill>
              <p:spPr>
                <a:xfrm>
                  <a:off x="2498672" y="3120891"/>
                  <a:ext cx="344520" cy="29052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16" name="Ink 15">
                  <a:extLst>
                    <a:ext uri="{FF2B5EF4-FFF2-40B4-BE49-F238E27FC236}">
                      <a16:creationId xmlns:a16="http://schemas.microsoft.com/office/drawing/2014/main" id="{A2703EC2-4FEE-42B6-8BB5-938E5071FFFA}"/>
                    </a:ext>
                  </a:extLst>
                </p14:cNvPr>
                <p14:cNvContentPartPr/>
                <p14:nvPr/>
              </p14:nvContentPartPr>
              <p14:xfrm>
                <a:off x="2500112" y="2936211"/>
                <a:ext cx="346320" cy="213480"/>
              </p14:xfrm>
            </p:contentPart>
          </mc:Choice>
          <mc:Fallback xmlns="">
            <p:pic>
              <p:nvPicPr>
                <p:cNvPr id="16" name="Ink 15">
                  <a:extLst>
                    <a:ext uri="{FF2B5EF4-FFF2-40B4-BE49-F238E27FC236}">
                      <a16:creationId xmlns:a16="http://schemas.microsoft.com/office/drawing/2014/main" id="{A2703EC2-4FEE-42B6-8BB5-938E5071FFFA}"/>
                    </a:ext>
                  </a:extLst>
                </p:cNvPr>
                <p:cNvPicPr/>
                <p:nvPr/>
              </p:nvPicPr>
              <p:blipFill>
                <a:blip r:embed="rId82"/>
                <a:stretch>
                  <a:fillRect/>
                </a:stretch>
              </p:blipFill>
              <p:spPr>
                <a:xfrm>
                  <a:off x="2495792" y="2931891"/>
                  <a:ext cx="35496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7" name="Ink 16">
                  <a:extLst>
                    <a:ext uri="{FF2B5EF4-FFF2-40B4-BE49-F238E27FC236}">
                      <a16:creationId xmlns:a16="http://schemas.microsoft.com/office/drawing/2014/main" id="{6AF70C15-18AE-45E6-94D2-ED008E864E6B}"/>
                    </a:ext>
                  </a:extLst>
                </p14:cNvPr>
                <p14:cNvContentPartPr/>
                <p14:nvPr/>
              </p14:nvContentPartPr>
              <p14:xfrm>
                <a:off x="2802512" y="2987691"/>
                <a:ext cx="465120" cy="220320"/>
              </p14:xfrm>
            </p:contentPart>
          </mc:Choice>
          <mc:Fallback xmlns="">
            <p:pic>
              <p:nvPicPr>
                <p:cNvPr id="17" name="Ink 16">
                  <a:extLst>
                    <a:ext uri="{FF2B5EF4-FFF2-40B4-BE49-F238E27FC236}">
                      <a16:creationId xmlns:a16="http://schemas.microsoft.com/office/drawing/2014/main" id="{6AF70C15-18AE-45E6-94D2-ED008E864E6B}"/>
                    </a:ext>
                  </a:extLst>
                </p:cNvPr>
                <p:cNvPicPr/>
                <p:nvPr/>
              </p:nvPicPr>
              <p:blipFill>
                <a:blip r:embed="rId84"/>
                <a:stretch>
                  <a:fillRect/>
                </a:stretch>
              </p:blipFill>
              <p:spPr>
                <a:xfrm>
                  <a:off x="2798192" y="2983371"/>
                  <a:ext cx="47376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8" name="Ink 17">
                  <a:extLst>
                    <a:ext uri="{FF2B5EF4-FFF2-40B4-BE49-F238E27FC236}">
                      <a16:creationId xmlns:a16="http://schemas.microsoft.com/office/drawing/2014/main" id="{424DDC72-FED2-47BC-8C37-CC5EF144CAEC}"/>
                    </a:ext>
                  </a:extLst>
                </p14:cNvPr>
                <p14:cNvContentPartPr/>
                <p14:nvPr/>
              </p14:nvContentPartPr>
              <p14:xfrm>
                <a:off x="3157832" y="2988411"/>
                <a:ext cx="525960" cy="182520"/>
              </p14:xfrm>
            </p:contentPart>
          </mc:Choice>
          <mc:Fallback xmlns="">
            <p:pic>
              <p:nvPicPr>
                <p:cNvPr id="18" name="Ink 17">
                  <a:extLst>
                    <a:ext uri="{FF2B5EF4-FFF2-40B4-BE49-F238E27FC236}">
                      <a16:creationId xmlns:a16="http://schemas.microsoft.com/office/drawing/2014/main" id="{424DDC72-FED2-47BC-8C37-CC5EF144CAEC}"/>
                    </a:ext>
                  </a:extLst>
                </p:cNvPr>
                <p:cNvPicPr/>
                <p:nvPr/>
              </p:nvPicPr>
              <p:blipFill>
                <a:blip r:embed="rId86"/>
                <a:stretch>
                  <a:fillRect/>
                </a:stretch>
              </p:blipFill>
              <p:spPr>
                <a:xfrm>
                  <a:off x="3153512" y="2984091"/>
                  <a:ext cx="53460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19" name="Ink 18">
                  <a:extLst>
                    <a:ext uri="{FF2B5EF4-FFF2-40B4-BE49-F238E27FC236}">
                      <a16:creationId xmlns:a16="http://schemas.microsoft.com/office/drawing/2014/main" id="{3AE36023-89E0-4537-915D-7830FA27A59B}"/>
                    </a:ext>
                  </a:extLst>
                </p14:cNvPr>
                <p14:cNvContentPartPr/>
                <p14:nvPr/>
              </p14:nvContentPartPr>
              <p14:xfrm>
                <a:off x="3554192" y="3017571"/>
                <a:ext cx="469080" cy="163080"/>
              </p14:xfrm>
            </p:contentPart>
          </mc:Choice>
          <mc:Fallback xmlns="">
            <p:pic>
              <p:nvPicPr>
                <p:cNvPr id="19" name="Ink 18">
                  <a:extLst>
                    <a:ext uri="{FF2B5EF4-FFF2-40B4-BE49-F238E27FC236}">
                      <a16:creationId xmlns:a16="http://schemas.microsoft.com/office/drawing/2014/main" id="{3AE36023-89E0-4537-915D-7830FA27A59B}"/>
                    </a:ext>
                  </a:extLst>
                </p:cNvPr>
                <p:cNvPicPr/>
                <p:nvPr/>
              </p:nvPicPr>
              <p:blipFill>
                <a:blip r:embed="rId88"/>
                <a:stretch>
                  <a:fillRect/>
                </a:stretch>
              </p:blipFill>
              <p:spPr>
                <a:xfrm>
                  <a:off x="3549872" y="3013251"/>
                  <a:ext cx="47772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20" name="Ink 19">
                  <a:extLst>
                    <a:ext uri="{FF2B5EF4-FFF2-40B4-BE49-F238E27FC236}">
                      <a16:creationId xmlns:a16="http://schemas.microsoft.com/office/drawing/2014/main" id="{464D4194-79CF-42F3-802B-601A02BA0B1C}"/>
                    </a:ext>
                  </a:extLst>
                </p14:cNvPr>
                <p14:cNvContentPartPr/>
                <p14:nvPr/>
              </p14:nvContentPartPr>
              <p14:xfrm>
                <a:off x="3955592" y="3073011"/>
                <a:ext cx="571680" cy="109080"/>
              </p14:xfrm>
            </p:contentPart>
          </mc:Choice>
          <mc:Fallback xmlns="">
            <p:pic>
              <p:nvPicPr>
                <p:cNvPr id="20" name="Ink 19">
                  <a:extLst>
                    <a:ext uri="{FF2B5EF4-FFF2-40B4-BE49-F238E27FC236}">
                      <a16:creationId xmlns:a16="http://schemas.microsoft.com/office/drawing/2014/main" id="{464D4194-79CF-42F3-802B-601A02BA0B1C}"/>
                    </a:ext>
                  </a:extLst>
                </p:cNvPr>
                <p:cNvPicPr/>
                <p:nvPr/>
              </p:nvPicPr>
              <p:blipFill>
                <a:blip r:embed="rId90"/>
                <a:stretch>
                  <a:fillRect/>
                </a:stretch>
              </p:blipFill>
              <p:spPr>
                <a:xfrm>
                  <a:off x="3951272" y="3068691"/>
                  <a:ext cx="58032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21" name="Ink 20">
                  <a:extLst>
                    <a:ext uri="{FF2B5EF4-FFF2-40B4-BE49-F238E27FC236}">
                      <a16:creationId xmlns:a16="http://schemas.microsoft.com/office/drawing/2014/main" id="{04FCC46A-7ECC-478E-9A7E-8FCDFD2215D2}"/>
                    </a:ext>
                  </a:extLst>
                </p14:cNvPr>
                <p14:cNvContentPartPr/>
                <p14:nvPr/>
              </p14:nvContentPartPr>
              <p14:xfrm>
                <a:off x="4675952" y="3186051"/>
                <a:ext cx="360" cy="360"/>
              </p14:xfrm>
            </p:contentPart>
          </mc:Choice>
          <mc:Fallback xmlns="">
            <p:pic>
              <p:nvPicPr>
                <p:cNvPr id="21" name="Ink 20">
                  <a:extLst>
                    <a:ext uri="{FF2B5EF4-FFF2-40B4-BE49-F238E27FC236}">
                      <a16:creationId xmlns:a16="http://schemas.microsoft.com/office/drawing/2014/main" id="{04FCC46A-7ECC-478E-9A7E-8FCDFD2215D2}"/>
                    </a:ext>
                  </a:extLst>
                </p:cNvPr>
                <p:cNvPicPr/>
                <p:nvPr/>
              </p:nvPicPr>
              <p:blipFill>
                <a:blip r:embed="rId92"/>
                <a:stretch>
                  <a:fillRect/>
                </a:stretch>
              </p:blipFill>
              <p:spPr>
                <a:xfrm>
                  <a:off x="4671632" y="3181731"/>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94" name="Ink 93">
                  <a:extLst>
                    <a:ext uri="{FF2B5EF4-FFF2-40B4-BE49-F238E27FC236}">
                      <a16:creationId xmlns:a16="http://schemas.microsoft.com/office/drawing/2014/main" id="{AF47DCD5-31C1-4C73-A5F5-3DC0704B7033}"/>
                    </a:ext>
                  </a:extLst>
                </p14:cNvPr>
                <p14:cNvContentPartPr/>
                <p14:nvPr/>
              </p14:nvContentPartPr>
              <p14:xfrm>
                <a:off x="3356552" y="3167691"/>
                <a:ext cx="192960" cy="271080"/>
              </p14:xfrm>
            </p:contentPart>
          </mc:Choice>
          <mc:Fallback xmlns="">
            <p:pic>
              <p:nvPicPr>
                <p:cNvPr id="94" name="Ink 93">
                  <a:extLst>
                    <a:ext uri="{FF2B5EF4-FFF2-40B4-BE49-F238E27FC236}">
                      <a16:creationId xmlns:a16="http://schemas.microsoft.com/office/drawing/2014/main" id="{AF47DCD5-31C1-4C73-A5F5-3DC0704B7033}"/>
                    </a:ext>
                  </a:extLst>
                </p:cNvPr>
                <p:cNvPicPr/>
                <p:nvPr/>
              </p:nvPicPr>
              <p:blipFill>
                <a:blip r:embed="rId94"/>
                <a:stretch>
                  <a:fillRect/>
                </a:stretch>
              </p:blipFill>
              <p:spPr>
                <a:xfrm>
                  <a:off x="3352232" y="3163371"/>
                  <a:ext cx="20160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95" name="Ink 94">
                  <a:extLst>
                    <a:ext uri="{FF2B5EF4-FFF2-40B4-BE49-F238E27FC236}">
                      <a16:creationId xmlns:a16="http://schemas.microsoft.com/office/drawing/2014/main" id="{C5843305-F9FD-406D-BF40-449E142C261B}"/>
                    </a:ext>
                  </a:extLst>
                </p14:cNvPr>
                <p14:cNvContentPartPr/>
                <p14:nvPr/>
              </p14:nvContentPartPr>
              <p14:xfrm>
                <a:off x="2889632" y="3359211"/>
                <a:ext cx="504000" cy="103320"/>
              </p14:xfrm>
            </p:contentPart>
          </mc:Choice>
          <mc:Fallback xmlns="">
            <p:pic>
              <p:nvPicPr>
                <p:cNvPr id="95" name="Ink 94">
                  <a:extLst>
                    <a:ext uri="{FF2B5EF4-FFF2-40B4-BE49-F238E27FC236}">
                      <a16:creationId xmlns:a16="http://schemas.microsoft.com/office/drawing/2014/main" id="{C5843305-F9FD-406D-BF40-449E142C261B}"/>
                    </a:ext>
                  </a:extLst>
                </p:cNvPr>
                <p:cNvPicPr/>
                <p:nvPr/>
              </p:nvPicPr>
              <p:blipFill>
                <a:blip r:embed="rId96"/>
                <a:stretch>
                  <a:fillRect/>
                </a:stretch>
              </p:blipFill>
              <p:spPr>
                <a:xfrm>
                  <a:off x="2885312" y="3354891"/>
                  <a:ext cx="51264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96" name="Ink 95">
                  <a:extLst>
                    <a:ext uri="{FF2B5EF4-FFF2-40B4-BE49-F238E27FC236}">
                      <a16:creationId xmlns:a16="http://schemas.microsoft.com/office/drawing/2014/main" id="{A6849A67-A158-4DE9-A210-FAB366E7889D}"/>
                    </a:ext>
                  </a:extLst>
                </p14:cNvPr>
                <p14:cNvContentPartPr/>
                <p14:nvPr/>
              </p14:nvContentPartPr>
              <p14:xfrm>
                <a:off x="3486872" y="3370731"/>
                <a:ext cx="445320" cy="29520"/>
              </p14:xfrm>
            </p:contentPart>
          </mc:Choice>
          <mc:Fallback xmlns="">
            <p:pic>
              <p:nvPicPr>
                <p:cNvPr id="96" name="Ink 95">
                  <a:extLst>
                    <a:ext uri="{FF2B5EF4-FFF2-40B4-BE49-F238E27FC236}">
                      <a16:creationId xmlns:a16="http://schemas.microsoft.com/office/drawing/2014/main" id="{A6849A67-A158-4DE9-A210-FAB366E7889D}"/>
                    </a:ext>
                  </a:extLst>
                </p:cNvPr>
                <p:cNvPicPr/>
                <p:nvPr/>
              </p:nvPicPr>
              <p:blipFill>
                <a:blip r:embed="rId98"/>
                <a:stretch>
                  <a:fillRect/>
                </a:stretch>
              </p:blipFill>
              <p:spPr>
                <a:xfrm>
                  <a:off x="3482552" y="3366411"/>
                  <a:ext cx="45396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97" name="Ink 96">
                  <a:extLst>
                    <a:ext uri="{FF2B5EF4-FFF2-40B4-BE49-F238E27FC236}">
                      <a16:creationId xmlns:a16="http://schemas.microsoft.com/office/drawing/2014/main" id="{59C16EE6-CB5A-4BE1-9875-2E8020F640B7}"/>
                    </a:ext>
                  </a:extLst>
                </p14:cNvPr>
                <p14:cNvContentPartPr/>
                <p14:nvPr/>
              </p14:nvContentPartPr>
              <p14:xfrm>
                <a:off x="4050632" y="3361371"/>
                <a:ext cx="315000" cy="5400"/>
              </p14:xfrm>
            </p:contentPart>
          </mc:Choice>
          <mc:Fallback xmlns="">
            <p:pic>
              <p:nvPicPr>
                <p:cNvPr id="97" name="Ink 96">
                  <a:extLst>
                    <a:ext uri="{FF2B5EF4-FFF2-40B4-BE49-F238E27FC236}">
                      <a16:creationId xmlns:a16="http://schemas.microsoft.com/office/drawing/2014/main" id="{59C16EE6-CB5A-4BE1-9875-2E8020F640B7}"/>
                    </a:ext>
                  </a:extLst>
                </p:cNvPr>
                <p:cNvPicPr/>
                <p:nvPr/>
              </p:nvPicPr>
              <p:blipFill>
                <a:blip r:embed="rId100"/>
                <a:stretch>
                  <a:fillRect/>
                </a:stretch>
              </p:blipFill>
              <p:spPr>
                <a:xfrm>
                  <a:off x="4046312" y="3357051"/>
                  <a:ext cx="323640" cy="1404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98" name="Ink 97">
                  <a:extLst>
                    <a:ext uri="{FF2B5EF4-FFF2-40B4-BE49-F238E27FC236}">
                      <a16:creationId xmlns:a16="http://schemas.microsoft.com/office/drawing/2014/main" id="{BA4C62EC-97F9-42AB-8010-02F90C3BA1FB}"/>
                    </a:ext>
                  </a:extLst>
                </p14:cNvPr>
                <p14:cNvContentPartPr/>
                <p14:nvPr/>
              </p14:nvContentPartPr>
              <p14:xfrm>
                <a:off x="4540952" y="3363891"/>
                <a:ext cx="25200" cy="360"/>
              </p14:xfrm>
            </p:contentPart>
          </mc:Choice>
          <mc:Fallback xmlns="">
            <p:pic>
              <p:nvPicPr>
                <p:cNvPr id="98" name="Ink 97">
                  <a:extLst>
                    <a:ext uri="{FF2B5EF4-FFF2-40B4-BE49-F238E27FC236}">
                      <a16:creationId xmlns:a16="http://schemas.microsoft.com/office/drawing/2014/main" id="{BA4C62EC-97F9-42AB-8010-02F90C3BA1FB}"/>
                    </a:ext>
                  </a:extLst>
                </p:cNvPr>
                <p:cNvPicPr/>
                <p:nvPr/>
              </p:nvPicPr>
              <p:blipFill>
                <a:blip r:embed="rId102"/>
                <a:stretch>
                  <a:fillRect/>
                </a:stretch>
              </p:blipFill>
              <p:spPr>
                <a:xfrm>
                  <a:off x="4536632" y="3359571"/>
                  <a:ext cx="338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00" name="Ink 99">
                  <a:extLst>
                    <a:ext uri="{FF2B5EF4-FFF2-40B4-BE49-F238E27FC236}">
                      <a16:creationId xmlns:a16="http://schemas.microsoft.com/office/drawing/2014/main" id="{F7F60220-D27D-4BCC-B5A3-13B39B6B2555}"/>
                    </a:ext>
                  </a:extLst>
                </p14:cNvPr>
                <p14:cNvContentPartPr/>
                <p14:nvPr/>
              </p14:nvContentPartPr>
              <p14:xfrm>
                <a:off x="5795552" y="3736131"/>
                <a:ext cx="27360" cy="556920"/>
              </p14:xfrm>
            </p:contentPart>
          </mc:Choice>
          <mc:Fallback xmlns="">
            <p:pic>
              <p:nvPicPr>
                <p:cNvPr id="100" name="Ink 99">
                  <a:extLst>
                    <a:ext uri="{FF2B5EF4-FFF2-40B4-BE49-F238E27FC236}">
                      <a16:creationId xmlns:a16="http://schemas.microsoft.com/office/drawing/2014/main" id="{F7F60220-D27D-4BCC-B5A3-13B39B6B2555}"/>
                    </a:ext>
                  </a:extLst>
                </p:cNvPr>
                <p:cNvPicPr/>
                <p:nvPr/>
              </p:nvPicPr>
              <p:blipFill>
                <a:blip r:embed="rId104"/>
                <a:stretch>
                  <a:fillRect/>
                </a:stretch>
              </p:blipFill>
              <p:spPr>
                <a:xfrm>
                  <a:off x="5791232" y="3731811"/>
                  <a:ext cx="36000" cy="5655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101" name="Ink 100">
                  <a:extLst>
                    <a:ext uri="{FF2B5EF4-FFF2-40B4-BE49-F238E27FC236}">
                      <a16:creationId xmlns:a16="http://schemas.microsoft.com/office/drawing/2014/main" id="{172C7860-1B2F-41BA-9630-F6F73FAB4C98}"/>
                    </a:ext>
                  </a:extLst>
                </p14:cNvPr>
                <p14:cNvContentPartPr/>
                <p14:nvPr/>
              </p14:nvContentPartPr>
              <p14:xfrm>
                <a:off x="5843432" y="3601851"/>
                <a:ext cx="1803600" cy="743040"/>
              </p14:xfrm>
            </p:contentPart>
          </mc:Choice>
          <mc:Fallback xmlns="">
            <p:pic>
              <p:nvPicPr>
                <p:cNvPr id="101" name="Ink 100">
                  <a:extLst>
                    <a:ext uri="{FF2B5EF4-FFF2-40B4-BE49-F238E27FC236}">
                      <a16:creationId xmlns:a16="http://schemas.microsoft.com/office/drawing/2014/main" id="{172C7860-1B2F-41BA-9630-F6F73FAB4C98}"/>
                    </a:ext>
                  </a:extLst>
                </p:cNvPr>
                <p:cNvPicPr/>
                <p:nvPr/>
              </p:nvPicPr>
              <p:blipFill>
                <a:blip r:embed="rId106"/>
                <a:stretch>
                  <a:fillRect/>
                </a:stretch>
              </p:blipFill>
              <p:spPr>
                <a:xfrm>
                  <a:off x="5839112" y="3597531"/>
                  <a:ext cx="1812240" cy="75168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03" name="Ink 102">
                  <a:extLst>
                    <a:ext uri="{FF2B5EF4-FFF2-40B4-BE49-F238E27FC236}">
                      <a16:creationId xmlns:a16="http://schemas.microsoft.com/office/drawing/2014/main" id="{DCADF8EC-7923-4EF8-B827-57D8A479E302}"/>
                    </a:ext>
                  </a:extLst>
                </p14:cNvPr>
                <p14:cNvContentPartPr/>
                <p14:nvPr/>
              </p14:nvContentPartPr>
              <p14:xfrm>
                <a:off x="5557232" y="4280091"/>
                <a:ext cx="270720" cy="265680"/>
              </p14:xfrm>
            </p:contentPart>
          </mc:Choice>
          <mc:Fallback xmlns="">
            <p:pic>
              <p:nvPicPr>
                <p:cNvPr id="103" name="Ink 102">
                  <a:extLst>
                    <a:ext uri="{FF2B5EF4-FFF2-40B4-BE49-F238E27FC236}">
                      <a16:creationId xmlns:a16="http://schemas.microsoft.com/office/drawing/2014/main" id="{DCADF8EC-7923-4EF8-B827-57D8A479E302}"/>
                    </a:ext>
                  </a:extLst>
                </p:cNvPr>
                <p:cNvPicPr/>
                <p:nvPr/>
              </p:nvPicPr>
              <p:blipFill>
                <a:blip r:embed="rId108"/>
                <a:stretch>
                  <a:fillRect/>
                </a:stretch>
              </p:blipFill>
              <p:spPr>
                <a:xfrm>
                  <a:off x="5552912" y="4275771"/>
                  <a:ext cx="279360" cy="27432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04" name="Ink 103">
                  <a:extLst>
                    <a:ext uri="{FF2B5EF4-FFF2-40B4-BE49-F238E27FC236}">
                      <a16:creationId xmlns:a16="http://schemas.microsoft.com/office/drawing/2014/main" id="{7D701C01-2101-44A8-BA4E-C9B57471EFB7}"/>
                    </a:ext>
                  </a:extLst>
                </p14:cNvPr>
                <p14:cNvContentPartPr/>
                <p14:nvPr/>
              </p14:nvContentPartPr>
              <p14:xfrm>
                <a:off x="5620232" y="4376571"/>
                <a:ext cx="395640" cy="41400"/>
              </p14:xfrm>
            </p:contentPart>
          </mc:Choice>
          <mc:Fallback xmlns="">
            <p:pic>
              <p:nvPicPr>
                <p:cNvPr id="104" name="Ink 103">
                  <a:extLst>
                    <a:ext uri="{FF2B5EF4-FFF2-40B4-BE49-F238E27FC236}">
                      <a16:creationId xmlns:a16="http://schemas.microsoft.com/office/drawing/2014/main" id="{7D701C01-2101-44A8-BA4E-C9B57471EFB7}"/>
                    </a:ext>
                  </a:extLst>
                </p:cNvPr>
                <p:cNvPicPr/>
                <p:nvPr/>
              </p:nvPicPr>
              <p:blipFill>
                <a:blip r:embed="rId110"/>
                <a:stretch>
                  <a:fillRect/>
                </a:stretch>
              </p:blipFill>
              <p:spPr>
                <a:xfrm>
                  <a:off x="5615912" y="4372251"/>
                  <a:ext cx="40428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06" name="Ink 105">
                  <a:extLst>
                    <a:ext uri="{FF2B5EF4-FFF2-40B4-BE49-F238E27FC236}">
                      <a16:creationId xmlns:a16="http://schemas.microsoft.com/office/drawing/2014/main" id="{49410DCE-5CD9-4754-B904-37A06D1CD805}"/>
                    </a:ext>
                  </a:extLst>
                </p14:cNvPr>
                <p14:cNvContentPartPr/>
                <p14:nvPr/>
              </p14:nvContentPartPr>
              <p14:xfrm>
                <a:off x="7378472" y="4267131"/>
                <a:ext cx="370800" cy="268560"/>
              </p14:xfrm>
            </p:contentPart>
          </mc:Choice>
          <mc:Fallback xmlns="">
            <p:pic>
              <p:nvPicPr>
                <p:cNvPr id="106" name="Ink 105">
                  <a:extLst>
                    <a:ext uri="{FF2B5EF4-FFF2-40B4-BE49-F238E27FC236}">
                      <a16:creationId xmlns:a16="http://schemas.microsoft.com/office/drawing/2014/main" id="{49410DCE-5CD9-4754-B904-37A06D1CD805}"/>
                    </a:ext>
                  </a:extLst>
                </p:cNvPr>
                <p:cNvPicPr/>
                <p:nvPr/>
              </p:nvPicPr>
              <p:blipFill>
                <a:blip r:embed="rId112"/>
                <a:stretch>
                  <a:fillRect/>
                </a:stretch>
              </p:blipFill>
              <p:spPr>
                <a:xfrm>
                  <a:off x="7374152" y="4262811"/>
                  <a:ext cx="37944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07" name="Ink 106">
                  <a:extLst>
                    <a:ext uri="{FF2B5EF4-FFF2-40B4-BE49-F238E27FC236}">
                      <a16:creationId xmlns:a16="http://schemas.microsoft.com/office/drawing/2014/main" id="{8EC23DDB-E67C-4276-A19D-8684CD530456}"/>
                    </a:ext>
                  </a:extLst>
                </p14:cNvPr>
                <p14:cNvContentPartPr/>
                <p14:nvPr/>
              </p14:nvContentPartPr>
              <p14:xfrm>
                <a:off x="5920472" y="3875451"/>
                <a:ext cx="190440" cy="207360"/>
              </p14:xfrm>
            </p:contentPart>
          </mc:Choice>
          <mc:Fallback xmlns="">
            <p:pic>
              <p:nvPicPr>
                <p:cNvPr id="107" name="Ink 106">
                  <a:extLst>
                    <a:ext uri="{FF2B5EF4-FFF2-40B4-BE49-F238E27FC236}">
                      <a16:creationId xmlns:a16="http://schemas.microsoft.com/office/drawing/2014/main" id="{8EC23DDB-E67C-4276-A19D-8684CD530456}"/>
                    </a:ext>
                  </a:extLst>
                </p:cNvPr>
                <p:cNvPicPr/>
                <p:nvPr/>
              </p:nvPicPr>
              <p:blipFill>
                <a:blip r:embed="rId114"/>
                <a:stretch>
                  <a:fillRect/>
                </a:stretch>
              </p:blipFill>
              <p:spPr>
                <a:xfrm>
                  <a:off x="5916152" y="3871131"/>
                  <a:ext cx="1990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08" name="Ink 107">
                  <a:extLst>
                    <a:ext uri="{FF2B5EF4-FFF2-40B4-BE49-F238E27FC236}">
                      <a16:creationId xmlns:a16="http://schemas.microsoft.com/office/drawing/2014/main" id="{CCE93BDE-CF3C-4F43-83AD-FD8EDAC59075}"/>
                    </a:ext>
                  </a:extLst>
                </p14:cNvPr>
                <p14:cNvContentPartPr/>
                <p14:nvPr/>
              </p14:nvContentPartPr>
              <p14:xfrm>
                <a:off x="5920472" y="3940611"/>
                <a:ext cx="166680" cy="45720"/>
              </p14:xfrm>
            </p:contentPart>
          </mc:Choice>
          <mc:Fallback xmlns="">
            <p:pic>
              <p:nvPicPr>
                <p:cNvPr id="108" name="Ink 107">
                  <a:extLst>
                    <a:ext uri="{FF2B5EF4-FFF2-40B4-BE49-F238E27FC236}">
                      <a16:creationId xmlns:a16="http://schemas.microsoft.com/office/drawing/2014/main" id="{CCE93BDE-CF3C-4F43-83AD-FD8EDAC59075}"/>
                    </a:ext>
                  </a:extLst>
                </p:cNvPr>
                <p:cNvPicPr/>
                <p:nvPr/>
              </p:nvPicPr>
              <p:blipFill>
                <a:blip r:embed="rId116"/>
                <a:stretch>
                  <a:fillRect/>
                </a:stretch>
              </p:blipFill>
              <p:spPr>
                <a:xfrm>
                  <a:off x="5916152" y="3936291"/>
                  <a:ext cx="17532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09" name="Ink 108">
                  <a:extLst>
                    <a:ext uri="{FF2B5EF4-FFF2-40B4-BE49-F238E27FC236}">
                      <a16:creationId xmlns:a16="http://schemas.microsoft.com/office/drawing/2014/main" id="{40FA971F-2EB6-497D-866F-3BB5F681A3A4}"/>
                    </a:ext>
                  </a:extLst>
                </p14:cNvPr>
                <p14:cNvContentPartPr/>
                <p14:nvPr/>
              </p14:nvContentPartPr>
              <p14:xfrm>
                <a:off x="6097232" y="3796971"/>
                <a:ext cx="233280" cy="242640"/>
              </p14:xfrm>
            </p:contentPart>
          </mc:Choice>
          <mc:Fallback xmlns="">
            <p:pic>
              <p:nvPicPr>
                <p:cNvPr id="109" name="Ink 108">
                  <a:extLst>
                    <a:ext uri="{FF2B5EF4-FFF2-40B4-BE49-F238E27FC236}">
                      <a16:creationId xmlns:a16="http://schemas.microsoft.com/office/drawing/2014/main" id="{40FA971F-2EB6-497D-866F-3BB5F681A3A4}"/>
                    </a:ext>
                  </a:extLst>
                </p:cNvPr>
                <p:cNvPicPr/>
                <p:nvPr/>
              </p:nvPicPr>
              <p:blipFill>
                <a:blip r:embed="rId118"/>
                <a:stretch>
                  <a:fillRect/>
                </a:stretch>
              </p:blipFill>
              <p:spPr>
                <a:xfrm>
                  <a:off x="6092912" y="3792651"/>
                  <a:ext cx="24192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10" name="Ink 109">
                  <a:extLst>
                    <a:ext uri="{FF2B5EF4-FFF2-40B4-BE49-F238E27FC236}">
                      <a16:creationId xmlns:a16="http://schemas.microsoft.com/office/drawing/2014/main" id="{5ED722D0-AA06-44E4-8790-4C4E94283CA9}"/>
                    </a:ext>
                  </a:extLst>
                </p14:cNvPr>
                <p14:cNvContentPartPr/>
                <p14:nvPr/>
              </p14:nvContentPartPr>
              <p14:xfrm>
                <a:off x="6332672" y="3744771"/>
                <a:ext cx="494640" cy="298800"/>
              </p14:xfrm>
            </p:contentPart>
          </mc:Choice>
          <mc:Fallback xmlns="">
            <p:pic>
              <p:nvPicPr>
                <p:cNvPr id="110" name="Ink 109">
                  <a:extLst>
                    <a:ext uri="{FF2B5EF4-FFF2-40B4-BE49-F238E27FC236}">
                      <a16:creationId xmlns:a16="http://schemas.microsoft.com/office/drawing/2014/main" id="{5ED722D0-AA06-44E4-8790-4C4E94283CA9}"/>
                    </a:ext>
                  </a:extLst>
                </p:cNvPr>
                <p:cNvPicPr/>
                <p:nvPr/>
              </p:nvPicPr>
              <p:blipFill>
                <a:blip r:embed="rId120"/>
                <a:stretch>
                  <a:fillRect/>
                </a:stretch>
              </p:blipFill>
              <p:spPr>
                <a:xfrm>
                  <a:off x="6328352" y="3740451"/>
                  <a:ext cx="50328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11" name="Ink 110">
                  <a:extLst>
                    <a:ext uri="{FF2B5EF4-FFF2-40B4-BE49-F238E27FC236}">
                      <a16:creationId xmlns:a16="http://schemas.microsoft.com/office/drawing/2014/main" id="{B27935B1-8E57-463B-B7CE-BDA95C93678D}"/>
                    </a:ext>
                  </a:extLst>
                </p14:cNvPr>
                <p14:cNvContentPartPr/>
                <p14:nvPr/>
              </p14:nvContentPartPr>
              <p14:xfrm>
                <a:off x="6378392" y="3921891"/>
                <a:ext cx="53640" cy="14400"/>
              </p14:xfrm>
            </p:contentPart>
          </mc:Choice>
          <mc:Fallback xmlns="">
            <p:pic>
              <p:nvPicPr>
                <p:cNvPr id="111" name="Ink 110">
                  <a:extLst>
                    <a:ext uri="{FF2B5EF4-FFF2-40B4-BE49-F238E27FC236}">
                      <a16:creationId xmlns:a16="http://schemas.microsoft.com/office/drawing/2014/main" id="{B27935B1-8E57-463B-B7CE-BDA95C93678D}"/>
                    </a:ext>
                  </a:extLst>
                </p:cNvPr>
                <p:cNvPicPr/>
                <p:nvPr/>
              </p:nvPicPr>
              <p:blipFill>
                <a:blip r:embed="rId122"/>
                <a:stretch>
                  <a:fillRect/>
                </a:stretch>
              </p:blipFill>
              <p:spPr>
                <a:xfrm>
                  <a:off x="6374072" y="3917571"/>
                  <a:ext cx="6228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12" name="Ink 111">
                  <a:extLst>
                    <a:ext uri="{FF2B5EF4-FFF2-40B4-BE49-F238E27FC236}">
                      <a16:creationId xmlns:a16="http://schemas.microsoft.com/office/drawing/2014/main" id="{B2369D15-817F-4BFD-A661-297A398EC12D}"/>
                    </a:ext>
                  </a:extLst>
                </p14:cNvPr>
                <p14:cNvContentPartPr/>
                <p14:nvPr/>
              </p14:nvContentPartPr>
              <p14:xfrm>
                <a:off x="6778712" y="3930171"/>
                <a:ext cx="132840" cy="88560"/>
              </p14:xfrm>
            </p:contentPart>
          </mc:Choice>
          <mc:Fallback xmlns="">
            <p:pic>
              <p:nvPicPr>
                <p:cNvPr id="112" name="Ink 111">
                  <a:extLst>
                    <a:ext uri="{FF2B5EF4-FFF2-40B4-BE49-F238E27FC236}">
                      <a16:creationId xmlns:a16="http://schemas.microsoft.com/office/drawing/2014/main" id="{B2369D15-817F-4BFD-A661-297A398EC12D}"/>
                    </a:ext>
                  </a:extLst>
                </p:cNvPr>
                <p:cNvPicPr/>
                <p:nvPr/>
              </p:nvPicPr>
              <p:blipFill>
                <a:blip r:embed="rId124"/>
                <a:stretch>
                  <a:fillRect/>
                </a:stretch>
              </p:blipFill>
              <p:spPr>
                <a:xfrm>
                  <a:off x="6774392" y="3925851"/>
                  <a:ext cx="14148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113" name="Ink 112">
                  <a:extLst>
                    <a:ext uri="{FF2B5EF4-FFF2-40B4-BE49-F238E27FC236}">
                      <a16:creationId xmlns:a16="http://schemas.microsoft.com/office/drawing/2014/main" id="{39348119-B9F3-435C-B9BC-C7E549D36951}"/>
                    </a:ext>
                  </a:extLst>
                </p14:cNvPr>
                <p14:cNvContentPartPr/>
                <p14:nvPr/>
              </p14:nvContentPartPr>
              <p14:xfrm>
                <a:off x="6964112" y="3920811"/>
                <a:ext cx="170640" cy="89640"/>
              </p14:xfrm>
            </p:contentPart>
          </mc:Choice>
          <mc:Fallback xmlns="">
            <p:pic>
              <p:nvPicPr>
                <p:cNvPr id="113" name="Ink 112">
                  <a:extLst>
                    <a:ext uri="{FF2B5EF4-FFF2-40B4-BE49-F238E27FC236}">
                      <a16:creationId xmlns:a16="http://schemas.microsoft.com/office/drawing/2014/main" id="{39348119-B9F3-435C-B9BC-C7E549D36951}"/>
                    </a:ext>
                  </a:extLst>
                </p:cNvPr>
                <p:cNvPicPr/>
                <p:nvPr/>
              </p:nvPicPr>
              <p:blipFill>
                <a:blip r:embed="rId126"/>
                <a:stretch>
                  <a:fillRect/>
                </a:stretch>
              </p:blipFill>
              <p:spPr>
                <a:xfrm>
                  <a:off x="6959792" y="3916491"/>
                  <a:ext cx="17928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114" name="Ink 113">
                  <a:extLst>
                    <a:ext uri="{FF2B5EF4-FFF2-40B4-BE49-F238E27FC236}">
                      <a16:creationId xmlns:a16="http://schemas.microsoft.com/office/drawing/2014/main" id="{388EE1B3-F179-4F39-96F6-5003E7908482}"/>
                    </a:ext>
                  </a:extLst>
                </p14:cNvPr>
                <p14:cNvContentPartPr/>
                <p14:nvPr/>
              </p14:nvContentPartPr>
              <p14:xfrm>
                <a:off x="7106672" y="3853851"/>
                <a:ext cx="154440" cy="167400"/>
              </p14:xfrm>
            </p:contentPart>
          </mc:Choice>
          <mc:Fallback xmlns="">
            <p:pic>
              <p:nvPicPr>
                <p:cNvPr id="114" name="Ink 113">
                  <a:extLst>
                    <a:ext uri="{FF2B5EF4-FFF2-40B4-BE49-F238E27FC236}">
                      <a16:creationId xmlns:a16="http://schemas.microsoft.com/office/drawing/2014/main" id="{388EE1B3-F179-4F39-96F6-5003E7908482}"/>
                    </a:ext>
                  </a:extLst>
                </p:cNvPr>
                <p:cNvPicPr/>
                <p:nvPr/>
              </p:nvPicPr>
              <p:blipFill>
                <a:blip r:embed="rId128"/>
                <a:stretch>
                  <a:fillRect/>
                </a:stretch>
              </p:blipFill>
              <p:spPr>
                <a:xfrm>
                  <a:off x="7102352" y="3849531"/>
                  <a:ext cx="16308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116" name="Ink 115">
                  <a:extLst>
                    <a:ext uri="{FF2B5EF4-FFF2-40B4-BE49-F238E27FC236}">
                      <a16:creationId xmlns:a16="http://schemas.microsoft.com/office/drawing/2014/main" id="{E6E45CB5-6552-456A-B47D-B31FB2180EE7}"/>
                    </a:ext>
                  </a:extLst>
                </p14:cNvPr>
                <p14:cNvContentPartPr/>
                <p14:nvPr/>
              </p14:nvContentPartPr>
              <p14:xfrm>
                <a:off x="7922432" y="3756651"/>
                <a:ext cx="48960" cy="370080"/>
              </p14:xfrm>
            </p:contentPart>
          </mc:Choice>
          <mc:Fallback xmlns="">
            <p:pic>
              <p:nvPicPr>
                <p:cNvPr id="116" name="Ink 115">
                  <a:extLst>
                    <a:ext uri="{FF2B5EF4-FFF2-40B4-BE49-F238E27FC236}">
                      <a16:creationId xmlns:a16="http://schemas.microsoft.com/office/drawing/2014/main" id="{E6E45CB5-6552-456A-B47D-B31FB2180EE7}"/>
                    </a:ext>
                  </a:extLst>
                </p:cNvPr>
                <p:cNvPicPr/>
                <p:nvPr/>
              </p:nvPicPr>
              <p:blipFill>
                <a:blip r:embed="rId130"/>
                <a:stretch>
                  <a:fillRect/>
                </a:stretch>
              </p:blipFill>
              <p:spPr>
                <a:xfrm>
                  <a:off x="7918112" y="3752331"/>
                  <a:ext cx="57600" cy="3787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17" name="Ink 116">
                  <a:extLst>
                    <a:ext uri="{FF2B5EF4-FFF2-40B4-BE49-F238E27FC236}">
                      <a16:creationId xmlns:a16="http://schemas.microsoft.com/office/drawing/2014/main" id="{00A32D5A-7BE5-42F9-98BE-7A4823D34D54}"/>
                    </a:ext>
                  </a:extLst>
                </p14:cNvPr>
                <p14:cNvContentPartPr/>
                <p14:nvPr/>
              </p14:nvContentPartPr>
              <p14:xfrm>
                <a:off x="8088392" y="3909651"/>
                <a:ext cx="221760" cy="227520"/>
              </p14:xfrm>
            </p:contentPart>
          </mc:Choice>
          <mc:Fallback xmlns="">
            <p:pic>
              <p:nvPicPr>
                <p:cNvPr id="117" name="Ink 116">
                  <a:extLst>
                    <a:ext uri="{FF2B5EF4-FFF2-40B4-BE49-F238E27FC236}">
                      <a16:creationId xmlns:a16="http://schemas.microsoft.com/office/drawing/2014/main" id="{00A32D5A-7BE5-42F9-98BE-7A4823D34D54}"/>
                    </a:ext>
                  </a:extLst>
                </p:cNvPr>
                <p:cNvPicPr/>
                <p:nvPr/>
              </p:nvPicPr>
              <p:blipFill>
                <a:blip r:embed="rId132"/>
                <a:stretch>
                  <a:fillRect/>
                </a:stretch>
              </p:blipFill>
              <p:spPr>
                <a:xfrm>
                  <a:off x="8084072" y="3905331"/>
                  <a:ext cx="230400"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18" name="Ink 117">
                  <a:extLst>
                    <a:ext uri="{FF2B5EF4-FFF2-40B4-BE49-F238E27FC236}">
                      <a16:creationId xmlns:a16="http://schemas.microsoft.com/office/drawing/2014/main" id="{7F4BA98E-3AA3-4342-BE25-2244D23D8521}"/>
                    </a:ext>
                  </a:extLst>
                </p14:cNvPr>
                <p14:cNvContentPartPr/>
                <p14:nvPr/>
              </p14:nvContentPartPr>
              <p14:xfrm>
                <a:off x="8256872" y="3531651"/>
                <a:ext cx="39240" cy="295920"/>
              </p14:xfrm>
            </p:contentPart>
          </mc:Choice>
          <mc:Fallback xmlns="">
            <p:pic>
              <p:nvPicPr>
                <p:cNvPr id="118" name="Ink 117">
                  <a:extLst>
                    <a:ext uri="{FF2B5EF4-FFF2-40B4-BE49-F238E27FC236}">
                      <a16:creationId xmlns:a16="http://schemas.microsoft.com/office/drawing/2014/main" id="{7F4BA98E-3AA3-4342-BE25-2244D23D8521}"/>
                    </a:ext>
                  </a:extLst>
                </p:cNvPr>
                <p:cNvPicPr/>
                <p:nvPr/>
              </p:nvPicPr>
              <p:blipFill>
                <a:blip r:embed="rId134"/>
                <a:stretch>
                  <a:fillRect/>
                </a:stretch>
              </p:blipFill>
              <p:spPr>
                <a:xfrm>
                  <a:off x="8252552" y="3527331"/>
                  <a:ext cx="47880" cy="30456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119" name="Ink 118">
                  <a:extLst>
                    <a:ext uri="{FF2B5EF4-FFF2-40B4-BE49-F238E27FC236}">
                      <a16:creationId xmlns:a16="http://schemas.microsoft.com/office/drawing/2014/main" id="{FCD5A7A0-7BCB-4DD4-8713-FF12D1CCF3F5}"/>
                    </a:ext>
                  </a:extLst>
                </p14:cNvPr>
                <p14:cNvContentPartPr/>
                <p14:nvPr/>
              </p14:nvContentPartPr>
              <p14:xfrm>
                <a:off x="8398352" y="3499611"/>
                <a:ext cx="223200" cy="363600"/>
              </p14:xfrm>
            </p:contentPart>
          </mc:Choice>
          <mc:Fallback xmlns="">
            <p:pic>
              <p:nvPicPr>
                <p:cNvPr id="119" name="Ink 118">
                  <a:extLst>
                    <a:ext uri="{FF2B5EF4-FFF2-40B4-BE49-F238E27FC236}">
                      <a16:creationId xmlns:a16="http://schemas.microsoft.com/office/drawing/2014/main" id="{FCD5A7A0-7BCB-4DD4-8713-FF12D1CCF3F5}"/>
                    </a:ext>
                  </a:extLst>
                </p:cNvPr>
                <p:cNvPicPr/>
                <p:nvPr/>
              </p:nvPicPr>
              <p:blipFill>
                <a:blip r:embed="rId136"/>
                <a:stretch>
                  <a:fillRect/>
                </a:stretch>
              </p:blipFill>
              <p:spPr>
                <a:xfrm>
                  <a:off x="8394032" y="3495291"/>
                  <a:ext cx="23184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121" name="Ink 120">
                  <a:extLst>
                    <a:ext uri="{FF2B5EF4-FFF2-40B4-BE49-F238E27FC236}">
                      <a16:creationId xmlns:a16="http://schemas.microsoft.com/office/drawing/2014/main" id="{ABBE0F5E-8E57-4BAB-B9A7-49BD7B82D129}"/>
                    </a:ext>
                  </a:extLst>
                </p14:cNvPr>
                <p14:cNvContentPartPr/>
                <p14:nvPr/>
              </p14:nvContentPartPr>
              <p14:xfrm>
                <a:off x="2847152" y="4749891"/>
                <a:ext cx="1003320" cy="216000"/>
              </p14:xfrm>
            </p:contentPart>
          </mc:Choice>
          <mc:Fallback xmlns="">
            <p:pic>
              <p:nvPicPr>
                <p:cNvPr id="121" name="Ink 120">
                  <a:extLst>
                    <a:ext uri="{FF2B5EF4-FFF2-40B4-BE49-F238E27FC236}">
                      <a16:creationId xmlns:a16="http://schemas.microsoft.com/office/drawing/2014/main" id="{ABBE0F5E-8E57-4BAB-B9A7-49BD7B82D129}"/>
                    </a:ext>
                  </a:extLst>
                </p:cNvPr>
                <p:cNvPicPr/>
                <p:nvPr/>
              </p:nvPicPr>
              <p:blipFill>
                <a:blip r:embed="rId138"/>
                <a:stretch>
                  <a:fillRect/>
                </a:stretch>
              </p:blipFill>
              <p:spPr>
                <a:xfrm>
                  <a:off x="2842832" y="4745571"/>
                  <a:ext cx="1011960" cy="224640"/>
                </a:xfrm>
                <a:prstGeom prst="rect">
                  <a:avLst/>
                </a:prstGeom>
              </p:spPr>
            </p:pic>
          </mc:Fallback>
        </mc:AlternateContent>
      </p:grpSp>
      <p:grpSp>
        <p:nvGrpSpPr>
          <p:cNvPr id="127" name="Group 126">
            <a:extLst>
              <a:ext uri="{FF2B5EF4-FFF2-40B4-BE49-F238E27FC236}">
                <a16:creationId xmlns:a16="http://schemas.microsoft.com/office/drawing/2014/main" id="{4DBA8A3F-DFD7-451C-A9E4-F0F24FC76D3C}"/>
              </a:ext>
            </a:extLst>
          </p:cNvPr>
          <p:cNvGrpSpPr/>
          <p:nvPr/>
        </p:nvGrpSpPr>
        <p:grpSpPr>
          <a:xfrm>
            <a:off x="5789792" y="4802811"/>
            <a:ext cx="1759680" cy="568800"/>
            <a:chOff x="5789792" y="4802811"/>
            <a:chExt cx="1759680" cy="568800"/>
          </a:xfrm>
        </p:grpSpPr>
        <mc:AlternateContent xmlns:mc="http://schemas.openxmlformats.org/markup-compatibility/2006" xmlns:p14="http://schemas.microsoft.com/office/powerpoint/2010/main">
          <mc:Choice Requires="p14">
            <p:contentPart p14:bwMode="auto" r:id="rId139">
              <p14:nvContentPartPr>
                <p14:cNvPr id="123" name="Ink 122">
                  <a:extLst>
                    <a:ext uri="{FF2B5EF4-FFF2-40B4-BE49-F238E27FC236}">
                      <a16:creationId xmlns:a16="http://schemas.microsoft.com/office/drawing/2014/main" id="{36E03954-3FA2-4D31-8B50-8A8238FAAAAA}"/>
                    </a:ext>
                  </a:extLst>
                </p14:cNvPr>
                <p14:cNvContentPartPr/>
                <p14:nvPr/>
              </p14:nvContentPartPr>
              <p14:xfrm>
                <a:off x="5789792" y="4959411"/>
                <a:ext cx="1759680" cy="412200"/>
              </p14:xfrm>
            </p:contentPart>
          </mc:Choice>
          <mc:Fallback xmlns="">
            <p:pic>
              <p:nvPicPr>
                <p:cNvPr id="123" name="Ink 122">
                  <a:extLst>
                    <a:ext uri="{FF2B5EF4-FFF2-40B4-BE49-F238E27FC236}">
                      <a16:creationId xmlns:a16="http://schemas.microsoft.com/office/drawing/2014/main" id="{36E03954-3FA2-4D31-8B50-8A8238FAAAAA}"/>
                    </a:ext>
                  </a:extLst>
                </p:cNvPr>
                <p:cNvPicPr/>
                <p:nvPr/>
              </p:nvPicPr>
              <p:blipFill>
                <a:blip r:embed="rId140"/>
                <a:stretch>
                  <a:fillRect/>
                </a:stretch>
              </p:blipFill>
              <p:spPr>
                <a:xfrm>
                  <a:off x="5785472" y="4955091"/>
                  <a:ext cx="1768320" cy="42084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124" name="Ink 123">
                  <a:extLst>
                    <a:ext uri="{FF2B5EF4-FFF2-40B4-BE49-F238E27FC236}">
                      <a16:creationId xmlns:a16="http://schemas.microsoft.com/office/drawing/2014/main" id="{047BA510-4FE6-42D0-AE22-AA0D59B7E55B}"/>
                    </a:ext>
                  </a:extLst>
                </p14:cNvPr>
                <p14:cNvContentPartPr/>
                <p14:nvPr/>
              </p14:nvContentPartPr>
              <p14:xfrm>
                <a:off x="6443192" y="4857531"/>
                <a:ext cx="366480" cy="235800"/>
              </p14:xfrm>
            </p:contentPart>
          </mc:Choice>
          <mc:Fallback xmlns="">
            <p:pic>
              <p:nvPicPr>
                <p:cNvPr id="124" name="Ink 123">
                  <a:extLst>
                    <a:ext uri="{FF2B5EF4-FFF2-40B4-BE49-F238E27FC236}">
                      <a16:creationId xmlns:a16="http://schemas.microsoft.com/office/drawing/2014/main" id="{047BA510-4FE6-42D0-AE22-AA0D59B7E55B}"/>
                    </a:ext>
                  </a:extLst>
                </p:cNvPr>
                <p:cNvPicPr/>
                <p:nvPr/>
              </p:nvPicPr>
              <p:blipFill>
                <a:blip r:embed="rId142"/>
                <a:stretch>
                  <a:fillRect/>
                </a:stretch>
              </p:blipFill>
              <p:spPr>
                <a:xfrm>
                  <a:off x="6438872" y="4853211"/>
                  <a:ext cx="37512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26" name="Ink 125">
                  <a:extLst>
                    <a:ext uri="{FF2B5EF4-FFF2-40B4-BE49-F238E27FC236}">
                      <a16:creationId xmlns:a16="http://schemas.microsoft.com/office/drawing/2014/main" id="{36D18483-16F6-43F9-A95C-6C972030A90B}"/>
                    </a:ext>
                  </a:extLst>
                </p14:cNvPr>
                <p14:cNvContentPartPr/>
                <p14:nvPr/>
              </p14:nvContentPartPr>
              <p14:xfrm>
                <a:off x="6807872" y="4802811"/>
                <a:ext cx="401760" cy="305640"/>
              </p14:xfrm>
            </p:contentPart>
          </mc:Choice>
          <mc:Fallback xmlns="">
            <p:pic>
              <p:nvPicPr>
                <p:cNvPr id="126" name="Ink 125">
                  <a:extLst>
                    <a:ext uri="{FF2B5EF4-FFF2-40B4-BE49-F238E27FC236}">
                      <a16:creationId xmlns:a16="http://schemas.microsoft.com/office/drawing/2014/main" id="{36D18483-16F6-43F9-A95C-6C972030A90B}"/>
                    </a:ext>
                  </a:extLst>
                </p:cNvPr>
                <p:cNvPicPr/>
                <p:nvPr/>
              </p:nvPicPr>
              <p:blipFill>
                <a:blip r:embed="rId144"/>
                <a:stretch>
                  <a:fillRect/>
                </a:stretch>
              </p:blipFill>
              <p:spPr>
                <a:xfrm>
                  <a:off x="6803552" y="4798491"/>
                  <a:ext cx="410400" cy="314280"/>
                </a:xfrm>
                <a:prstGeom prst="rect">
                  <a:avLst/>
                </a:prstGeom>
              </p:spPr>
            </p:pic>
          </mc:Fallback>
        </mc:AlternateContent>
      </p:grpSp>
      <p:grpSp>
        <p:nvGrpSpPr>
          <p:cNvPr id="8198" name="Group 8197">
            <a:extLst>
              <a:ext uri="{FF2B5EF4-FFF2-40B4-BE49-F238E27FC236}">
                <a16:creationId xmlns:a16="http://schemas.microsoft.com/office/drawing/2014/main" id="{1A222B8B-35E2-46F9-A587-29BCD84C3233}"/>
              </a:ext>
            </a:extLst>
          </p:cNvPr>
          <p:cNvGrpSpPr/>
          <p:nvPr/>
        </p:nvGrpSpPr>
        <p:grpSpPr>
          <a:xfrm>
            <a:off x="7659992" y="4702731"/>
            <a:ext cx="686880" cy="553320"/>
            <a:chOff x="7659992" y="4702731"/>
            <a:chExt cx="686880" cy="553320"/>
          </a:xfrm>
        </p:grpSpPr>
        <mc:AlternateContent xmlns:mc="http://schemas.openxmlformats.org/markup-compatibility/2006" xmlns:p14="http://schemas.microsoft.com/office/powerpoint/2010/main">
          <mc:Choice Requires="p14">
            <p:contentPart p14:bwMode="auto" r:id="rId145">
              <p14:nvContentPartPr>
                <p14:cNvPr id="8192" name="Ink 8191">
                  <a:extLst>
                    <a:ext uri="{FF2B5EF4-FFF2-40B4-BE49-F238E27FC236}">
                      <a16:creationId xmlns:a16="http://schemas.microsoft.com/office/drawing/2014/main" id="{985F5898-4799-449A-A357-25983F2033E5}"/>
                    </a:ext>
                  </a:extLst>
                </p14:cNvPr>
                <p14:cNvContentPartPr/>
                <p14:nvPr/>
              </p14:nvContentPartPr>
              <p14:xfrm>
                <a:off x="7659992" y="4981011"/>
                <a:ext cx="42120" cy="275040"/>
              </p14:xfrm>
            </p:contentPart>
          </mc:Choice>
          <mc:Fallback xmlns="">
            <p:pic>
              <p:nvPicPr>
                <p:cNvPr id="8192" name="Ink 8191">
                  <a:extLst>
                    <a:ext uri="{FF2B5EF4-FFF2-40B4-BE49-F238E27FC236}">
                      <a16:creationId xmlns:a16="http://schemas.microsoft.com/office/drawing/2014/main" id="{985F5898-4799-449A-A357-25983F2033E5}"/>
                    </a:ext>
                  </a:extLst>
                </p:cNvPr>
                <p:cNvPicPr/>
                <p:nvPr/>
              </p:nvPicPr>
              <p:blipFill>
                <a:blip r:embed="rId146"/>
                <a:stretch>
                  <a:fillRect/>
                </a:stretch>
              </p:blipFill>
              <p:spPr>
                <a:xfrm>
                  <a:off x="7655672" y="4976691"/>
                  <a:ext cx="5076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8194" name="Ink 8193">
                  <a:extLst>
                    <a:ext uri="{FF2B5EF4-FFF2-40B4-BE49-F238E27FC236}">
                      <a16:creationId xmlns:a16="http://schemas.microsoft.com/office/drawing/2014/main" id="{DE3EA658-4F9B-48AE-B0E5-2E3145649805}"/>
                    </a:ext>
                  </a:extLst>
                </p14:cNvPr>
                <p14:cNvContentPartPr/>
                <p14:nvPr/>
              </p14:nvContentPartPr>
              <p14:xfrm>
                <a:off x="7868432" y="4975611"/>
                <a:ext cx="154080" cy="228240"/>
              </p14:xfrm>
            </p:contentPart>
          </mc:Choice>
          <mc:Fallback xmlns="">
            <p:pic>
              <p:nvPicPr>
                <p:cNvPr id="8194" name="Ink 8193">
                  <a:extLst>
                    <a:ext uri="{FF2B5EF4-FFF2-40B4-BE49-F238E27FC236}">
                      <a16:creationId xmlns:a16="http://schemas.microsoft.com/office/drawing/2014/main" id="{DE3EA658-4F9B-48AE-B0E5-2E3145649805}"/>
                    </a:ext>
                  </a:extLst>
                </p:cNvPr>
                <p:cNvPicPr/>
                <p:nvPr/>
              </p:nvPicPr>
              <p:blipFill>
                <a:blip r:embed="rId148"/>
                <a:stretch>
                  <a:fillRect/>
                </a:stretch>
              </p:blipFill>
              <p:spPr>
                <a:xfrm>
                  <a:off x="7864112" y="4971291"/>
                  <a:ext cx="16272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8195" name="Ink 8194">
                  <a:extLst>
                    <a:ext uri="{FF2B5EF4-FFF2-40B4-BE49-F238E27FC236}">
                      <a16:creationId xmlns:a16="http://schemas.microsoft.com/office/drawing/2014/main" id="{BD76153D-ECE9-4738-91A4-FDEE5916A9C1}"/>
                    </a:ext>
                  </a:extLst>
                </p14:cNvPr>
                <p14:cNvContentPartPr/>
                <p14:nvPr/>
              </p14:nvContentPartPr>
              <p14:xfrm>
                <a:off x="8066792" y="4768611"/>
                <a:ext cx="46080" cy="172440"/>
              </p14:xfrm>
            </p:contentPart>
          </mc:Choice>
          <mc:Fallback xmlns="">
            <p:pic>
              <p:nvPicPr>
                <p:cNvPr id="8195" name="Ink 8194">
                  <a:extLst>
                    <a:ext uri="{FF2B5EF4-FFF2-40B4-BE49-F238E27FC236}">
                      <a16:creationId xmlns:a16="http://schemas.microsoft.com/office/drawing/2014/main" id="{BD76153D-ECE9-4738-91A4-FDEE5916A9C1}"/>
                    </a:ext>
                  </a:extLst>
                </p:cNvPr>
                <p:cNvPicPr/>
                <p:nvPr/>
              </p:nvPicPr>
              <p:blipFill>
                <a:blip r:embed="rId150"/>
                <a:stretch>
                  <a:fillRect/>
                </a:stretch>
              </p:blipFill>
              <p:spPr>
                <a:xfrm>
                  <a:off x="8062472" y="4764291"/>
                  <a:ext cx="5472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8196" name="Ink 8195">
                  <a:extLst>
                    <a:ext uri="{FF2B5EF4-FFF2-40B4-BE49-F238E27FC236}">
                      <a16:creationId xmlns:a16="http://schemas.microsoft.com/office/drawing/2014/main" id="{673D2007-2339-485F-B225-2C66C68199F5}"/>
                    </a:ext>
                  </a:extLst>
                </p14:cNvPr>
                <p14:cNvContentPartPr/>
                <p14:nvPr/>
              </p14:nvContentPartPr>
              <p14:xfrm>
                <a:off x="8194232" y="4702731"/>
                <a:ext cx="123480" cy="307800"/>
              </p14:xfrm>
            </p:contentPart>
          </mc:Choice>
          <mc:Fallback xmlns="">
            <p:pic>
              <p:nvPicPr>
                <p:cNvPr id="8196" name="Ink 8195">
                  <a:extLst>
                    <a:ext uri="{FF2B5EF4-FFF2-40B4-BE49-F238E27FC236}">
                      <a16:creationId xmlns:a16="http://schemas.microsoft.com/office/drawing/2014/main" id="{673D2007-2339-485F-B225-2C66C68199F5}"/>
                    </a:ext>
                  </a:extLst>
                </p:cNvPr>
                <p:cNvPicPr/>
                <p:nvPr/>
              </p:nvPicPr>
              <p:blipFill>
                <a:blip r:embed="rId152"/>
                <a:stretch>
                  <a:fillRect/>
                </a:stretch>
              </p:blipFill>
              <p:spPr>
                <a:xfrm>
                  <a:off x="8189912" y="4698411"/>
                  <a:ext cx="132120" cy="31644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8197" name="Ink 8196">
                  <a:extLst>
                    <a:ext uri="{FF2B5EF4-FFF2-40B4-BE49-F238E27FC236}">
                      <a16:creationId xmlns:a16="http://schemas.microsoft.com/office/drawing/2014/main" id="{A582E54F-141F-4497-A342-D40D4E32D7BF}"/>
                    </a:ext>
                  </a:extLst>
                </p14:cNvPr>
                <p14:cNvContentPartPr/>
                <p14:nvPr/>
              </p14:nvContentPartPr>
              <p14:xfrm>
                <a:off x="8152472" y="4883451"/>
                <a:ext cx="194400" cy="25200"/>
              </p14:xfrm>
            </p:contentPart>
          </mc:Choice>
          <mc:Fallback xmlns="">
            <p:pic>
              <p:nvPicPr>
                <p:cNvPr id="8197" name="Ink 8196">
                  <a:extLst>
                    <a:ext uri="{FF2B5EF4-FFF2-40B4-BE49-F238E27FC236}">
                      <a16:creationId xmlns:a16="http://schemas.microsoft.com/office/drawing/2014/main" id="{A582E54F-141F-4497-A342-D40D4E32D7BF}"/>
                    </a:ext>
                  </a:extLst>
                </p:cNvPr>
                <p:cNvPicPr/>
                <p:nvPr/>
              </p:nvPicPr>
              <p:blipFill>
                <a:blip r:embed="rId154"/>
                <a:stretch>
                  <a:fillRect/>
                </a:stretch>
              </p:blipFill>
              <p:spPr>
                <a:xfrm>
                  <a:off x="8148152" y="4879131"/>
                  <a:ext cx="203040" cy="33840"/>
                </a:xfrm>
                <a:prstGeom prst="rect">
                  <a:avLst/>
                </a:prstGeom>
              </p:spPr>
            </p:pic>
          </mc:Fallback>
        </mc:AlternateContent>
      </p:grpSp>
      <p:grpSp>
        <p:nvGrpSpPr>
          <p:cNvPr id="8225" name="Group 8224">
            <a:extLst>
              <a:ext uri="{FF2B5EF4-FFF2-40B4-BE49-F238E27FC236}">
                <a16:creationId xmlns:a16="http://schemas.microsoft.com/office/drawing/2014/main" id="{BA8FE86A-6783-4DE6-975E-E7C25894EDB8}"/>
              </a:ext>
            </a:extLst>
          </p:cNvPr>
          <p:cNvGrpSpPr/>
          <p:nvPr/>
        </p:nvGrpSpPr>
        <p:grpSpPr>
          <a:xfrm>
            <a:off x="4934792" y="5499411"/>
            <a:ext cx="4084920" cy="1203120"/>
            <a:chOff x="4934792" y="5499411"/>
            <a:chExt cx="4084920" cy="1203120"/>
          </a:xfrm>
        </p:grpSpPr>
        <mc:AlternateContent xmlns:mc="http://schemas.openxmlformats.org/markup-compatibility/2006" xmlns:p14="http://schemas.microsoft.com/office/powerpoint/2010/main">
          <mc:Choice Requires="p14">
            <p:contentPart p14:bwMode="auto" r:id="rId155">
              <p14:nvContentPartPr>
                <p14:cNvPr id="8200" name="Ink 8199">
                  <a:extLst>
                    <a:ext uri="{FF2B5EF4-FFF2-40B4-BE49-F238E27FC236}">
                      <a16:creationId xmlns:a16="http://schemas.microsoft.com/office/drawing/2014/main" id="{77C913EF-D0DD-4CE2-9752-C8D637E5FFD1}"/>
                    </a:ext>
                  </a:extLst>
                </p14:cNvPr>
                <p14:cNvContentPartPr/>
                <p14:nvPr/>
              </p14:nvContentPartPr>
              <p14:xfrm>
                <a:off x="5254832" y="5524251"/>
                <a:ext cx="1813320" cy="1108080"/>
              </p14:xfrm>
            </p:contentPart>
          </mc:Choice>
          <mc:Fallback xmlns="">
            <p:pic>
              <p:nvPicPr>
                <p:cNvPr id="8200" name="Ink 8199">
                  <a:extLst>
                    <a:ext uri="{FF2B5EF4-FFF2-40B4-BE49-F238E27FC236}">
                      <a16:creationId xmlns:a16="http://schemas.microsoft.com/office/drawing/2014/main" id="{77C913EF-D0DD-4CE2-9752-C8D637E5FFD1}"/>
                    </a:ext>
                  </a:extLst>
                </p:cNvPr>
                <p:cNvPicPr/>
                <p:nvPr/>
              </p:nvPicPr>
              <p:blipFill>
                <a:blip r:embed="rId156"/>
                <a:stretch>
                  <a:fillRect/>
                </a:stretch>
              </p:blipFill>
              <p:spPr>
                <a:xfrm>
                  <a:off x="5250512" y="5519931"/>
                  <a:ext cx="1821960" cy="111672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8201" name="Ink 8200">
                  <a:extLst>
                    <a:ext uri="{FF2B5EF4-FFF2-40B4-BE49-F238E27FC236}">
                      <a16:creationId xmlns:a16="http://schemas.microsoft.com/office/drawing/2014/main" id="{1EC1E87E-1CBC-48DF-9236-3CF819C9AFDB}"/>
                    </a:ext>
                  </a:extLst>
                </p14:cNvPr>
                <p14:cNvContentPartPr/>
                <p14:nvPr/>
              </p14:nvContentPartPr>
              <p14:xfrm>
                <a:off x="5932712" y="6208611"/>
                <a:ext cx="1450080" cy="108360"/>
              </p14:xfrm>
            </p:contentPart>
          </mc:Choice>
          <mc:Fallback xmlns="">
            <p:pic>
              <p:nvPicPr>
                <p:cNvPr id="8201" name="Ink 8200">
                  <a:extLst>
                    <a:ext uri="{FF2B5EF4-FFF2-40B4-BE49-F238E27FC236}">
                      <a16:creationId xmlns:a16="http://schemas.microsoft.com/office/drawing/2014/main" id="{1EC1E87E-1CBC-48DF-9236-3CF819C9AFDB}"/>
                    </a:ext>
                  </a:extLst>
                </p:cNvPr>
                <p:cNvPicPr/>
                <p:nvPr/>
              </p:nvPicPr>
              <p:blipFill>
                <a:blip r:embed="rId158"/>
                <a:stretch>
                  <a:fillRect/>
                </a:stretch>
              </p:blipFill>
              <p:spPr>
                <a:xfrm>
                  <a:off x="5928392" y="6204291"/>
                  <a:ext cx="1458720" cy="11700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8202" name="Ink 8201">
                  <a:extLst>
                    <a:ext uri="{FF2B5EF4-FFF2-40B4-BE49-F238E27FC236}">
                      <a16:creationId xmlns:a16="http://schemas.microsoft.com/office/drawing/2014/main" id="{403CDD16-5D64-4392-9C0B-6A26B1CDB78A}"/>
                    </a:ext>
                  </a:extLst>
                </p14:cNvPr>
                <p14:cNvContentPartPr/>
                <p14:nvPr/>
              </p14:nvContentPartPr>
              <p14:xfrm>
                <a:off x="6814712" y="5626851"/>
                <a:ext cx="718920" cy="654120"/>
              </p14:xfrm>
            </p:contentPart>
          </mc:Choice>
          <mc:Fallback xmlns="">
            <p:pic>
              <p:nvPicPr>
                <p:cNvPr id="8202" name="Ink 8201">
                  <a:extLst>
                    <a:ext uri="{FF2B5EF4-FFF2-40B4-BE49-F238E27FC236}">
                      <a16:creationId xmlns:a16="http://schemas.microsoft.com/office/drawing/2014/main" id="{403CDD16-5D64-4392-9C0B-6A26B1CDB78A}"/>
                    </a:ext>
                  </a:extLst>
                </p:cNvPr>
                <p:cNvPicPr/>
                <p:nvPr/>
              </p:nvPicPr>
              <p:blipFill>
                <a:blip r:embed="rId160"/>
                <a:stretch>
                  <a:fillRect/>
                </a:stretch>
              </p:blipFill>
              <p:spPr>
                <a:xfrm>
                  <a:off x="6810392" y="5622531"/>
                  <a:ext cx="727560" cy="66276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8204" name="Ink 8203">
                  <a:extLst>
                    <a:ext uri="{FF2B5EF4-FFF2-40B4-BE49-F238E27FC236}">
                      <a16:creationId xmlns:a16="http://schemas.microsoft.com/office/drawing/2014/main" id="{D078EDBD-C84B-4D21-A9CB-A14AAF5A9DBE}"/>
                    </a:ext>
                  </a:extLst>
                </p14:cNvPr>
                <p14:cNvContentPartPr/>
                <p14:nvPr/>
              </p14:nvContentPartPr>
              <p14:xfrm>
                <a:off x="6177512" y="5877051"/>
                <a:ext cx="591120" cy="209520"/>
              </p14:xfrm>
            </p:contentPart>
          </mc:Choice>
          <mc:Fallback xmlns="">
            <p:pic>
              <p:nvPicPr>
                <p:cNvPr id="8204" name="Ink 8203">
                  <a:extLst>
                    <a:ext uri="{FF2B5EF4-FFF2-40B4-BE49-F238E27FC236}">
                      <a16:creationId xmlns:a16="http://schemas.microsoft.com/office/drawing/2014/main" id="{D078EDBD-C84B-4D21-A9CB-A14AAF5A9DBE}"/>
                    </a:ext>
                  </a:extLst>
                </p:cNvPr>
                <p:cNvPicPr/>
                <p:nvPr/>
              </p:nvPicPr>
              <p:blipFill>
                <a:blip r:embed="rId162"/>
                <a:stretch>
                  <a:fillRect/>
                </a:stretch>
              </p:blipFill>
              <p:spPr>
                <a:xfrm>
                  <a:off x="6173192" y="5872731"/>
                  <a:ext cx="59976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8205" name="Ink 8204">
                  <a:extLst>
                    <a:ext uri="{FF2B5EF4-FFF2-40B4-BE49-F238E27FC236}">
                      <a16:creationId xmlns:a16="http://schemas.microsoft.com/office/drawing/2014/main" id="{B030052A-2ADF-49F3-BEBB-2D665F09F2BE}"/>
                    </a:ext>
                  </a:extLst>
                </p14:cNvPr>
                <p14:cNvContentPartPr/>
                <p14:nvPr/>
              </p14:nvContentPartPr>
              <p14:xfrm>
                <a:off x="6768992" y="5721171"/>
                <a:ext cx="559440" cy="348480"/>
              </p14:xfrm>
            </p:contentPart>
          </mc:Choice>
          <mc:Fallback xmlns="">
            <p:pic>
              <p:nvPicPr>
                <p:cNvPr id="8205" name="Ink 8204">
                  <a:extLst>
                    <a:ext uri="{FF2B5EF4-FFF2-40B4-BE49-F238E27FC236}">
                      <a16:creationId xmlns:a16="http://schemas.microsoft.com/office/drawing/2014/main" id="{B030052A-2ADF-49F3-BEBB-2D665F09F2BE}"/>
                    </a:ext>
                  </a:extLst>
                </p:cNvPr>
                <p:cNvPicPr/>
                <p:nvPr/>
              </p:nvPicPr>
              <p:blipFill>
                <a:blip r:embed="rId164"/>
                <a:stretch>
                  <a:fillRect/>
                </a:stretch>
              </p:blipFill>
              <p:spPr>
                <a:xfrm>
                  <a:off x="6764672" y="5716851"/>
                  <a:ext cx="568080" cy="35712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8206" name="Ink 8205">
                  <a:extLst>
                    <a:ext uri="{FF2B5EF4-FFF2-40B4-BE49-F238E27FC236}">
                      <a16:creationId xmlns:a16="http://schemas.microsoft.com/office/drawing/2014/main" id="{072D5D66-ED3B-481E-AC1A-E26FD2FDA163}"/>
                    </a:ext>
                  </a:extLst>
                </p14:cNvPr>
                <p14:cNvContentPartPr/>
                <p14:nvPr/>
              </p14:nvContentPartPr>
              <p14:xfrm>
                <a:off x="7213232" y="5815851"/>
                <a:ext cx="196200" cy="55080"/>
              </p14:xfrm>
            </p:contentPart>
          </mc:Choice>
          <mc:Fallback xmlns="">
            <p:pic>
              <p:nvPicPr>
                <p:cNvPr id="8206" name="Ink 8205">
                  <a:extLst>
                    <a:ext uri="{FF2B5EF4-FFF2-40B4-BE49-F238E27FC236}">
                      <a16:creationId xmlns:a16="http://schemas.microsoft.com/office/drawing/2014/main" id="{072D5D66-ED3B-481E-AC1A-E26FD2FDA163}"/>
                    </a:ext>
                  </a:extLst>
                </p:cNvPr>
                <p:cNvPicPr/>
                <p:nvPr/>
              </p:nvPicPr>
              <p:blipFill>
                <a:blip r:embed="rId166"/>
                <a:stretch>
                  <a:fillRect/>
                </a:stretch>
              </p:blipFill>
              <p:spPr>
                <a:xfrm>
                  <a:off x="7208912" y="5811531"/>
                  <a:ext cx="20484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8207" name="Ink 8206">
                  <a:extLst>
                    <a:ext uri="{FF2B5EF4-FFF2-40B4-BE49-F238E27FC236}">
                      <a16:creationId xmlns:a16="http://schemas.microsoft.com/office/drawing/2014/main" id="{E75255EC-D203-4EDF-910E-099F135A559C}"/>
                    </a:ext>
                  </a:extLst>
                </p14:cNvPr>
                <p14:cNvContentPartPr/>
                <p14:nvPr/>
              </p14:nvContentPartPr>
              <p14:xfrm>
                <a:off x="7607072" y="5499411"/>
                <a:ext cx="694800" cy="563400"/>
              </p14:xfrm>
            </p:contentPart>
          </mc:Choice>
          <mc:Fallback xmlns="">
            <p:pic>
              <p:nvPicPr>
                <p:cNvPr id="8207" name="Ink 8206">
                  <a:extLst>
                    <a:ext uri="{FF2B5EF4-FFF2-40B4-BE49-F238E27FC236}">
                      <a16:creationId xmlns:a16="http://schemas.microsoft.com/office/drawing/2014/main" id="{E75255EC-D203-4EDF-910E-099F135A559C}"/>
                    </a:ext>
                  </a:extLst>
                </p:cNvPr>
                <p:cNvPicPr/>
                <p:nvPr/>
              </p:nvPicPr>
              <p:blipFill>
                <a:blip r:embed="rId168"/>
                <a:stretch>
                  <a:fillRect/>
                </a:stretch>
              </p:blipFill>
              <p:spPr>
                <a:xfrm>
                  <a:off x="7602752" y="5495091"/>
                  <a:ext cx="703440" cy="57204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8208" name="Ink 8207">
                  <a:extLst>
                    <a:ext uri="{FF2B5EF4-FFF2-40B4-BE49-F238E27FC236}">
                      <a16:creationId xmlns:a16="http://schemas.microsoft.com/office/drawing/2014/main" id="{C3D177AE-F59B-493B-9AC6-2811F9156076}"/>
                    </a:ext>
                  </a:extLst>
                </p14:cNvPr>
                <p14:cNvContentPartPr/>
                <p14:nvPr/>
              </p14:nvContentPartPr>
              <p14:xfrm>
                <a:off x="8131232" y="5695971"/>
                <a:ext cx="137160" cy="45720"/>
              </p14:xfrm>
            </p:contentPart>
          </mc:Choice>
          <mc:Fallback xmlns="">
            <p:pic>
              <p:nvPicPr>
                <p:cNvPr id="8208" name="Ink 8207">
                  <a:extLst>
                    <a:ext uri="{FF2B5EF4-FFF2-40B4-BE49-F238E27FC236}">
                      <a16:creationId xmlns:a16="http://schemas.microsoft.com/office/drawing/2014/main" id="{C3D177AE-F59B-493B-9AC6-2811F9156076}"/>
                    </a:ext>
                  </a:extLst>
                </p:cNvPr>
                <p:cNvPicPr/>
                <p:nvPr/>
              </p:nvPicPr>
              <p:blipFill>
                <a:blip r:embed="rId170"/>
                <a:stretch>
                  <a:fillRect/>
                </a:stretch>
              </p:blipFill>
              <p:spPr>
                <a:xfrm>
                  <a:off x="8126912" y="5691651"/>
                  <a:ext cx="14580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8209" name="Ink 8208">
                  <a:extLst>
                    <a:ext uri="{FF2B5EF4-FFF2-40B4-BE49-F238E27FC236}">
                      <a16:creationId xmlns:a16="http://schemas.microsoft.com/office/drawing/2014/main" id="{1C02AE65-451C-48A7-8825-B0DA2DBEA457}"/>
                    </a:ext>
                  </a:extLst>
                </p14:cNvPr>
                <p14:cNvContentPartPr/>
                <p14:nvPr/>
              </p14:nvContentPartPr>
              <p14:xfrm>
                <a:off x="7479272" y="5963811"/>
                <a:ext cx="366120" cy="171360"/>
              </p14:xfrm>
            </p:contentPart>
          </mc:Choice>
          <mc:Fallback xmlns="">
            <p:pic>
              <p:nvPicPr>
                <p:cNvPr id="8209" name="Ink 8208">
                  <a:extLst>
                    <a:ext uri="{FF2B5EF4-FFF2-40B4-BE49-F238E27FC236}">
                      <a16:creationId xmlns:a16="http://schemas.microsoft.com/office/drawing/2014/main" id="{1C02AE65-451C-48A7-8825-B0DA2DBEA457}"/>
                    </a:ext>
                  </a:extLst>
                </p:cNvPr>
                <p:cNvPicPr/>
                <p:nvPr/>
              </p:nvPicPr>
              <p:blipFill>
                <a:blip r:embed="rId172"/>
                <a:stretch>
                  <a:fillRect/>
                </a:stretch>
              </p:blipFill>
              <p:spPr>
                <a:xfrm>
                  <a:off x="7474952" y="5959491"/>
                  <a:ext cx="37476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8210" name="Ink 8209">
                  <a:extLst>
                    <a:ext uri="{FF2B5EF4-FFF2-40B4-BE49-F238E27FC236}">
                      <a16:creationId xmlns:a16="http://schemas.microsoft.com/office/drawing/2014/main" id="{14EF0893-D111-42E5-8CF2-8BEC56FD0D38}"/>
                    </a:ext>
                  </a:extLst>
                </p14:cNvPr>
                <p14:cNvContentPartPr/>
                <p14:nvPr/>
              </p14:nvContentPartPr>
              <p14:xfrm>
                <a:off x="7845392" y="5900091"/>
                <a:ext cx="361440" cy="277200"/>
              </p14:xfrm>
            </p:contentPart>
          </mc:Choice>
          <mc:Fallback xmlns="">
            <p:pic>
              <p:nvPicPr>
                <p:cNvPr id="8210" name="Ink 8209">
                  <a:extLst>
                    <a:ext uri="{FF2B5EF4-FFF2-40B4-BE49-F238E27FC236}">
                      <a16:creationId xmlns:a16="http://schemas.microsoft.com/office/drawing/2014/main" id="{14EF0893-D111-42E5-8CF2-8BEC56FD0D38}"/>
                    </a:ext>
                  </a:extLst>
                </p:cNvPr>
                <p:cNvPicPr/>
                <p:nvPr/>
              </p:nvPicPr>
              <p:blipFill>
                <a:blip r:embed="rId174"/>
                <a:stretch>
                  <a:fillRect/>
                </a:stretch>
              </p:blipFill>
              <p:spPr>
                <a:xfrm>
                  <a:off x="7841072" y="5895771"/>
                  <a:ext cx="37008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8211" name="Ink 8210">
                  <a:extLst>
                    <a:ext uri="{FF2B5EF4-FFF2-40B4-BE49-F238E27FC236}">
                      <a16:creationId xmlns:a16="http://schemas.microsoft.com/office/drawing/2014/main" id="{B8D4C40F-9AD3-40CE-95E5-658BC16E54D5}"/>
                    </a:ext>
                  </a:extLst>
                </p14:cNvPr>
                <p14:cNvContentPartPr/>
                <p14:nvPr/>
              </p14:nvContentPartPr>
              <p14:xfrm>
                <a:off x="8234912" y="5904411"/>
                <a:ext cx="631080" cy="283320"/>
              </p14:xfrm>
            </p:contentPart>
          </mc:Choice>
          <mc:Fallback xmlns="">
            <p:pic>
              <p:nvPicPr>
                <p:cNvPr id="8211" name="Ink 8210">
                  <a:extLst>
                    <a:ext uri="{FF2B5EF4-FFF2-40B4-BE49-F238E27FC236}">
                      <a16:creationId xmlns:a16="http://schemas.microsoft.com/office/drawing/2014/main" id="{B8D4C40F-9AD3-40CE-95E5-658BC16E54D5}"/>
                    </a:ext>
                  </a:extLst>
                </p:cNvPr>
                <p:cNvPicPr/>
                <p:nvPr/>
              </p:nvPicPr>
              <p:blipFill>
                <a:blip r:embed="rId176"/>
                <a:stretch>
                  <a:fillRect/>
                </a:stretch>
              </p:blipFill>
              <p:spPr>
                <a:xfrm>
                  <a:off x="8230592" y="5900091"/>
                  <a:ext cx="639720" cy="29196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8213" name="Ink 8212">
                  <a:extLst>
                    <a:ext uri="{FF2B5EF4-FFF2-40B4-BE49-F238E27FC236}">
                      <a16:creationId xmlns:a16="http://schemas.microsoft.com/office/drawing/2014/main" id="{D27C9462-F540-4747-BB75-B33EF2A73A84}"/>
                    </a:ext>
                  </a:extLst>
                </p14:cNvPr>
                <p14:cNvContentPartPr/>
                <p14:nvPr/>
              </p14:nvContentPartPr>
              <p14:xfrm>
                <a:off x="4949912" y="5882451"/>
                <a:ext cx="117360" cy="293040"/>
              </p14:xfrm>
            </p:contentPart>
          </mc:Choice>
          <mc:Fallback xmlns="">
            <p:pic>
              <p:nvPicPr>
                <p:cNvPr id="8213" name="Ink 8212">
                  <a:extLst>
                    <a:ext uri="{FF2B5EF4-FFF2-40B4-BE49-F238E27FC236}">
                      <a16:creationId xmlns:a16="http://schemas.microsoft.com/office/drawing/2014/main" id="{D27C9462-F540-4747-BB75-B33EF2A73A84}"/>
                    </a:ext>
                  </a:extLst>
                </p:cNvPr>
                <p:cNvPicPr/>
                <p:nvPr/>
              </p:nvPicPr>
              <p:blipFill>
                <a:blip r:embed="rId178"/>
                <a:stretch>
                  <a:fillRect/>
                </a:stretch>
              </p:blipFill>
              <p:spPr>
                <a:xfrm>
                  <a:off x="4945592" y="5878131"/>
                  <a:ext cx="126000" cy="30168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8214" name="Ink 8213">
                  <a:extLst>
                    <a:ext uri="{FF2B5EF4-FFF2-40B4-BE49-F238E27FC236}">
                      <a16:creationId xmlns:a16="http://schemas.microsoft.com/office/drawing/2014/main" id="{3FA44F2E-0AB9-4938-A6B1-3A888DF37B7D}"/>
                    </a:ext>
                  </a:extLst>
                </p14:cNvPr>
                <p14:cNvContentPartPr/>
                <p14:nvPr/>
              </p14:nvContentPartPr>
              <p14:xfrm>
                <a:off x="4934792" y="6040851"/>
                <a:ext cx="162000" cy="19440"/>
              </p14:xfrm>
            </p:contentPart>
          </mc:Choice>
          <mc:Fallback xmlns="">
            <p:pic>
              <p:nvPicPr>
                <p:cNvPr id="8214" name="Ink 8213">
                  <a:extLst>
                    <a:ext uri="{FF2B5EF4-FFF2-40B4-BE49-F238E27FC236}">
                      <a16:creationId xmlns:a16="http://schemas.microsoft.com/office/drawing/2014/main" id="{3FA44F2E-0AB9-4938-A6B1-3A888DF37B7D}"/>
                    </a:ext>
                  </a:extLst>
                </p:cNvPr>
                <p:cNvPicPr/>
                <p:nvPr/>
              </p:nvPicPr>
              <p:blipFill>
                <a:blip r:embed="rId180"/>
                <a:stretch>
                  <a:fillRect/>
                </a:stretch>
              </p:blipFill>
              <p:spPr>
                <a:xfrm>
                  <a:off x="4930472" y="6036531"/>
                  <a:ext cx="17064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8216" name="Ink 8215">
                  <a:extLst>
                    <a:ext uri="{FF2B5EF4-FFF2-40B4-BE49-F238E27FC236}">
                      <a16:creationId xmlns:a16="http://schemas.microsoft.com/office/drawing/2014/main" id="{F567609A-BB9F-4FE6-B49F-0162F02037F4}"/>
                    </a:ext>
                  </a:extLst>
                </p14:cNvPr>
                <p14:cNvContentPartPr/>
                <p14:nvPr/>
              </p14:nvContentPartPr>
              <p14:xfrm>
                <a:off x="5929832" y="6275211"/>
                <a:ext cx="1702080" cy="132840"/>
              </p14:xfrm>
            </p:contentPart>
          </mc:Choice>
          <mc:Fallback xmlns="">
            <p:pic>
              <p:nvPicPr>
                <p:cNvPr id="8216" name="Ink 8215">
                  <a:extLst>
                    <a:ext uri="{FF2B5EF4-FFF2-40B4-BE49-F238E27FC236}">
                      <a16:creationId xmlns:a16="http://schemas.microsoft.com/office/drawing/2014/main" id="{F567609A-BB9F-4FE6-B49F-0162F02037F4}"/>
                    </a:ext>
                  </a:extLst>
                </p:cNvPr>
                <p:cNvPicPr/>
                <p:nvPr/>
              </p:nvPicPr>
              <p:blipFill>
                <a:blip r:embed="rId182"/>
                <a:stretch>
                  <a:fillRect/>
                </a:stretch>
              </p:blipFill>
              <p:spPr>
                <a:xfrm>
                  <a:off x="5925512" y="6270891"/>
                  <a:ext cx="1710720" cy="14148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8217" name="Ink 8216">
                  <a:extLst>
                    <a:ext uri="{FF2B5EF4-FFF2-40B4-BE49-F238E27FC236}">
                      <a16:creationId xmlns:a16="http://schemas.microsoft.com/office/drawing/2014/main" id="{5CAA7870-F6B9-4543-BDEA-40A2FCD4A08B}"/>
                    </a:ext>
                  </a:extLst>
                </p14:cNvPr>
                <p14:cNvContentPartPr/>
                <p14:nvPr/>
              </p14:nvContentPartPr>
              <p14:xfrm>
                <a:off x="5740472" y="6150291"/>
                <a:ext cx="380520" cy="338760"/>
              </p14:xfrm>
            </p:contentPart>
          </mc:Choice>
          <mc:Fallback xmlns="">
            <p:pic>
              <p:nvPicPr>
                <p:cNvPr id="8217" name="Ink 8216">
                  <a:extLst>
                    <a:ext uri="{FF2B5EF4-FFF2-40B4-BE49-F238E27FC236}">
                      <a16:creationId xmlns:a16="http://schemas.microsoft.com/office/drawing/2014/main" id="{5CAA7870-F6B9-4543-BDEA-40A2FCD4A08B}"/>
                    </a:ext>
                  </a:extLst>
                </p:cNvPr>
                <p:cNvPicPr/>
                <p:nvPr/>
              </p:nvPicPr>
              <p:blipFill>
                <a:blip r:embed="rId184"/>
                <a:stretch>
                  <a:fillRect/>
                </a:stretch>
              </p:blipFill>
              <p:spPr>
                <a:xfrm>
                  <a:off x="5736152" y="6145971"/>
                  <a:ext cx="389160" cy="34740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8218" name="Ink 8217">
                  <a:extLst>
                    <a:ext uri="{FF2B5EF4-FFF2-40B4-BE49-F238E27FC236}">
                      <a16:creationId xmlns:a16="http://schemas.microsoft.com/office/drawing/2014/main" id="{1D6BA3CB-4C72-44BA-8673-130227A97E9A}"/>
                    </a:ext>
                  </a:extLst>
                </p14:cNvPr>
                <p14:cNvContentPartPr/>
                <p14:nvPr/>
              </p14:nvContentPartPr>
              <p14:xfrm>
                <a:off x="6887072" y="6345411"/>
                <a:ext cx="433080" cy="260640"/>
              </p14:xfrm>
            </p:contentPart>
          </mc:Choice>
          <mc:Fallback xmlns="">
            <p:pic>
              <p:nvPicPr>
                <p:cNvPr id="8218" name="Ink 8217">
                  <a:extLst>
                    <a:ext uri="{FF2B5EF4-FFF2-40B4-BE49-F238E27FC236}">
                      <a16:creationId xmlns:a16="http://schemas.microsoft.com/office/drawing/2014/main" id="{1D6BA3CB-4C72-44BA-8673-130227A97E9A}"/>
                    </a:ext>
                  </a:extLst>
                </p:cNvPr>
                <p:cNvPicPr/>
                <p:nvPr/>
              </p:nvPicPr>
              <p:blipFill>
                <a:blip r:embed="rId186"/>
                <a:stretch>
                  <a:fillRect/>
                </a:stretch>
              </p:blipFill>
              <p:spPr>
                <a:xfrm>
                  <a:off x="6882752" y="6341091"/>
                  <a:ext cx="44172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8219" name="Ink 8218">
                  <a:extLst>
                    <a:ext uri="{FF2B5EF4-FFF2-40B4-BE49-F238E27FC236}">
                      <a16:creationId xmlns:a16="http://schemas.microsoft.com/office/drawing/2014/main" id="{640E01CC-06CD-417E-9DF2-1C26A5CB83CE}"/>
                    </a:ext>
                  </a:extLst>
                </p14:cNvPr>
                <p14:cNvContentPartPr/>
                <p14:nvPr/>
              </p14:nvContentPartPr>
              <p14:xfrm>
                <a:off x="7524632" y="6482211"/>
                <a:ext cx="141120" cy="220320"/>
              </p14:xfrm>
            </p:contentPart>
          </mc:Choice>
          <mc:Fallback xmlns="">
            <p:pic>
              <p:nvPicPr>
                <p:cNvPr id="8219" name="Ink 8218">
                  <a:extLst>
                    <a:ext uri="{FF2B5EF4-FFF2-40B4-BE49-F238E27FC236}">
                      <a16:creationId xmlns:a16="http://schemas.microsoft.com/office/drawing/2014/main" id="{640E01CC-06CD-417E-9DF2-1C26A5CB83CE}"/>
                    </a:ext>
                  </a:extLst>
                </p:cNvPr>
                <p:cNvPicPr/>
                <p:nvPr/>
              </p:nvPicPr>
              <p:blipFill>
                <a:blip r:embed="rId188"/>
                <a:stretch>
                  <a:fillRect/>
                </a:stretch>
              </p:blipFill>
              <p:spPr>
                <a:xfrm>
                  <a:off x="7520312" y="6477891"/>
                  <a:ext cx="14976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8220" name="Ink 8219">
                  <a:extLst>
                    <a:ext uri="{FF2B5EF4-FFF2-40B4-BE49-F238E27FC236}">
                      <a16:creationId xmlns:a16="http://schemas.microsoft.com/office/drawing/2014/main" id="{200F43DD-5661-4D25-BFFB-8C2A4400DDA6}"/>
                    </a:ext>
                  </a:extLst>
                </p14:cNvPr>
                <p14:cNvContentPartPr/>
                <p14:nvPr/>
              </p14:nvContentPartPr>
              <p14:xfrm>
                <a:off x="7713992" y="6518931"/>
                <a:ext cx="185760" cy="86040"/>
              </p14:xfrm>
            </p:contentPart>
          </mc:Choice>
          <mc:Fallback xmlns="">
            <p:pic>
              <p:nvPicPr>
                <p:cNvPr id="8220" name="Ink 8219">
                  <a:extLst>
                    <a:ext uri="{FF2B5EF4-FFF2-40B4-BE49-F238E27FC236}">
                      <a16:creationId xmlns:a16="http://schemas.microsoft.com/office/drawing/2014/main" id="{200F43DD-5661-4D25-BFFB-8C2A4400DDA6}"/>
                    </a:ext>
                  </a:extLst>
                </p:cNvPr>
                <p:cNvPicPr/>
                <p:nvPr/>
              </p:nvPicPr>
              <p:blipFill>
                <a:blip r:embed="rId190"/>
                <a:stretch>
                  <a:fillRect/>
                </a:stretch>
              </p:blipFill>
              <p:spPr>
                <a:xfrm>
                  <a:off x="7709672" y="6514611"/>
                  <a:ext cx="19440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8221" name="Ink 8220">
                  <a:extLst>
                    <a:ext uri="{FF2B5EF4-FFF2-40B4-BE49-F238E27FC236}">
                      <a16:creationId xmlns:a16="http://schemas.microsoft.com/office/drawing/2014/main" id="{D3261E5E-ADD8-496C-B1E6-96E8C12D24F0}"/>
                    </a:ext>
                  </a:extLst>
                </p14:cNvPr>
                <p14:cNvContentPartPr/>
                <p14:nvPr/>
              </p14:nvContentPartPr>
              <p14:xfrm>
                <a:off x="7927112" y="6415611"/>
                <a:ext cx="269280" cy="207360"/>
              </p14:xfrm>
            </p:contentPart>
          </mc:Choice>
          <mc:Fallback xmlns="">
            <p:pic>
              <p:nvPicPr>
                <p:cNvPr id="8221" name="Ink 8220">
                  <a:extLst>
                    <a:ext uri="{FF2B5EF4-FFF2-40B4-BE49-F238E27FC236}">
                      <a16:creationId xmlns:a16="http://schemas.microsoft.com/office/drawing/2014/main" id="{D3261E5E-ADD8-496C-B1E6-96E8C12D24F0}"/>
                    </a:ext>
                  </a:extLst>
                </p:cNvPr>
                <p:cNvPicPr/>
                <p:nvPr/>
              </p:nvPicPr>
              <p:blipFill>
                <a:blip r:embed="rId192"/>
                <a:stretch>
                  <a:fillRect/>
                </a:stretch>
              </p:blipFill>
              <p:spPr>
                <a:xfrm>
                  <a:off x="7922792" y="6411291"/>
                  <a:ext cx="2779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8222" name="Ink 8221">
                  <a:extLst>
                    <a:ext uri="{FF2B5EF4-FFF2-40B4-BE49-F238E27FC236}">
                      <a16:creationId xmlns:a16="http://schemas.microsoft.com/office/drawing/2014/main" id="{3288B41A-E0A9-4BDD-B94D-921ECFA24352}"/>
                    </a:ext>
                  </a:extLst>
                </p14:cNvPr>
                <p14:cNvContentPartPr/>
                <p14:nvPr/>
              </p14:nvContentPartPr>
              <p14:xfrm>
                <a:off x="8347232" y="6454131"/>
                <a:ext cx="429120" cy="124200"/>
              </p14:xfrm>
            </p:contentPart>
          </mc:Choice>
          <mc:Fallback xmlns="">
            <p:pic>
              <p:nvPicPr>
                <p:cNvPr id="8222" name="Ink 8221">
                  <a:extLst>
                    <a:ext uri="{FF2B5EF4-FFF2-40B4-BE49-F238E27FC236}">
                      <a16:creationId xmlns:a16="http://schemas.microsoft.com/office/drawing/2014/main" id="{3288B41A-E0A9-4BDD-B94D-921ECFA24352}"/>
                    </a:ext>
                  </a:extLst>
                </p:cNvPr>
                <p:cNvPicPr/>
                <p:nvPr/>
              </p:nvPicPr>
              <p:blipFill>
                <a:blip r:embed="rId194"/>
                <a:stretch>
                  <a:fillRect/>
                </a:stretch>
              </p:blipFill>
              <p:spPr>
                <a:xfrm>
                  <a:off x="8342912" y="6449811"/>
                  <a:ext cx="437760" cy="13284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8223" name="Ink 8222">
                  <a:extLst>
                    <a:ext uri="{FF2B5EF4-FFF2-40B4-BE49-F238E27FC236}">
                      <a16:creationId xmlns:a16="http://schemas.microsoft.com/office/drawing/2014/main" id="{4A5071FB-13C4-4E9E-B25F-672A899B31E1}"/>
                    </a:ext>
                  </a:extLst>
                </p14:cNvPr>
                <p14:cNvContentPartPr/>
                <p14:nvPr/>
              </p14:nvContentPartPr>
              <p14:xfrm>
                <a:off x="8773112" y="6454851"/>
                <a:ext cx="227520" cy="157680"/>
              </p14:xfrm>
            </p:contentPart>
          </mc:Choice>
          <mc:Fallback xmlns="">
            <p:pic>
              <p:nvPicPr>
                <p:cNvPr id="8223" name="Ink 8222">
                  <a:extLst>
                    <a:ext uri="{FF2B5EF4-FFF2-40B4-BE49-F238E27FC236}">
                      <a16:creationId xmlns:a16="http://schemas.microsoft.com/office/drawing/2014/main" id="{4A5071FB-13C4-4E9E-B25F-672A899B31E1}"/>
                    </a:ext>
                  </a:extLst>
                </p:cNvPr>
                <p:cNvPicPr/>
                <p:nvPr/>
              </p:nvPicPr>
              <p:blipFill>
                <a:blip r:embed="rId196"/>
                <a:stretch>
                  <a:fillRect/>
                </a:stretch>
              </p:blipFill>
              <p:spPr>
                <a:xfrm>
                  <a:off x="8768792" y="6450531"/>
                  <a:ext cx="23616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8224" name="Ink 8223">
                  <a:extLst>
                    <a:ext uri="{FF2B5EF4-FFF2-40B4-BE49-F238E27FC236}">
                      <a16:creationId xmlns:a16="http://schemas.microsoft.com/office/drawing/2014/main" id="{3D8F781A-0C56-424E-B4A4-264AD44434EC}"/>
                    </a:ext>
                  </a:extLst>
                </p14:cNvPr>
                <p14:cNvContentPartPr/>
                <p14:nvPr/>
              </p14:nvContentPartPr>
              <p14:xfrm>
                <a:off x="8919632" y="6475371"/>
                <a:ext cx="100080" cy="40680"/>
              </p14:xfrm>
            </p:contentPart>
          </mc:Choice>
          <mc:Fallback xmlns="">
            <p:pic>
              <p:nvPicPr>
                <p:cNvPr id="8224" name="Ink 8223">
                  <a:extLst>
                    <a:ext uri="{FF2B5EF4-FFF2-40B4-BE49-F238E27FC236}">
                      <a16:creationId xmlns:a16="http://schemas.microsoft.com/office/drawing/2014/main" id="{3D8F781A-0C56-424E-B4A4-264AD44434EC}"/>
                    </a:ext>
                  </a:extLst>
                </p:cNvPr>
                <p:cNvPicPr/>
                <p:nvPr/>
              </p:nvPicPr>
              <p:blipFill>
                <a:blip r:embed="rId198"/>
                <a:stretch>
                  <a:fillRect/>
                </a:stretch>
              </p:blipFill>
              <p:spPr>
                <a:xfrm>
                  <a:off x="8915312" y="6471051"/>
                  <a:ext cx="108720" cy="49320"/>
                </a:xfrm>
                <a:prstGeom prst="rect">
                  <a:avLst/>
                </a:prstGeom>
              </p:spPr>
            </p:pic>
          </mc:Fallback>
        </mc:AlternateContent>
      </p:grpSp>
    </p:spTree>
    <p:extLst>
      <p:ext uri="{BB962C8B-B14F-4D97-AF65-F5344CB8AC3E}">
        <p14:creationId xmlns:p14="http://schemas.microsoft.com/office/powerpoint/2010/main" val="748088967"/>
      </p:ext>
    </p:extLst>
  </p:cSld>
  <p:clrMapOvr>
    <a:masterClrMapping/>
  </p:clrMapOvr>
  <p:transition advTm="232405"/>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3" name="Picture 1" descr="\\psf\Home\Desktop\740px-Bjt_forward_active_bands.svg.png"/>
          <p:cNvPicPr>
            <a:picLocks noChangeAspect="1" noChangeArrowheads="1"/>
          </p:cNvPicPr>
          <p:nvPr/>
        </p:nvPicPr>
        <p:blipFill>
          <a:blip r:embed="rId2" cstate="print"/>
          <a:srcRect/>
          <a:stretch>
            <a:fillRect/>
          </a:stretch>
        </p:blipFill>
        <p:spPr bwMode="auto">
          <a:xfrm>
            <a:off x="607427" y="2787135"/>
            <a:ext cx="7048500" cy="3810000"/>
          </a:xfrm>
          <a:prstGeom prst="rect">
            <a:avLst/>
          </a:prstGeom>
          <a:solidFill>
            <a:schemeClr val="tx1"/>
          </a:solidFill>
        </p:spPr>
      </p:pic>
      <p:sp>
        <p:nvSpPr>
          <p:cNvPr id="2" name="Title 1"/>
          <p:cNvSpPr>
            <a:spLocks noGrp="1"/>
          </p:cNvSpPr>
          <p:nvPr>
            <p:ph type="title"/>
          </p:nvPr>
        </p:nvSpPr>
        <p:spPr>
          <a:xfrm>
            <a:off x="0" y="685800"/>
            <a:ext cx="8915400" cy="1143000"/>
          </a:xfrm>
        </p:spPr>
        <p:txBody>
          <a:bodyPr>
            <a:normAutofit/>
          </a:bodyPr>
          <a:lstStyle/>
          <a:p>
            <a:r>
              <a:rPr lang="en-US" dirty="0"/>
              <a:t>BJT in the forward-active mode</a:t>
            </a:r>
          </a:p>
        </p:txBody>
      </p:sp>
      <p:sp>
        <p:nvSpPr>
          <p:cNvPr id="6" name="Slide Number Placeholder 5"/>
          <p:cNvSpPr>
            <a:spLocks noGrp="1"/>
          </p:cNvSpPr>
          <p:nvPr>
            <p:ph type="sldNum" sz="quarter" idx="12"/>
          </p:nvPr>
        </p:nvSpPr>
        <p:spPr/>
        <p:txBody>
          <a:bodyPr/>
          <a:lstStyle/>
          <a:p>
            <a:fld id="{153644B5-4BB5-478C-9B1D-5BAA105A4AAF}" type="slidenum">
              <a:rPr lang="en-US" smtClean="0"/>
              <a:pPr/>
              <a:t>5</a:t>
            </a:fld>
            <a:endParaRPr lang="en-US"/>
          </a:p>
        </p:txBody>
      </p:sp>
      <p:sp>
        <p:nvSpPr>
          <p:cNvPr id="7" name="Rectangle 6"/>
          <p:cNvSpPr/>
          <p:nvPr/>
        </p:nvSpPr>
        <p:spPr>
          <a:xfrm>
            <a:off x="1143000" y="1752600"/>
            <a:ext cx="8763000" cy="707886"/>
          </a:xfrm>
          <a:prstGeom prst="rect">
            <a:avLst/>
          </a:prstGeom>
        </p:spPr>
        <p:txBody>
          <a:bodyPr wrap="square">
            <a:spAutoFit/>
          </a:bodyPr>
          <a:lstStyle/>
          <a:p>
            <a:r>
              <a:rPr lang="en-US" sz="2000" dirty="0"/>
              <a:t>Emitter-Base junction is forward biased, </a:t>
            </a:r>
          </a:p>
          <a:p>
            <a:r>
              <a:rPr lang="en-US" sz="2000" dirty="0"/>
              <a:t>Collector-Base junction is reverse biased.</a:t>
            </a:r>
          </a:p>
        </p:txBody>
      </p:sp>
      <p:cxnSp>
        <p:nvCxnSpPr>
          <p:cNvPr id="49" name="Straight Connector 48"/>
          <p:cNvCxnSpPr/>
          <p:nvPr/>
        </p:nvCxnSpPr>
        <p:spPr>
          <a:xfrm>
            <a:off x="10134600" y="4495800"/>
            <a:ext cx="914400" cy="914400"/>
          </a:xfrm>
          <a:prstGeom prst="line">
            <a:avLst/>
          </a:prstGeom>
        </p:spPr>
        <p:style>
          <a:lnRef idx="1">
            <a:schemeClr val="accent1"/>
          </a:lnRef>
          <a:fillRef idx="0">
            <a:schemeClr val="accent1"/>
          </a:fillRef>
          <a:effectRef idx="0">
            <a:schemeClr val="accent1"/>
          </a:effectRef>
          <a:fontRef idx="minor">
            <a:schemeClr val="tx1"/>
          </a:fontRef>
        </p:style>
      </p:cxnSp>
      <p:grpSp>
        <p:nvGrpSpPr>
          <p:cNvPr id="72" name="Group 71"/>
          <p:cNvGrpSpPr/>
          <p:nvPr/>
        </p:nvGrpSpPr>
        <p:grpSpPr>
          <a:xfrm>
            <a:off x="1295400" y="3048000"/>
            <a:ext cx="304800" cy="304800"/>
            <a:chOff x="7315200" y="3276600"/>
            <a:chExt cx="304800" cy="304800"/>
          </a:xfrm>
          <a:solidFill>
            <a:schemeClr val="bg2">
              <a:lumMod val="60000"/>
              <a:lumOff val="40000"/>
            </a:schemeClr>
          </a:solidFill>
        </p:grpSpPr>
        <p:sp>
          <p:nvSpPr>
            <p:cNvPr id="73" name="Oval 72"/>
            <p:cNvSpPr/>
            <p:nvPr/>
          </p:nvSpPr>
          <p:spPr>
            <a:xfrm>
              <a:off x="7315200" y="3276600"/>
              <a:ext cx="304800" cy="304800"/>
            </a:xfrm>
            <a:prstGeom prst="ellipse">
              <a:avLst/>
            </a:prstGeom>
            <a:grp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4" name="Straight Connector 73"/>
            <p:cNvCxnSpPr/>
            <p:nvPr/>
          </p:nvCxnSpPr>
          <p:spPr>
            <a:xfrm>
              <a:off x="7391400" y="3429000"/>
              <a:ext cx="152400" cy="0"/>
            </a:xfrm>
            <a:prstGeom prst="line">
              <a:avLst/>
            </a:prstGeom>
            <a:grpFill/>
          </p:spPr>
          <p:style>
            <a:lnRef idx="2">
              <a:schemeClr val="dk1"/>
            </a:lnRef>
            <a:fillRef idx="0">
              <a:schemeClr val="dk1"/>
            </a:fillRef>
            <a:effectRef idx="1">
              <a:schemeClr val="dk1"/>
            </a:effectRef>
            <a:fontRef idx="minor">
              <a:schemeClr val="tx1"/>
            </a:fontRef>
          </p:style>
        </p:cxnSp>
      </p:grpSp>
      <p:grpSp>
        <p:nvGrpSpPr>
          <p:cNvPr id="28" name="Group 27"/>
          <p:cNvGrpSpPr/>
          <p:nvPr/>
        </p:nvGrpSpPr>
        <p:grpSpPr>
          <a:xfrm>
            <a:off x="1447800" y="3276600"/>
            <a:ext cx="304800" cy="304800"/>
            <a:chOff x="7315200" y="3276600"/>
            <a:chExt cx="304800" cy="304800"/>
          </a:xfrm>
          <a:solidFill>
            <a:schemeClr val="bg2">
              <a:lumMod val="60000"/>
              <a:lumOff val="40000"/>
            </a:schemeClr>
          </a:solidFill>
        </p:grpSpPr>
        <p:sp>
          <p:nvSpPr>
            <p:cNvPr id="29" name="Oval 28"/>
            <p:cNvSpPr/>
            <p:nvPr/>
          </p:nvSpPr>
          <p:spPr>
            <a:xfrm>
              <a:off x="7315200" y="3276600"/>
              <a:ext cx="304800" cy="304800"/>
            </a:xfrm>
            <a:prstGeom prst="ellipse">
              <a:avLst/>
            </a:prstGeom>
            <a:grp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0" name="Straight Connector 29"/>
            <p:cNvCxnSpPr/>
            <p:nvPr/>
          </p:nvCxnSpPr>
          <p:spPr>
            <a:xfrm>
              <a:off x="7391400" y="3429000"/>
              <a:ext cx="152400" cy="0"/>
            </a:xfrm>
            <a:prstGeom prst="line">
              <a:avLst/>
            </a:prstGeom>
            <a:grpFill/>
          </p:spPr>
          <p:style>
            <a:lnRef idx="2">
              <a:schemeClr val="dk1"/>
            </a:lnRef>
            <a:fillRef idx="0">
              <a:schemeClr val="dk1"/>
            </a:fillRef>
            <a:effectRef idx="1">
              <a:schemeClr val="dk1"/>
            </a:effectRef>
            <a:fontRef idx="minor">
              <a:schemeClr val="tx1"/>
            </a:fontRef>
          </p:style>
        </p:cxnSp>
      </p:grpSp>
      <p:grpSp>
        <p:nvGrpSpPr>
          <p:cNvPr id="31" name="Group 30"/>
          <p:cNvGrpSpPr/>
          <p:nvPr/>
        </p:nvGrpSpPr>
        <p:grpSpPr>
          <a:xfrm>
            <a:off x="1828800" y="3276600"/>
            <a:ext cx="304800" cy="304800"/>
            <a:chOff x="7315200" y="3276600"/>
            <a:chExt cx="304800" cy="304800"/>
          </a:xfrm>
          <a:solidFill>
            <a:schemeClr val="bg2">
              <a:lumMod val="60000"/>
              <a:lumOff val="40000"/>
            </a:schemeClr>
          </a:solidFill>
        </p:grpSpPr>
        <p:sp>
          <p:nvSpPr>
            <p:cNvPr id="32" name="Oval 31"/>
            <p:cNvSpPr/>
            <p:nvPr/>
          </p:nvSpPr>
          <p:spPr>
            <a:xfrm>
              <a:off x="7315200" y="3276600"/>
              <a:ext cx="304800" cy="304800"/>
            </a:xfrm>
            <a:prstGeom prst="ellipse">
              <a:avLst/>
            </a:prstGeom>
            <a:grp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3" name="Straight Connector 32"/>
            <p:cNvCxnSpPr/>
            <p:nvPr/>
          </p:nvCxnSpPr>
          <p:spPr>
            <a:xfrm>
              <a:off x="7391400" y="3429000"/>
              <a:ext cx="152400" cy="0"/>
            </a:xfrm>
            <a:prstGeom prst="line">
              <a:avLst/>
            </a:prstGeom>
            <a:grpFill/>
          </p:spPr>
          <p:style>
            <a:lnRef idx="2">
              <a:schemeClr val="dk1"/>
            </a:lnRef>
            <a:fillRef idx="0">
              <a:schemeClr val="dk1"/>
            </a:fillRef>
            <a:effectRef idx="1">
              <a:schemeClr val="dk1"/>
            </a:effectRef>
            <a:fontRef idx="minor">
              <a:schemeClr val="tx1"/>
            </a:fontRef>
          </p:style>
        </p:cxnSp>
      </p:grpSp>
      <p:grpSp>
        <p:nvGrpSpPr>
          <p:cNvPr id="34" name="Group 33"/>
          <p:cNvGrpSpPr/>
          <p:nvPr/>
        </p:nvGrpSpPr>
        <p:grpSpPr>
          <a:xfrm>
            <a:off x="1676400" y="3048000"/>
            <a:ext cx="304800" cy="304800"/>
            <a:chOff x="7315200" y="3276600"/>
            <a:chExt cx="304800" cy="304800"/>
          </a:xfrm>
          <a:solidFill>
            <a:schemeClr val="bg2">
              <a:lumMod val="60000"/>
              <a:lumOff val="40000"/>
            </a:schemeClr>
          </a:solidFill>
        </p:grpSpPr>
        <p:sp>
          <p:nvSpPr>
            <p:cNvPr id="35" name="Oval 34"/>
            <p:cNvSpPr/>
            <p:nvPr/>
          </p:nvSpPr>
          <p:spPr>
            <a:xfrm>
              <a:off x="7315200" y="3276600"/>
              <a:ext cx="304800" cy="304800"/>
            </a:xfrm>
            <a:prstGeom prst="ellipse">
              <a:avLst/>
            </a:prstGeom>
            <a:grp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6" name="Straight Connector 35"/>
            <p:cNvCxnSpPr/>
            <p:nvPr/>
          </p:nvCxnSpPr>
          <p:spPr>
            <a:xfrm>
              <a:off x="7391400" y="3429000"/>
              <a:ext cx="152400" cy="0"/>
            </a:xfrm>
            <a:prstGeom prst="line">
              <a:avLst/>
            </a:prstGeom>
            <a:grpFill/>
          </p:spPr>
          <p:style>
            <a:lnRef idx="2">
              <a:schemeClr val="dk1"/>
            </a:lnRef>
            <a:fillRef idx="0">
              <a:schemeClr val="dk1"/>
            </a:fillRef>
            <a:effectRef idx="1">
              <a:schemeClr val="dk1"/>
            </a:effectRef>
            <a:fontRef idx="minor">
              <a:schemeClr val="tx1"/>
            </a:fontRef>
          </p:style>
        </p:cxnSp>
      </p:grpSp>
      <p:grpSp>
        <p:nvGrpSpPr>
          <p:cNvPr id="37" name="Group 36"/>
          <p:cNvGrpSpPr/>
          <p:nvPr/>
        </p:nvGrpSpPr>
        <p:grpSpPr>
          <a:xfrm>
            <a:off x="2209800" y="3276600"/>
            <a:ext cx="304800" cy="304800"/>
            <a:chOff x="7315200" y="3276600"/>
            <a:chExt cx="304800" cy="304800"/>
          </a:xfrm>
          <a:solidFill>
            <a:schemeClr val="bg2">
              <a:lumMod val="60000"/>
              <a:lumOff val="40000"/>
            </a:schemeClr>
          </a:solidFill>
        </p:grpSpPr>
        <p:sp>
          <p:nvSpPr>
            <p:cNvPr id="39" name="Oval 38"/>
            <p:cNvSpPr/>
            <p:nvPr/>
          </p:nvSpPr>
          <p:spPr>
            <a:xfrm>
              <a:off x="7315200" y="3276600"/>
              <a:ext cx="304800" cy="304800"/>
            </a:xfrm>
            <a:prstGeom prst="ellipse">
              <a:avLst/>
            </a:prstGeom>
            <a:grp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0" name="Straight Connector 39"/>
            <p:cNvCxnSpPr/>
            <p:nvPr/>
          </p:nvCxnSpPr>
          <p:spPr>
            <a:xfrm>
              <a:off x="7391400" y="3429000"/>
              <a:ext cx="152400" cy="0"/>
            </a:xfrm>
            <a:prstGeom prst="line">
              <a:avLst/>
            </a:prstGeom>
            <a:grpFill/>
          </p:spPr>
          <p:style>
            <a:lnRef idx="2">
              <a:schemeClr val="dk1"/>
            </a:lnRef>
            <a:fillRef idx="0">
              <a:schemeClr val="dk1"/>
            </a:fillRef>
            <a:effectRef idx="1">
              <a:schemeClr val="dk1"/>
            </a:effectRef>
            <a:fontRef idx="minor">
              <a:schemeClr val="tx1"/>
            </a:fontRef>
          </p:style>
        </p:cxnSp>
      </p:grpSp>
      <p:grpSp>
        <p:nvGrpSpPr>
          <p:cNvPr id="42" name="Group 41"/>
          <p:cNvGrpSpPr/>
          <p:nvPr/>
        </p:nvGrpSpPr>
        <p:grpSpPr>
          <a:xfrm>
            <a:off x="1981200" y="3048000"/>
            <a:ext cx="304800" cy="304800"/>
            <a:chOff x="7315200" y="3276600"/>
            <a:chExt cx="304800" cy="304800"/>
          </a:xfrm>
          <a:solidFill>
            <a:schemeClr val="bg2">
              <a:lumMod val="60000"/>
              <a:lumOff val="40000"/>
            </a:schemeClr>
          </a:solidFill>
        </p:grpSpPr>
        <p:sp>
          <p:nvSpPr>
            <p:cNvPr id="45" name="Oval 44"/>
            <p:cNvSpPr/>
            <p:nvPr/>
          </p:nvSpPr>
          <p:spPr>
            <a:xfrm>
              <a:off x="7315200" y="3276600"/>
              <a:ext cx="304800" cy="304800"/>
            </a:xfrm>
            <a:prstGeom prst="ellipse">
              <a:avLst/>
            </a:prstGeom>
            <a:grp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6" name="Straight Connector 45"/>
            <p:cNvCxnSpPr/>
            <p:nvPr/>
          </p:nvCxnSpPr>
          <p:spPr>
            <a:xfrm>
              <a:off x="7391400" y="3429000"/>
              <a:ext cx="152400" cy="0"/>
            </a:xfrm>
            <a:prstGeom prst="line">
              <a:avLst/>
            </a:prstGeom>
            <a:grpFill/>
          </p:spPr>
          <p:style>
            <a:lnRef idx="2">
              <a:schemeClr val="dk1"/>
            </a:lnRef>
            <a:fillRef idx="0">
              <a:schemeClr val="dk1"/>
            </a:fillRef>
            <a:effectRef idx="1">
              <a:schemeClr val="dk1"/>
            </a:effectRef>
            <a:fontRef idx="minor">
              <a:schemeClr val="tx1"/>
            </a:fontRef>
          </p:style>
        </p:cxnSp>
      </p:grpSp>
      <p:grpSp>
        <p:nvGrpSpPr>
          <p:cNvPr id="47" name="Group 46"/>
          <p:cNvGrpSpPr/>
          <p:nvPr/>
        </p:nvGrpSpPr>
        <p:grpSpPr>
          <a:xfrm>
            <a:off x="1143000" y="3276600"/>
            <a:ext cx="304800" cy="304800"/>
            <a:chOff x="7315200" y="3276600"/>
            <a:chExt cx="304800" cy="304800"/>
          </a:xfrm>
          <a:solidFill>
            <a:schemeClr val="bg2">
              <a:lumMod val="60000"/>
              <a:lumOff val="40000"/>
            </a:schemeClr>
          </a:solidFill>
        </p:grpSpPr>
        <p:sp>
          <p:nvSpPr>
            <p:cNvPr id="48" name="Oval 47"/>
            <p:cNvSpPr/>
            <p:nvPr/>
          </p:nvSpPr>
          <p:spPr>
            <a:xfrm>
              <a:off x="7315200" y="3276600"/>
              <a:ext cx="304800" cy="304800"/>
            </a:xfrm>
            <a:prstGeom prst="ellipse">
              <a:avLst/>
            </a:prstGeom>
            <a:grp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0" name="Straight Connector 49"/>
            <p:cNvCxnSpPr/>
            <p:nvPr/>
          </p:nvCxnSpPr>
          <p:spPr>
            <a:xfrm>
              <a:off x="7391400" y="3429000"/>
              <a:ext cx="152400" cy="0"/>
            </a:xfrm>
            <a:prstGeom prst="line">
              <a:avLst/>
            </a:prstGeom>
            <a:grpFill/>
          </p:spPr>
          <p:style>
            <a:lnRef idx="2">
              <a:schemeClr val="dk1"/>
            </a:lnRef>
            <a:fillRef idx="0">
              <a:schemeClr val="dk1"/>
            </a:fillRef>
            <a:effectRef idx="1">
              <a:schemeClr val="dk1"/>
            </a:effectRef>
            <a:fontRef idx="minor">
              <a:schemeClr val="tx1"/>
            </a:fontRef>
          </p:style>
        </p:cxnSp>
      </p:grpSp>
      <p:grpSp>
        <p:nvGrpSpPr>
          <p:cNvPr id="51" name="Group 50"/>
          <p:cNvGrpSpPr/>
          <p:nvPr/>
        </p:nvGrpSpPr>
        <p:grpSpPr>
          <a:xfrm>
            <a:off x="4267200" y="4343400"/>
            <a:ext cx="338554" cy="461665"/>
            <a:chOff x="4267200" y="4343400"/>
            <a:chExt cx="338554" cy="461665"/>
          </a:xfrm>
        </p:grpSpPr>
        <p:sp>
          <p:nvSpPr>
            <p:cNvPr id="52" name="Oval 51"/>
            <p:cNvSpPr/>
            <p:nvPr/>
          </p:nvSpPr>
          <p:spPr>
            <a:xfrm>
              <a:off x="4267200" y="4419600"/>
              <a:ext cx="304800" cy="304800"/>
            </a:xfrm>
            <a:prstGeom prst="ellipse">
              <a:avLst/>
            </a:prstGeom>
            <a:solidFill>
              <a:srgbClr val="FF00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5" name="Rectangle 54"/>
            <p:cNvSpPr/>
            <p:nvPr/>
          </p:nvSpPr>
          <p:spPr>
            <a:xfrm>
              <a:off x="4267200" y="4343400"/>
              <a:ext cx="338554" cy="461665"/>
            </a:xfrm>
            <a:prstGeom prst="rect">
              <a:avLst/>
            </a:prstGeom>
          </p:spPr>
          <p:txBody>
            <a:bodyPr wrap="none">
              <a:spAutoFit/>
            </a:bodyPr>
            <a:lstStyle/>
            <a:p>
              <a:pPr lvl="0"/>
              <a:r>
                <a:rPr lang="en-US" sz="2400" b="1" dirty="0">
                  <a:solidFill>
                    <a:prstClr val="white"/>
                  </a:solidFill>
                </a:rPr>
                <a:t>+</a:t>
              </a:r>
            </a:p>
          </p:txBody>
        </p:sp>
      </p:grpSp>
      <p:grpSp>
        <p:nvGrpSpPr>
          <p:cNvPr id="56" name="Group 55"/>
          <p:cNvGrpSpPr/>
          <p:nvPr/>
        </p:nvGrpSpPr>
        <p:grpSpPr>
          <a:xfrm>
            <a:off x="3962400" y="4419600"/>
            <a:ext cx="338554" cy="461665"/>
            <a:chOff x="4267200" y="4343400"/>
            <a:chExt cx="338554" cy="461665"/>
          </a:xfrm>
        </p:grpSpPr>
        <p:sp>
          <p:nvSpPr>
            <p:cNvPr id="57" name="Oval 56"/>
            <p:cNvSpPr/>
            <p:nvPr/>
          </p:nvSpPr>
          <p:spPr>
            <a:xfrm>
              <a:off x="4267200" y="4419600"/>
              <a:ext cx="304800" cy="304800"/>
            </a:xfrm>
            <a:prstGeom prst="ellipse">
              <a:avLst/>
            </a:prstGeom>
            <a:solidFill>
              <a:srgbClr val="FF00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9" name="Rectangle 58"/>
            <p:cNvSpPr/>
            <p:nvPr/>
          </p:nvSpPr>
          <p:spPr>
            <a:xfrm>
              <a:off x="4267200" y="4343400"/>
              <a:ext cx="338554" cy="461665"/>
            </a:xfrm>
            <a:prstGeom prst="rect">
              <a:avLst/>
            </a:prstGeom>
          </p:spPr>
          <p:txBody>
            <a:bodyPr wrap="none">
              <a:spAutoFit/>
            </a:bodyPr>
            <a:lstStyle/>
            <a:p>
              <a:pPr lvl="0"/>
              <a:r>
                <a:rPr lang="en-US" sz="2400" b="1" dirty="0">
                  <a:solidFill>
                    <a:prstClr val="white"/>
                  </a:solidFill>
                </a:rPr>
                <a:t>+</a:t>
              </a:r>
            </a:p>
          </p:txBody>
        </p:sp>
      </p:grpSp>
      <p:sp>
        <p:nvSpPr>
          <p:cNvPr id="62" name="Rectangle 61"/>
          <p:cNvSpPr/>
          <p:nvPr/>
        </p:nvSpPr>
        <p:spPr>
          <a:xfrm>
            <a:off x="4419600" y="4495800"/>
            <a:ext cx="338554" cy="461665"/>
          </a:xfrm>
          <a:prstGeom prst="rect">
            <a:avLst/>
          </a:prstGeom>
        </p:spPr>
        <p:txBody>
          <a:bodyPr wrap="none">
            <a:spAutoFit/>
          </a:bodyPr>
          <a:lstStyle/>
          <a:p>
            <a:pPr lvl="0"/>
            <a:r>
              <a:rPr lang="en-US" sz="2400" b="1" dirty="0">
                <a:solidFill>
                  <a:prstClr val="white"/>
                </a:solidFill>
              </a:rPr>
              <a:t>+</a:t>
            </a:r>
          </a:p>
        </p:txBody>
      </p:sp>
      <p:sp>
        <p:nvSpPr>
          <p:cNvPr id="63" name="Rectangle 62"/>
          <p:cNvSpPr/>
          <p:nvPr/>
        </p:nvSpPr>
        <p:spPr>
          <a:xfrm>
            <a:off x="1219200" y="4876800"/>
            <a:ext cx="1361911" cy="369332"/>
          </a:xfrm>
          <a:prstGeom prst="rect">
            <a:avLst/>
          </a:prstGeom>
        </p:spPr>
        <p:txBody>
          <a:bodyPr wrap="none">
            <a:spAutoFit/>
          </a:bodyPr>
          <a:lstStyle/>
          <a:p>
            <a:r>
              <a:rPr lang="en-US" dirty="0">
                <a:ln>
                  <a:solidFill>
                    <a:schemeClr val="accent1"/>
                  </a:solidFill>
                </a:ln>
              </a:rPr>
              <a:t>n</a:t>
            </a:r>
            <a:r>
              <a:rPr lang="en-US" baseline="30000" dirty="0">
                <a:ln>
                  <a:solidFill>
                    <a:schemeClr val="accent1"/>
                  </a:solidFill>
                </a:ln>
              </a:rPr>
              <a:t>+</a:t>
            </a:r>
            <a:r>
              <a:rPr lang="en-US" dirty="0">
                <a:ln>
                  <a:solidFill>
                    <a:schemeClr val="accent1"/>
                  </a:solidFill>
                </a:ln>
              </a:rPr>
              <a:t>(10</a:t>
            </a:r>
            <a:r>
              <a:rPr lang="en-US" baseline="30000" dirty="0">
                <a:ln>
                  <a:solidFill>
                    <a:schemeClr val="accent1"/>
                  </a:solidFill>
                </a:ln>
              </a:rPr>
              <a:t>19</a:t>
            </a:r>
            <a:r>
              <a:rPr lang="en-US" dirty="0">
                <a:ln>
                  <a:solidFill>
                    <a:schemeClr val="accent1"/>
                  </a:solidFill>
                </a:ln>
              </a:rPr>
              <a:t>/cm</a:t>
            </a:r>
            <a:r>
              <a:rPr lang="en-US" baseline="30000" dirty="0">
                <a:ln>
                  <a:solidFill>
                    <a:schemeClr val="accent1"/>
                  </a:solidFill>
                </a:ln>
              </a:rPr>
              <a:t>3</a:t>
            </a:r>
            <a:r>
              <a:rPr lang="en-US" dirty="0">
                <a:ln>
                  <a:solidFill>
                    <a:schemeClr val="accent1"/>
                  </a:solidFill>
                </a:ln>
              </a:rPr>
              <a:t>)</a:t>
            </a:r>
          </a:p>
        </p:txBody>
      </p:sp>
      <p:sp>
        <p:nvSpPr>
          <p:cNvPr id="65" name="Rectangle 64"/>
          <p:cNvSpPr/>
          <p:nvPr/>
        </p:nvSpPr>
        <p:spPr>
          <a:xfrm>
            <a:off x="3504080" y="5144869"/>
            <a:ext cx="1337867" cy="369332"/>
          </a:xfrm>
          <a:prstGeom prst="rect">
            <a:avLst/>
          </a:prstGeom>
        </p:spPr>
        <p:txBody>
          <a:bodyPr wrap="none">
            <a:spAutoFit/>
          </a:bodyPr>
          <a:lstStyle/>
          <a:p>
            <a:r>
              <a:rPr lang="en-US" dirty="0">
                <a:ln>
                  <a:solidFill>
                    <a:srgbClr val="FF0000"/>
                  </a:solidFill>
                </a:ln>
                <a:solidFill>
                  <a:srgbClr val="FF0000"/>
                </a:solidFill>
              </a:rPr>
              <a:t>p (10</a:t>
            </a:r>
            <a:r>
              <a:rPr lang="en-US" baseline="30000" dirty="0">
                <a:ln>
                  <a:solidFill>
                    <a:srgbClr val="FF0000"/>
                  </a:solidFill>
                </a:ln>
                <a:solidFill>
                  <a:srgbClr val="FF0000"/>
                </a:solidFill>
              </a:rPr>
              <a:t>17</a:t>
            </a:r>
            <a:r>
              <a:rPr lang="en-US" dirty="0">
                <a:ln>
                  <a:solidFill>
                    <a:srgbClr val="FF0000"/>
                  </a:solidFill>
                </a:ln>
                <a:solidFill>
                  <a:srgbClr val="FF0000"/>
                </a:solidFill>
              </a:rPr>
              <a:t>/cm</a:t>
            </a:r>
            <a:r>
              <a:rPr lang="en-US" baseline="30000" dirty="0">
                <a:ln>
                  <a:solidFill>
                    <a:srgbClr val="FF0000"/>
                  </a:solidFill>
                </a:ln>
                <a:solidFill>
                  <a:srgbClr val="FF0000"/>
                </a:solidFill>
              </a:rPr>
              <a:t>3</a:t>
            </a:r>
            <a:r>
              <a:rPr lang="en-US" dirty="0">
                <a:ln>
                  <a:solidFill>
                    <a:srgbClr val="FF0000"/>
                  </a:solidFill>
                </a:ln>
                <a:solidFill>
                  <a:srgbClr val="FF0000"/>
                </a:solidFill>
              </a:rPr>
              <a:t>)</a:t>
            </a:r>
          </a:p>
        </p:txBody>
      </p:sp>
      <p:sp>
        <p:nvSpPr>
          <p:cNvPr id="53" name="TextBox 52"/>
          <p:cNvSpPr txBox="1"/>
          <p:nvPr/>
        </p:nvSpPr>
        <p:spPr>
          <a:xfrm>
            <a:off x="2743200" y="5410200"/>
            <a:ext cx="2859629" cy="369332"/>
          </a:xfrm>
          <a:prstGeom prst="rect">
            <a:avLst/>
          </a:prstGeom>
          <a:noFill/>
        </p:spPr>
        <p:txBody>
          <a:bodyPr wrap="none" rtlCol="0">
            <a:spAutoFit/>
          </a:bodyPr>
          <a:lstStyle/>
          <a:p>
            <a:r>
              <a:rPr lang="en-US" dirty="0">
                <a:solidFill>
                  <a:schemeClr val="bg1"/>
                </a:solidFill>
              </a:rPr>
              <a:t>Valence band energy profile </a:t>
            </a:r>
          </a:p>
        </p:txBody>
      </p:sp>
      <p:sp>
        <p:nvSpPr>
          <p:cNvPr id="54" name="TextBox 53"/>
          <p:cNvSpPr txBox="1"/>
          <p:nvPr/>
        </p:nvSpPr>
        <p:spPr>
          <a:xfrm>
            <a:off x="4572000" y="3200400"/>
            <a:ext cx="3209084" cy="369332"/>
          </a:xfrm>
          <a:prstGeom prst="rect">
            <a:avLst/>
          </a:prstGeom>
          <a:noFill/>
        </p:spPr>
        <p:txBody>
          <a:bodyPr wrap="none" rtlCol="0">
            <a:spAutoFit/>
          </a:bodyPr>
          <a:lstStyle/>
          <a:p>
            <a:r>
              <a:rPr lang="en-US" dirty="0">
                <a:solidFill>
                  <a:schemeClr val="bg1"/>
                </a:solidFill>
              </a:rPr>
              <a:t>Conduction band energy profile </a:t>
            </a:r>
          </a:p>
        </p:txBody>
      </p:sp>
      <p:cxnSp>
        <p:nvCxnSpPr>
          <p:cNvPr id="60" name="Straight Arrow Connector 59"/>
          <p:cNvCxnSpPr>
            <a:cxnSpLocks/>
          </p:cNvCxnSpPr>
          <p:nvPr/>
        </p:nvCxnSpPr>
        <p:spPr>
          <a:xfrm flipV="1">
            <a:off x="5181600" y="5163235"/>
            <a:ext cx="152400" cy="3231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cxnSpLocks/>
          </p:cNvCxnSpPr>
          <p:nvPr/>
        </p:nvCxnSpPr>
        <p:spPr>
          <a:xfrm flipH="1">
            <a:off x="5328362" y="3505200"/>
            <a:ext cx="386638" cy="2915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Arrow: Right 16">
            <a:extLst>
              <a:ext uri="{FF2B5EF4-FFF2-40B4-BE49-F238E27FC236}">
                <a16:creationId xmlns:a16="http://schemas.microsoft.com/office/drawing/2014/main" id="{2AB2FBF3-4E82-454D-B801-1CEEB6E72C2E}"/>
              </a:ext>
            </a:extLst>
          </p:cNvPr>
          <p:cNvSpPr/>
          <p:nvPr/>
        </p:nvSpPr>
        <p:spPr>
          <a:xfrm>
            <a:off x="2321281" y="2290674"/>
            <a:ext cx="2133600" cy="1506077"/>
          </a:xfrm>
          <a:prstGeom prst="rightArrow">
            <a:avLst/>
          </a:prstGeom>
          <a:solidFill>
            <a:srgbClr val="0070C0">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Electron diffusion</a:t>
            </a:r>
          </a:p>
        </p:txBody>
      </p:sp>
      <p:sp>
        <p:nvSpPr>
          <p:cNvPr id="58" name="Arrow: Right 57">
            <a:extLst>
              <a:ext uri="{FF2B5EF4-FFF2-40B4-BE49-F238E27FC236}">
                <a16:creationId xmlns:a16="http://schemas.microsoft.com/office/drawing/2014/main" id="{09CDC61F-3CC0-488B-861F-A50BD80241B8}"/>
              </a:ext>
            </a:extLst>
          </p:cNvPr>
          <p:cNvSpPr/>
          <p:nvPr/>
        </p:nvSpPr>
        <p:spPr>
          <a:xfrm flipH="1">
            <a:off x="2581110" y="4692135"/>
            <a:ext cx="1337867" cy="369331"/>
          </a:xfrm>
          <a:prstGeom prst="rightArrow">
            <a:avLst>
              <a:gd name="adj1" fmla="val 53752"/>
              <a:gd name="adj2" fmla="val 50000"/>
            </a:avLst>
          </a:prstGeom>
          <a:solidFill>
            <a:srgbClr val="FF0000">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Electron </a:t>
            </a:r>
            <a:r>
              <a:rPr lang="en-US" dirty="0">
                <a:solidFill>
                  <a:srgbClr val="FF0000"/>
                </a:solidFill>
              </a:rPr>
              <a:t>hole diffusion</a:t>
            </a:r>
            <a:endParaRPr lang="en-US" dirty="0"/>
          </a:p>
        </p:txBody>
      </p:sp>
    </p:spTree>
    <p:extLst>
      <p:ext uri="{BB962C8B-B14F-4D97-AF65-F5344CB8AC3E}">
        <p14:creationId xmlns:p14="http://schemas.microsoft.com/office/powerpoint/2010/main" val="395790977"/>
      </p:ext>
    </p:extLst>
  </p:cSld>
  <p:clrMapOvr>
    <a:masterClrMapping/>
  </p:clrMapOvr>
  <p:transition advTm="41655"/>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3" name="Picture 1" descr="\\psf\Home\Desktop\740px-Bjt_forward_active_bands.svg.png"/>
          <p:cNvPicPr>
            <a:picLocks noChangeAspect="1" noChangeArrowheads="1"/>
          </p:cNvPicPr>
          <p:nvPr/>
        </p:nvPicPr>
        <p:blipFill>
          <a:blip r:embed="rId2" cstate="print"/>
          <a:srcRect/>
          <a:stretch>
            <a:fillRect/>
          </a:stretch>
        </p:blipFill>
        <p:spPr bwMode="auto">
          <a:xfrm>
            <a:off x="762000" y="2743200"/>
            <a:ext cx="6629400" cy="3583459"/>
          </a:xfrm>
          <a:prstGeom prst="rect">
            <a:avLst/>
          </a:prstGeom>
          <a:solidFill>
            <a:schemeClr val="tx1"/>
          </a:solidFill>
        </p:spPr>
      </p:pic>
      <p:sp>
        <p:nvSpPr>
          <p:cNvPr id="2" name="Title 1"/>
          <p:cNvSpPr>
            <a:spLocks noGrp="1"/>
          </p:cNvSpPr>
          <p:nvPr>
            <p:ph type="title"/>
          </p:nvPr>
        </p:nvSpPr>
        <p:spPr>
          <a:xfrm>
            <a:off x="0" y="0"/>
            <a:ext cx="8915400" cy="1143000"/>
          </a:xfrm>
        </p:spPr>
        <p:txBody>
          <a:bodyPr>
            <a:normAutofit/>
          </a:bodyPr>
          <a:lstStyle/>
          <a:p>
            <a:r>
              <a:rPr lang="en-US" dirty="0"/>
              <a:t>BJT in the forward-active mode</a:t>
            </a:r>
          </a:p>
        </p:txBody>
      </p:sp>
      <p:sp>
        <p:nvSpPr>
          <p:cNvPr id="6" name="Slide Number Placeholder 5"/>
          <p:cNvSpPr>
            <a:spLocks noGrp="1"/>
          </p:cNvSpPr>
          <p:nvPr>
            <p:ph type="sldNum" sz="quarter" idx="12"/>
          </p:nvPr>
        </p:nvSpPr>
        <p:spPr/>
        <p:txBody>
          <a:bodyPr/>
          <a:lstStyle/>
          <a:p>
            <a:fld id="{153644B5-4BB5-478C-9B1D-5BAA105A4AAF}" type="slidenum">
              <a:rPr lang="en-US" smtClean="0"/>
              <a:pPr/>
              <a:t>6</a:t>
            </a:fld>
            <a:endParaRPr lang="en-US"/>
          </a:p>
        </p:txBody>
      </p:sp>
      <p:sp>
        <p:nvSpPr>
          <p:cNvPr id="7" name="Rectangle 6"/>
          <p:cNvSpPr/>
          <p:nvPr/>
        </p:nvSpPr>
        <p:spPr>
          <a:xfrm>
            <a:off x="609600" y="1600200"/>
            <a:ext cx="8153400" cy="1015663"/>
          </a:xfrm>
          <a:prstGeom prst="rect">
            <a:avLst/>
          </a:prstGeom>
        </p:spPr>
        <p:txBody>
          <a:bodyPr wrap="square">
            <a:spAutoFit/>
          </a:bodyPr>
          <a:lstStyle/>
          <a:p>
            <a:r>
              <a:rPr lang="en-US" dirty="0"/>
              <a:t>For a given </a:t>
            </a:r>
            <a:r>
              <a:rPr lang="en-US" sz="2400" dirty="0"/>
              <a:t>V</a:t>
            </a:r>
            <a:r>
              <a:rPr lang="en-US" dirty="0"/>
              <a:t>BE there will be a large flow of electrons from the emitter into the base due to large emitter doping. There will be a very small flow of holes from the base to emitter due small doping in the base</a:t>
            </a:r>
          </a:p>
        </p:txBody>
      </p:sp>
      <p:cxnSp>
        <p:nvCxnSpPr>
          <p:cNvPr id="49" name="Straight Connector 48"/>
          <p:cNvCxnSpPr/>
          <p:nvPr/>
        </p:nvCxnSpPr>
        <p:spPr>
          <a:xfrm>
            <a:off x="10134600" y="4495800"/>
            <a:ext cx="914400" cy="914400"/>
          </a:xfrm>
          <a:prstGeom prst="line">
            <a:avLst/>
          </a:prstGeom>
        </p:spPr>
        <p:style>
          <a:lnRef idx="1">
            <a:schemeClr val="accent1"/>
          </a:lnRef>
          <a:fillRef idx="0">
            <a:schemeClr val="accent1"/>
          </a:fillRef>
          <a:effectRef idx="0">
            <a:schemeClr val="accent1"/>
          </a:effectRef>
          <a:fontRef idx="minor">
            <a:schemeClr val="tx1"/>
          </a:fontRef>
        </p:style>
      </p:cxnSp>
      <p:grpSp>
        <p:nvGrpSpPr>
          <p:cNvPr id="3" name="Group 71"/>
          <p:cNvGrpSpPr/>
          <p:nvPr/>
        </p:nvGrpSpPr>
        <p:grpSpPr>
          <a:xfrm>
            <a:off x="1295400" y="3048000"/>
            <a:ext cx="304800" cy="304800"/>
            <a:chOff x="7315200" y="3276600"/>
            <a:chExt cx="304800" cy="304800"/>
          </a:xfrm>
          <a:solidFill>
            <a:schemeClr val="bg2">
              <a:lumMod val="60000"/>
              <a:lumOff val="40000"/>
            </a:schemeClr>
          </a:solidFill>
        </p:grpSpPr>
        <p:sp>
          <p:nvSpPr>
            <p:cNvPr id="73" name="Oval 72"/>
            <p:cNvSpPr/>
            <p:nvPr/>
          </p:nvSpPr>
          <p:spPr>
            <a:xfrm>
              <a:off x="7315200" y="3276600"/>
              <a:ext cx="304800" cy="304800"/>
            </a:xfrm>
            <a:prstGeom prst="ellipse">
              <a:avLst/>
            </a:prstGeom>
            <a:grp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4" name="Straight Connector 73"/>
            <p:cNvCxnSpPr/>
            <p:nvPr/>
          </p:nvCxnSpPr>
          <p:spPr>
            <a:xfrm>
              <a:off x="7391400" y="3429000"/>
              <a:ext cx="152400" cy="0"/>
            </a:xfrm>
            <a:prstGeom prst="line">
              <a:avLst/>
            </a:prstGeom>
            <a:grpFill/>
          </p:spPr>
          <p:style>
            <a:lnRef idx="2">
              <a:schemeClr val="dk1"/>
            </a:lnRef>
            <a:fillRef idx="0">
              <a:schemeClr val="dk1"/>
            </a:fillRef>
            <a:effectRef idx="1">
              <a:schemeClr val="dk1"/>
            </a:effectRef>
            <a:fontRef idx="minor">
              <a:schemeClr val="tx1"/>
            </a:fontRef>
          </p:style>
        </p:cxnSp>
      </p:grpSp>
      <p:grpSp>
        <p:nvGrpSpPr>
          <p:cNvPr id="8" name="Group 27"/>
          <p:cNvGrpSpPr/>
          <p:nvPr/>
        </p:nvGrpSpPr>
        <p:grpSpPr>
          <a:xfrm>
            <a:off x="1447800" y="3276600"/>
            <a:ext cx="304800" cy="304800"/>
            <a:chOff x="7315200" y="3276600"/>
            <a:chExt cx="304800" cy="304800"/>
          </a:xfrm>
          <a:solidFill>
            <a:schemeClr val="bg2">
              <a:lumMod val="60000"/>
              <a:lumOff val="40000"/>
            </a:schemeClr>
          </a:solidFill>
        </p:grpSpPr>
        <p:sp>
          <p:nvSpPr>
            <p:cNvPr id="29" name="Oval 28"/>
            <p:cNvSpPr/>
            <p:nvPr/>
          </p:nvSpPr>
          <p:spPr>
            <a:xfrm>
              <a:off x="7315200" y="3276600"/>
              <a:ext cx="304800" cy="304800"/>
            </a:xfrm>
            <a:prstGeom prst="ellipse">
              <a:avLst/>
            </a:prstGeom>
            <a:grp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0" name="Straight Connector 29"/>
            <p:cNvCxnSpPr/>
            <p:nvPr/>
          </p:nvCxnSpPr>
          <p:spPr>
            <a:xfrm>
              <a:off x="7391400" y="3429000"/>
              <a:ext cx="152400" cy="0"/>
            </a:xfrm>
            <a:prstGeom prst="line">
              <a:avLst/>
            </a:prstGeom>
            <a:grpFill/>
          </p:spPr>
          <p:style>
            <a:lnRef idx="2">
              <a:schemeClr val="dk1"/>
            </a:lnRef>
            <a:fillRef idx="0">
              <a:schemeClr val="dk1"/>
            </a:fillRef>
            <a:effectRef idx="1">
              <a:schemeClr val="dk1"/>
            </a:effectRef>
            <a:fontRef idx="minor">
              <a:schemeClr val="tx1"/>
            </a:fontRef>
          </p:style>
        </p:cxnSp>
      </p:grpSp>
      <p:grpSp>
        <p:nvGrpSpPr>
          <p:cNvPr id="9" name="Group 30"/>
          <p:cNvGrpSpPr/>
          <p:nvPr/>
        </p:nvGrpSpPr>
        <p:grpSpPr>
          <a:xfrm>
            <a:off x="1828800" y="3276600"/>
            <a:ext cx="304800" cy="304800"/>
            <a:chOff x="7315200" y="3276600"/>
            <a:chExt cx="304800" cy="304800"/>
          </a:xfrm>
          <a:solidFill>
            <a:schemeClr val="bg2">
              <a:lumMod val="60000"/>
              <a:lumOff val="40000"/>
            </a:schemeClr>
          </a:solidFill>
        </p:grpSpPr>
        <p:sp>
          <p:nvSpPr>
            <p:cNvPr id="32" name="Oval 31"/>
            <p:cNvSpPr/>
            <p:nvPr/>
          </p:nvSpPr>
          <p:spPr>
            <a:xfrm>
              <a:off x="7315200" y="3276600"/>
              <a:ext cx="304800" cy="304800"/>
            </a:xfrm>
            <a:prstGeom prst="ellipse">
              <a:avLst/>
            </a:prstGeom>
            <a:grp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3" name="Straight Connector 32"/>
            <p:cNvCxnSpPr/>
            <p:nvPr/>
          </p:nvCxnSpPr>
          <p:spPr>
            <a:xfrm>
              <a:off x="7391400" y="3429000"/>
              <a:ext cx="152400" cy="0"/>
            </a:xfrm>
            <a:prstGeom prst="line">
              <a:avLst/>
            </a:prstGeom>
            <a:grpFill/>
          </p:spPr>
          <p:style>
            <a:lnRef idx="2">
              <a:schemeClr val="dk1"/>
            </a:lnRef>
            <a:fillRef idx="0">
              <a:schemeClr val="dk1"/>
            </a:fillRef>
            <a:effectRef idx="1">
              <a:schemeClr val="dk1"/>
            </a:effectRef>
            <a:fontRef idx="minor">
              <a:schemeClr val="tx1"/>
            </a:fontRef>
          </p:style>
        </p:cxnSp>
      </p:grpSp>
      <p:grpSp>
        <p:nvGrpSpPr>
          <p:cNvPr id="11" name="Group 33"/>
          <p:cNvGrpSpPr/>
          <p:nvPr/>
        </p:nvGrpSpPr>
        <p:grpSpPr>
          <a:xfrm>
            <a:off x="1676400" y="3048000"/>
            <a:ext cx="304800" cy="304800"/>
            <a:chOff x="7315200" y="3276600"/>
            <a:chExt cx="304800" cy="304800"/>
          </a:xfrm>
          <a:solidFill>
            <a:schemeClr val="bg2">
              <a:lumMod val="60000"/>
              <a:lumOff val="40000"/>
            </a:schemeClr>
          </a:solidFill>
        </p:grpSpPr>
        <p:sp>
          <p:nvSpPr>
            <p:cNvPr id="35" name="Oval 34"/>
            <p:cNvSpPr/>
            <p:nvPr/>
          </p:nvSpPr>
          <p:spPr>
            <a:xfrm>
              <a:off x="7315200" y="3276600"/>
              <a:ext cx="304800" cy="304800"/>
            </a:xfrm>
            <a:prstGeom prst="ellipse">
              <a:avLst/>
            </a:prstGeom>
            <a:grp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6" name="Straight Connector 35"/>
            <p:cNvCxnSpPr/>
            <p:nvPr/>
          </p:nvCxnSpPr>
          <p:spPr>
            <a:xfrm>
              <a:off x="7391400" y="3429000"/>
              <a:ext cx="152400" cy="0"/>
            </a:xfrm>
            <a:prstGeom prst="line">
              <a:avLst/>
            </a:prstGeom>
            <a:grpFill/>
          </p:spPr>
          <p:style>
            <a:lnRef idx="2">
              <a:schemeClr val="dk1"/>
            </a:lnRef>
            <a:fillRef idx="0">
              <a:schemeClr val="dk1"/>
            </a:fillRef>
            <a:effectRef idx="1">
              <a:schemeClr val="dk1"/>
            </a:effectRef>
            <a:fontRef idx="minor">
              <a:schemeClr val="tx1"/>
            </a:fontRef>
          </p:style>
        </p:cxnSp>
      </p:grpSp>
      <p:grpSp>
        <p:nvGrpSpPr>
          <p:cNvPr id="12" name="Group 36"/>
          <p:cNvGrpSpPr/>
          <p:nvPr/>
        </p:nvGrpSpPr>
        <p:grpSpPr>
          <a:xfrm>
            <a:off x="2209800" y="3276600"/>
            <a:ext cx="304800" cy="304800"/>
            <a:chOff x="7315200" y="3276600"/>
            <a:chExt cx="304800" cy="304800"/>
          </a:xfrm>
          <a:solidFill>
            <a:schemeClr val="bg2">
              <a:lumMod val="60000"/>
              <a:lumOff val="40000"/>
            </a:schemeClr>
          </a:solidFill>
        </p:grpSpPr>
        <p:sp>
          <p:nvSpPr>
            <p:cNvPr id="39" name="Oval 38"/>
            <p:cNvSpPr/>
            <p:nvPr/>
          </p:nvSpPr>
          <p:spPr>
            <a:xfrm>
              <a:off x="7315200" y="3276600"/>
              <a:ext cx="304800" cy="304800"/>
            </a:xfrm>
            <a:prstGeom prst="ellipse">
              <a:avLst/>
            </a:prstGeom>
            <a:grp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0" name="Straight Connector 39"/>
            <p:cNvCxnSpPr/>
            <p:nvPr/>
          </p:nvCxnSpPr>
          <p:spPr>
            <a:xfrm>
              <a:off x="7391400" y="3429000"/>
              <a:ext cx="152400" cy="0"/>
            </a:xfrm>
            <a:prstGeom prst="line">
              <a:avLst/>
            </a:prstGeom>
            <a:grpFill/>
          </p:spPr>
          <p:style>
            <a:lnRef idx="2">
              <a:schemeClr val="dk1"/>
            </a:lnRef>
            <a:fillRef idx="0">
              <a:schemeClr val="dk1"/>
            </a:fillRef>
            <a:effectRef idx="1">
              <a:schemeClr val="dk1"/>
            </a:effectRef>
            <a:fontRef idx="minor">
              <a:schemeClr val="tx1"/>
            </a:fontRef>
          </p:style>
        </p:cxnSp>
      </p:grpSp>
      <p:grpSp>
        <p:nvGrpSpPr>
          <p:cNvPr id="13" name="Group 41"/>
          <p:cNvGrpSpPr/>
          <p:nvPr/>
        </p:nvGrpSpPr>
        <p:grpSpPr>
          <a:xfrm>
            <a:off x="1981200" y="3048000"/>
            <a:ext cx="304800" cy="304800"/>
            <a:chOff x="7315200" y="3276600"/>
            <a:chExt cx="304800" cy="304800"/>
          </a:xfrm>
          <a:solidFill>
            <a:schemeClr val="bg2">
              <a:lumMod val="60000"/>
              <a:lumOff val="40000"/>
            </a:schemeClr>
          </a:solidFill>
        </p:grpSpPr>
        <p:sp>
          <p:nvSpPr>
            <p:cNvPr id="45" name="Oval 44"/>
            <p:cNvSpPr/>
            <p:nvPr/>
          </p:nvSpPr>
          <p:spPr>
            <a:xfrm>
              <a:off x="7315200" y="3276600"/>
              <a:ext cx="304800" cy="304800"/>
            </a:xfrm>
            <a:prstGeom prst="ellipse">
              <a:avLst/>
            </a:prstGeom>
            <a:grp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6" name="Straight Connector 45"/>
            <p:cNvCxnSpPr/>
            <p:nvPr/>
          </p:nvCxnSpPr>
          <p:spPr>
            <a:xfrm>
              <a:off x="7391400" y="3429000"/>
              <a:ext cx="152400" cy="0"/>
            </a:xfrm>
            <a:prstGeom prst="line">
              <a:avLst/>
            </a:prstGeom>
            <a:grpFill/>
          </p:spPr>
          <p:style>
            <a:lnRef idx="2">
              <a:schemeClr val="dk1"/>
            </a:lnRef>
            <a:fillRef idx="0">
              <a:schemeClr val="dk1"/>
            </a:fillRef>
            <a:effectRef idx="1">
              <a:schemeClr val="dk1"/>
            </a:effectRef>
            <a:fontRef idx="minor">
              <a:schemeClr val="tx1"/>
            </a:fontRef>
          </p:style>
        </p:cxnSp>
      </p:grpSp>
      <p:grpSp>
        <p:nvGrpSpPr>
          <p:cNvPr id="14" name="Group 46"/>
          <p:cNvGrpSpPr/>
          <p:nvPr/>
        </p:nvGrpSpPr>
        <p:grpSpPr>
          <a:xfrm>
            <a:off x="1143000" y="3276600"/>
            <a:ext cx="304800" cy="304800"/>
            <a:chOff x="7315200" y="3276600"/>
            <a:chExt cx="304800" cy="304800"/>
          </a:xfrm>
          <a:solidFill>
            <a:schemeClr val="bg2">
              <a:lumMod val="60000"/>
              <a:lumOff val="40000"/>
            </a:schemeClr>
          </a:solidFill>
        </p:grpSpPr>
        <p:sp>
          <p:nvSpPr>
            <p:cNvPr id="48" name="Oval 47"/>
            <p:cNvSpPr/>
            <p:nvPr/>
          </p:nvSpPr>
          <p:spPr>
            <a:xfrm>
              <a:off x="7315200" y="3276600"/>
              <a:ext cx="304800" cy="304800"/>
            </a:xfrm>
            <a:prstGeom prst="ellipse">
              <a:avLst/>
            </a:prstGeom>
            <a:grp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0" name="Straight Connector 49"/>
            <p:cNvCxnSpPr/>
            <p:nvPr/>
          </p:nvCxnSpPr>
          <p:spPr>
            <a:xfrm>
              <a:off x="7391400" y="3429000"/>
              <a:ext cx="152400" cy="0"/>
            </a:xfrm>
            <a:prstGeom prst="line">
              <a:avLst/>
            </a:prstGeom>
            <a:grpFill/>
          </p:spPr>
          <p:style>
            <a:lnRef idx="2">
              <a:schemeClr val="dk1"/>
            </a:lnRef>
            <a:fillRef idx="0">
              <a:schemeClr val="dk1"/>
            </a:fillRef>
            <a:effectRef idx="1">
              <a:schemeClr val="dk1"/>
            </a:effectRef>
            <a:fontRef idx="minor">
              <a:schemeClr val="tx1"/>
            </a:fontRef>
          </p:style>
        </p:cxnSp>
      </p:grpSp>
      <p:grpSp>
        <p:nvGrpSpPr>
          <p:cNvPr id="15" name="Group 50"/>
          <p:cNvGrpSpPr/>
          <p:nvPr/>
        </p:nvGrpSpPr>
        <p:grpSpPr>
          <a:xfrm>
            <a:off x="3657600" y="4343400"/>
            <a:ext cx="338554" cy="461665"/>
            <a:chOff x="4267200" y="4343400"/>
            <a:chExt cx="338554" cy="461665"/>
          </a:xfrm>
        </p:grpSpPr>
        <p:sp>
          <p:nvSpPr>
            <p:cNvPr id="52" name="Oval 51"/>
            <p:cNvSpPr/>
            <p:nvPr/>
          </p:nvSpPr>
          <p:spPr>
            <a:xfrm>
              <a:off x="4267200" y="4419600"/>
              <a:ext cx="304800" cy="304800"/>
            </a:xfrm>
            <a:prstGeom prst="ellipse">
              <a:avLst/>
            </a:prstGeom>
            <a:solidFill>
              <a:srgbClr val="FF00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5" name="Rectangle 54"/>
            <p:cNvSpPr/>
            <p:nvPr/>
          </p:nvSpPr>
          <p:spPr>
            <a:xfrm>
              <a:off x="4267200" y="4343400"/>
              <a:ext cx="338554" cy="461665"/>
            </a:xfrm>
            <a:prstGeom prst="rect">
              <a:avLst/>
            </a:prstGeom>
          </p:spPr>
          <p:txBody>
            <a:bodyPr wrap="none">
              <a:spAutoFit/>
            </a:bodyPr>
            <a:lstStyle/>
            <a:p>
              <a:pPr lvl="0"/>
              <a:r>
                <a:rPr lang="en-US" sz="2400" b="1" dirty="0">
                  <a:solidFill>
                    <a:prstClr val="white"/>
                  </a:solidFill>
                </a:rPr>
                <a:t>+</a:t>
              </a:r>
            </a:p>
          </p:txBody>
        </p:sp>
      </p:grpSp>
      <p:grpSp>
        <p:nvGrpSpPr>
          <p:cNvPr id="16" name="Group 55"/>
          <p:cNvGrpSpPr/>
          <p:nvPr/>
        </p:nvGrpSpPr>
        <p:grpSpPr>
          <a:xfrm>
            <a:off x="3429000" y="4572000"/>
            <a:ext cx="338554" cy="461665"/>
            <a:chOff x="4267200" y="4343400"/>
            <a:chExt cx="338554" cy="461665"/>
          </a:xfrm>
        </p:grpSpPr>
        <p:sp>
          <p:nvSpPr>
            <p:cNvPr id="57" name="Oval 56"/>
            <p:cNvSpPr/>
            <p:nvPr/>
          </p:nvSpPr>
          <p:spPr>
            <a:xfrm>
              <a:off x="4267200" y="4419600"/>
              <a:ext cx="304800" cy="304800"/>
            </a:xfrm>
            <a:prstGeom prst="ellipse">
              <a:avLst/>
            </a:prstGeom>
            <a:solidFill>
              <a:srgbClr val="FF00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9" name="Rectangle 58"/>
            <p:cNvSpPr/>
            <p:nvPr/>
          </p:nvSpPr>
          <p:spPr>
            <a:xfrm>
              <a:off x="4267200" y="4343400"/>
              <a:ext cx="338554" cy="461665"/>
            </a:xfrm>
            <a:prstGeom prst="rect">
              <a:avLst/>
            </a:prstGeom>
          </p:spPr>
          <p:txBody>
            <a:bodyPr wrap="none">
              <a:spAutoFit/>
            </a:bodyPr>
            <a:lstStyle/>
            <a:p>
              <a:pPr lvl="0"/>
              <a:r>
                <a:rPr lang="en-US" sz="2400" b="1" dirty="0">
                  <a:solidFill>
                    <a:prstClr val="white"/>
                  </a:solidFill>
                </a:rPr>
                <a:t>+</a:t>
              </a:r>
            </a:p>
          </p:txBody>
        </p:sp>
      </p:grpSp>
      <p:sp>
        <p:nvSpPr>
          <p:cNvPr id="62" name="Rectangle 61"/>
          <p:cNvSpPr/>
          <p:nvPr/>
        </p:nvSpPr>
        <p:spPr>
          <a:xfrm>
            <a:off x="4419600" y="4495800"/>
            <a:ext cx="338554" cy="461665"/>
          </a:xfrm>
          <a:prstGeom prst="rect">
            <a:avLst/>
          </a:prstGeom>
        </p:spPr>
        <p:txBody>
          <a:bodyPr wrap="none">
            <a:spAutoFit/>
          </a:bodyPr>
          <a:lstStyle/>
          <a:p>
            <a:pPr lvl="0"/>
            <a:r>
              <a:rPr lang="en-US" sz="2400" b="1" dirty="0">
                <a:solidFill>
                  <a:prstClr val="white"/>
                </a:solidFill>
              </a:rPr>
              <a:t>+</a:t>
            </a:r>
          </a:p>
        </p:txBody>
      </p:sp>
      <p:sp>
        <p:nvSpPr>
          <p:cNvPr id="38" name="Right Arrow 37"/>
          <p:cNvSpPr/>
          <p:nvPr/>
        </p:nvSpPr>
        <p:spPr>
          <a:xfrm>
            <a:off x="2438400" y="2743200"/>
            <a:ext cx="1143000" cy="609600"/>
          </a:xfrm>
          <a:prstGeom prst="rightArrow">
            <a:avLst>
              <a:gd name="adj1" fmla="val 50000"/>
              <a:gd name="adj2" fmla="val 838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Arrow 40"/>
          <p:cNvSpPr/>
          <p:nvPr/>
        </p:nvSpPr>
        <p:spPr>
          <a:xfrm flipH="1">
            <a:off x="2438400" y="4724400"/>
            <a:ext cx="914400" cy="15240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581400" y="4800600"/>
            <a:ext cx="1337867" cy="369332"/>
          </a:xfrm>
          <a:prstGeom prst="rect">
            <a:avLst/>
          </a:prstGeom>
        </p:spPr>
        <p:txBody>
          <a:bodyPr wrap="none">
            <a:spAutoFit/>
          </a:bodyPr>
          <a:lstStyle/>
          <a:p>
            <a:r>
              <a:rPr lang="en-US" dirty="0">
                <a:ln>
                  <a:solidFill>
                    <a:srgbClr val="FF0000"/>
                  </a:solidFill>
                </a:ln>
                <a:solidFill>
                  <a:srgbClr val="FF0000"/>
                </a:solidFill>
              </a:rPr>
              <a:t>p (10</a:t>
            </a:r>
            <a:r>
              <a:rPr lang="en-US" baseline="30000" dirty="0">
                <a:ln>
                  <a:solidFill>
                    <a:srgbClr val="FF0000"/>
                  </a:solidFill>
                </a:ln>
                <a:solidFill>
                  <a:srgbClr val="FF0000"/>
                </a:solidFill>
              </a:rPr>
              <a:t>17</a:t>
            </a:r>
            <a:r>
              <a:rPr lang="en-US" dirty="0">
                <a:ln>
                  <a:solidFill>
                    <a:srgbClr val="FF0000"/>
                  </a:solidFill>
                </a:ln>
                <a:solidFill>
                  <a:srgbClr val="FF0000"/>
                </a:solidFill>
              </a:rPr>
              <a:t>/cm</a:t>
            </a:r>
            <a:r>
              <a:rPr lang="en-US" baseline="30000" dirty="0">
                <a:ln>
                  <a:solidFill>
                    <a:srgbClr val="FF0000"/>
                  </a:solidFill>
                </a:ln>
                <a:solidFill>
                  <a:srgbClr val="FF0000"/>
                </a:solidFill>
              </a:rPr>
              <a:t>3</a:t>
            </a:r>
            <a:r>
              <a:rPr lang="en-US" dirty="0">
                <a:ln>
                  <a:solidFill>
                    <a:srgbClr val="FF0000"/>
                  </a:solidFill>
                </a:ln>
                <a:solidFill>
                  <a:srgbClr val="FF0000"/>
                </a:solidFill>
              </a:rPr>
              <a:t>)</a:t>
            </a:r>
          </a:p>
        </p:txBody>
      </p:sp>
      <p:sp>
        <p:nvSpPr>
          <p:cNvPr id="43" name="Rectangle 42"/>
          <p:cNvSpPr/>
          <p:nvPr/>
        </p:nvSpPr>
        <p:spPr>
          <a:xfrm>
            <a:off x="1219200" y="4876800"/>
            <a:ext cx="1361911" cy="369332"/>
          </a:xfrm>
          <a:prstGeom prst="rect">
            <a:avLst/>
          </a:prstGeom>
        </p:spPr>
        <p:txBody>
          <a:bodyPr wrap="none">
            <a:spAutoFit/>
          </a:bodyPr>
          <a:lstStyle/>
          <a:p>
            <a:r>
              <a:rPr lang="en-US" dirty="0">
                <a:ln>
                  <a:solidFill>
                    <a:schemeClr val="accent1"/>
                  </a:solidFill>
                </a:ln>
              </a:rPr>
              <a:t>n</a:t>
            </a:r>
            <a:r>
              <a:rPr lang="en-US" baseline="30000" dirty="0">
                <a:ln>
                  <a:solidFill>
                    <a:schemeClr val="accent1"/>
                  </a:solidFill>
                </a:ln>
              </a:rPr>
              <a:t>+</a:t>
            </a:r>
            <a:r>
              <a:rPr lang="en-US" dirty="0">
                <a:ln>
                  <a:solidFill>
                    <a:schemeClr val="accent1"/>
                  </a:solidFill>
                </a:ln>
              </a:rPr>
              <a:t>(10</a:t>
            </a:r>
            <a:r>
              <a:rPr lang="en-US" baseline="30000" dirty="0">
                <a:ln>
                  <a:solidFill>
                    <a:schemeClr val="accent1"/>
                  </a:solidFill>
                </a:ln>
              </a:rPr>
              <a:t>19</a:t>
            </a:r>
            <a:r>
              <a:rPr lang="en-US" dirty="0">
                <a:ln>
                  <a:solidFill>
                    <a:schemeClr val="accent1"/>
                  </a:solidFill>
                </a:ln>
              </a:rPr>
              <a:t>/cm</a:t>
            </a:r>
            <a:r>
              <a:rPr lang="en-US" baseline="30000" dirty="0">
                <a:ln>
                  <a:solidFill>
                    <a:schemeClr val="accent1"/>
                  </a:solidFill>
                </a:ln>
              </a:rPr>
              <a:t>3</a:t>
            </a:r>
            <a:r>
              <a:rPr lang="en-US" dirty="0">
                <a:ln>
                  <a:solidFill>
                    <a:schemeClr val="accent1"/>
                  </a:solidFill>
                </a:ln>
              </a:rPr>
              <a:t>)</a:t>
            </a:r>
          </a:p>
        </p:txBody>
      </p:sp>
      <p:sp>
        <p:nvSpPr>
          <p:cNvPr id="44" name="TextBox 43"/>
          <p:cNvSpPr txBox="1"/>
          <p:nvPr/>
        </p:nvSpPr>
        <p:spPr>
          <a:xfrm>
            <a:off x="685800" y="990600"/>
            <a:ext cx="7971926" cy="646331"/>
          </a:xfrm>
          <a:prstGeom prst="rect">
            <a:avLst/>
          </a:prstGeom>
          <a:noFill/>
        </p:spPr>
        <p:txBody>
          <a:bodyPr wrap="none" rtlCol="0">
            <a:spAutoFit/>
          </a:bodyPr>
          <a:lstStyle/>
          <a:p>
            <a:r>
              <a:rPr lang="en-US" dirty="0"/>
              <a:t>Both flow of electrons from emitter to base and flow of holes from base to emitter </a:t>
            </a:r>
          </a:p>
          <a:p>
            <a:r>
              <a:rPr lang="en-US" dirty="0"/>
              <a:t>depend exponentially on V</a:t>
            </a:r>
            <a:r>
              <a:rPr lang="en-US" sz="1400" dirty="0"/>
              <a:t>BE</a:t>
            </a:r>
          </a:p>
        </p:txBody>
      </p:sp>
    </p:spTree>
    <p:extLst>
      <p:ext uri="{BB962C8B-B14F-4D97-AF65-F5344CB8AC3E}">
        <p14:creationId xmlns:p14="http://schemas.microsoft.com/office/powerpoint/2010/main" val="1519312722"/>
      </p:ext>
    </p:extLst>
  </p:cSld>
  <p:clrMapOvr>
    <a:masterClrMapping/>
  </p:clrMapOvr>
  <p:transition advTm="60075"/>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3" name="Picture 1" descr="\\psf\Home\Desktop\740px-Bjt_forward_active_bands.svg.png"/>
          <p:cNvPicPr>
            <a:picLocks noChangeAspect="1" noChangeArrowheads="1"/>
          </p:cNvPicPr>
          <p:nvPr/>
        </p:nvPicPr>
        <p:blipFill>
          <a:blip r:embed="rId2" cstate="print"/>
          <a:srcRect/>
          <a:stretch>
            <a:fillRect/>
          </a:stretch>
        </p:blipFill>
        <p:spPr bwMode="auto">
          <a:xfrm>
            <a:off x="609600" y="2971800"/>
            <a:ext cx="6477000" cy="3501081"/>
          </a:xfrm>
          <a:prstGeom prst="rect">
            <a:avLst/>
          </a:prstGeom>
          <a:solidFill>
            <a:schemeClr val="tx1"/>
          </a:solidFill>
        </p:spPr>
      </p:pic>
      <p:sp>
        <p:nvSpPr>
          <p:cNvPr id="2" name="Title 1"/>
          <p:cNvSpPr>
            <a:spLocks noGrp="1"/>
          </p:cNvSpPr>
          <p:nvPr>
            <p:ph type="title"/>
          </p:nvPr>
        </p:nvSpPr>
        <p:spPr>
          <a:xfrm>
            <a:off x="0" y="304800"/>
            <a:ext cx="8915400" cy="1143000"/>
          </a:xfrm>
        </p:spPr>
        <p:txBody>
          <a:bodyPr>
            <a:normAutofit/>
          </a:bodyPr>
          <a:lstStyle/>
          <a:p>
            <a:r>
              <a:rPr lang="en-US" dirty="0"/>
              <a:t>BJT in the forward-active mode</a:t>
            </a:r>
          </a:p>
        </p:txBody>
      </p:sp>
      <p:sp>
        <p:nvSpPr>
          <p:cNvPr id="6" name="Slide Number Placeholder 5"/>
          <p:cNvSpPr>
            <a:spLocks noGrp="1"/>
          </p:cNvSpPr>
          <p:nvPr>
            <p:ph type="sldNum" sz="quarter" idx="12"/>
          </p:nvPr>
        </p:nvSpPr>
        <p:spPr/>
        <p:txBody>
          <a:bodyPr/>
          <a:lstStyle/>
          <a:p>
            <a:fld id="{153644B5-4BB5-478C-9B1D-5BAA105A4AAF}" type="slidenum">
              <a:rPr lang="en-US" smtClean="0"/>
              <a:pPr/>
              <a:t>7</a:t>
            </a:fld>
            <a:endParaRPr lang="en-US"/>
          </a:p>
        </p:txBody>
      </p:sp>
      <p:sp>
        <p:nvSpPr>
          <p:cNvPr id="7" name="Rectangle 6"/>
          <p:cNvSpPr/>
          <p:nvPr/>
        </p:nvSpPr>
        <p:spPr>
          <a:xfrm>
            <a:off x="685800" y="1295400"/>
            <a:ext cx="8153400" cy="369332"/>
          </a:xfrm>
          <a:prstGeom prst="rect">
            <a:avLst/>
          </a:prstGeom>
        </p:spPr>
        <p:txBody>
          <a:bodyPr wrap="square">
            <a:spAutoFit/>
          </a:bodyPr>
          <a:lstStyle/>
          <a:p>
            <a:r>
              <a:rPr lang="en-US" dirty="0"/>
              <a:t>Practically all electrons injected into the base will reach collector by </a:t>
            </a:r>
            <a:r>
              <a:rPr lang="en-US" b="1" dirty="0"/>
              <a:t>diffusion.</a:t>
            </a:r>
            <a:r>
              <a:rPr lang="en-US" dirty="0"/>
              <a:t> </a:t>
            </a:r>
          </a:p>
        </p:txBody>
      </p:sp>
      <p:cxnSp>
        <p:nvCxnSpPr>
          <p:cNvPr id="49" name="Straight Connector 48"/>
          <p:cNvCxnSpPr/>
          <p:nvPr/>
        </p:nvCxnSpPr>
        <p:spPr>
          <a:xfrm>
            <a:off x="10134600" y="4495800"/>
            <a:ext cx="914400" cy="914400"/>
          </a:xfrm>
          <a:prstGeom prst="line">
            <a:avLst/>
          </a:prstGeom>
        </p:spPr>
        <p:style>
          <a:lnRef idx="1">
            <a:schemeClr val="accent1"/>
          </a:lnRef>
          <a:fillRef idx="0">
            <a:schemeClr val="accent1"/>
          </a:fillRef>
          <a:effectRef idx="0">
            <a:schemeClr val="accent1"/>
          </a:effectRef>
          <a:fontRef idx="minor">
            <a:schemeClr val="tx1"/>
          </a:fontRef>
        </p:style>
      </p:cxnSp>
      <p:grpSp>
        <p:nvGrpSpPr>
          <p:cNvPr id="3" name="Group 71"/>
          <p:cNvGrpSpPr/>
          <p:nvPr/>
        </p:nvGrpSpPr>
        <p:grpSpPr>
          <a:xfrm>
            <a:off x="1274903" y="3331266"/>
            <a:ext cx="263806" cy="276088"/>
            <a:chOff x="7315200" y="3276600"/>
            <a:chExt cx="304800" cy="304800"/>
          </a:xfrm>
          <a:solidFill>
            <a:schemeClr val="bg2">
              <a:lumMod val="60000"/>
              <a:lumOff val="40000"/>
            </a:schemeClr>
          </a:solidFill>
        </p:grpSpPr>
        <p:sp>
          <p:nvSpPr>
            <p:cNvPr id="73" name="Oval 72"/>
            <p:cNvSpPr/>
            <p:nvPr/>
          </p:nvSpPr>
          <p:spPr>
            <a:xfrm>
              <a:off x="7315200" y="3276600"/>
              <a:ext cx="304800" cy="304800"/>
            </a:xfrm>
            <a:prstGeom prst="ellipse">
              <a:avLst/>
            </a:prstGeom>
            <a:grp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4" name="Straight Connector 73"/>
            <p:cNvCxnSpPr/>
            <p:nvPr/>
          </p:nvCxnSpPr>
          <p:spPr>
            <a:xfrm>
              <a:off x="7391400" y="3429000"/>
              <a:ext cx="152400" cy="0"/>
            </a:xfrm>
            <a:prstGeom prst="line">
              <a:avLst/>
            </a:prstGeom>
            <a:grpFill/>
          </p:spPr>
          <p:style>
            <a:lnRef idx="2">
              <a:schemeClr val="dk1"/>
            </a:lnRef>
            <a:fillRef idx="0">
              <a:schemeClr val="dk1"/>
            </a:fillRef>
            <a:effectRef idx="1">
              <a:schemeClr val="dk1"/>
            </a:effectRef>
            <a:fontRef idx="minor">
              <a:schemeClr val="tx1"/>
            </a:fontRef>
          </p:style>
        </p:cxnSp>
      </p:grpSp>
      <p:grpSp>
        <p:nvGrpSpPr>
          <p:cNvPr id="8" name="Group 27"/>
          <p:cNvGrpSpPr/>
          <p:nvPr/>
        </p:nvGrpSpPr>
        <p:grpSpPr>
          <a:xfrm>
            <a:off x="1406806" y="3538331"/>
            <a:ext cx="263806" cy="276088"/>
            <a:chOff x="7315200" y="3276600"/>
            <a:chExt cx="304800" cy="304800"/>
          </a:xfrm>
          <a:solidFill>
            <a:schemeClr val="bg2">
              <a:lumMod val="60000"/>
              <a:lumOff val="40000"/>
            </a:schemeClr>
          </a:solidFill>
        </p:grpSpPr>
        <p:sp>
          <p:nvSpPr>
            <p:cNvPr id="29" name="Oval 28"/>
            <p:cNvSpPr/>
            <p:nvPr/>
          </p:nvSpPr>
          <p:spPr>
            <a:xfrm>
              <a:off x="7315200" y="3276600"/>
              <a:ext cx="304800" cy="304800"/>
            </a:xfrm>
            <a:prstGeom prst="ellipse">
              <a:avLst/>
            </a:prstGeom>
            <a:grp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0" name="Straight Connector 29"/>
            <p:cNvCxnSpPr/>
            <p:nvPr/>
          </p:nvCxnSpPr>
          <p:spPr>
            <a:xfrm>
              <a:off x="7391400" y="3429000"/>
              <a:ext cx="152400" cy="0"/>
            </a:xfrm>
            <a:prstGeom prst="line">
              <a:avLst/>
            </a:prstGeom>
            <a:grpFill/>
          </p:spPr>
          <p:style>
            <a:lnRef idx="2">
              <a:schemeClr val="dk1"/>
            </a:lnRef>
            <a:fillRef idx="0">
              <a:schemeClr val="dk1"/>
            </a:fillRef>
            <a:effectRef idx="1">
              <a:schemeClr val="dk1"/>
            </a:effectRef>
            <a:fontRef idx="minor">
              <a:schemeClr val="tx1"/>
            </a:fontRef>
          </p:style>
        </p:cxnSp>
      </p:grpSp>
      <p:grpSp>
        <p:nvGrpSpPr>
          <p:cNvPr id="9" name="Group 30"/>
          <p:cNvGrpSpPr/>
          <p:nvPr/>
        </p:nvGrpSpPr>
        <p:grpSpPr>
          <a:xfrm>
            <a:off x="1736563" y="3538331"/>
            <a:ext cx="263806" cy="276088"/>
            <a:chOff x="7315200" y="3276600"/>
            <a:chExt cx="304800" cy="304800"/>
          </a:xfrm>
          <a:solidFill>
            <a:schemeClr val="bg2">
              <a:lumMod val="60000"/>
              <a:lumOff val="40000"/>
            </a:schemeClr>
          </a:solidFill>
        </p:grpSpPr>
        <p:sp>
          <p:nvSpPr>
            <p:cNvPr id="32" name="Oval 31"/>
            <p:cNvSpPr/>
            <p:nvPr/>
          </p:nvSpPr>
          <p:spPr>
            <a:xfrm>
              <a:off x="7315200" y="3276600"/>
              <a:ext cx="304800" cy="304800"/>
            </a:xfrm>
            <a:prstGeom prst="ellipse">
              <a:avLst/>
            </a:prstGeom>
            <a:grp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3" name="Straight Connector 32"/>
            <p:cNvCxnSpPr/>
            <p:nvPr/>
          </p:nvCxnSpPr>
          <p:spPr>
            <a:xfrm>
              <a:off x="7391400" y="3429000"/>
              <a:ext cx="152400" cy="0"/>
            </a:xfrm>
            <a:prstGeom prst="line">
              <a:avLst/>
            </a:prstGeom>
            <a:grpFill/>
          </p:spPr>
          <p:style>
            <a:lnRef idx="2">
              <a:schemeClr val="dk1"/>
            </a:lnRef>
            <a:fillRef idx="0">
              <a:schemeClr val="dk1"/>
            </a:fillRef>
            <a:effectRef idx="1">
              <a:schemeClr val="dk1"/>
            </a:effectRef>
            <a:fontRef idx="minor">
              <a:schemeClr val="tx1"/>
            </a:fontRef>
          </p:style>
        </p:cxnSp>
      </p:grpSp>
      <p:grpSp>
        <p:nvGrpSpPr>
          <p:cNvPr id="11" name="Group 33"/>
          <p:cNvGrpSpPr/>
          <p:nvPr/>
        </p:nvGrpSpPr>
        <p:grpSpPr>
          <a:xfrm>
            <a:off x="1604660" y="3331266"/>
            <a:ext cx="263806" cy="276088"/>
            <a:chOff x="7315200" y="3276600"/>
            <a:chExt cx="304800" cy="304800"/>
          </a:xfrm>
          <a:solidFill>
            <a:schemeClr val="bg2">
              <a:lumMod val="60000"/>
              <a:lumOff val="40000"/>
            </a:schemeClr>
          </a:solidFill>
        </p:grpSpPr>
        <p:sp>
          <p:nvSpPr>
            <p:cNvPr id="35" name="Oval 34"/>
            <p:cNvSpPr/>
            <p:nvPr/>
          </p:nvSpPr>
          <p:spPr>
            <a:xfrm>
              <a:off x="7315200" y="3276600"/>
              <a:ext cx="304800" cy="304800"/>
            </a:xfrm>
            <a:prstGeom prst="ellipse">
              <a:avLst/>
            </a:prstGeom>
            <a:grp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6" name="Straight Connector 35"/>
            <p:cNvCxnSpPr/>
            <p:nvPr/>
          </p:nvCxnSpPr>
          <p:spPr>
            <a:xfrm>
              <a:off x="7391400" y="3429000"/>
              <a:ext cx="152400" cy="0"/>
            </a:xfrm>
            <a:prstGeom prst="line">
              <a:avLst/>
            </a:prstGeom>
            <a:grpFill/>
          </p:spPr>
          <p:style>
            <a:lnRef idx="2">
              <a:schemeClr val="dk1"/>
            </a:lnRef>
            <a:fillRef idx="0">
              <a:schemeClr val="dk1"/>
            </a:fillRef>
            <a:effectRef idx="1">
              <a:schemeClr val="dk1"/>
            </a:effectRef>
            <a:fontRef idx="minor">
              <a:schemeClr val="tx1"/>
            </a:fontRef>
          </p:style>
        </p:cxnSp>
      </p:grpSp>
      <p:grpSp>
        <p:nvGrpSpPr>
          <p:cNvPr id="12" name="Group 36"/>
          <p:cNvGrpSpPr/>
          <p:nvPr/>
        </p:nvGrpSpPr>
        <p:grpSpPr>
          <a:xfrm>
            <a:off x="2066321" y="3538331"/>
            <a:ext cx="263806" cy="276088"/>
            <a:chOff x="7315200" y="3276600"/>
            <a:chExt cx="304800" cy="304800"/>
          </a:xfrm>
          <a:solidFill>
            <a:schemeClr val="bg2">
              <a:lumMod val="60000"/>
              <a:lumOff val="40000"/>
            </a:schemeClr>
          </a:solidFill>
        </p:grpSpPr>
        <p:sp>
          <p:nvSpPr>
            <p:cNvPr id="39" name="Oval 38"/>
            <p:cNvSpPr/>
            <p:nvPr/>
          </p:nvSpPr>
          <p:spPr>
            <a:xfrm>
              <a:off x="7315200" y="3276600"/>
              <a:ext cx="304800" cy="304800"/>
            </a:xfrm>
            <a:prstGeom prst="ellipse">
              <a:avLst/>
            </a:prstGeom>
            <a:grp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0" name="Straight Connector 39"/>
            <p:cNvCxnSpPr/>
            <p:nvPr/>
          </p:nvCxnSpPr>
          <p:spPr>
            <a:xfrm>
              <a:off x="7391400" y="3429000"/>
              <a:ext cx="152400" cy="0"/>
            </a:xfrm>
            <a:prstGeom prst="line">
              <a:avLst/>
            </a:prstGeom>
            <a:grpFill/>
          </p:spPr>
          <p:style>
            <a:lnRef idx="2">
              <a:schemeClr val="dk1"/>
            </a:lnRef>
            <a:fillRef idx="0">
              <a:schemeClr val="dk1"/>
            </a:fillRef>
            <a:effectRef idx="1">
              <a:schemeClr val="dk1"/>
            </a:effectRef>
            <a:fontRef idx="minor">
              <a:schemeClr val="tx1"/>
            </a:fontRef>
          </p:style>
        </p:cxnSp>
      </p:grpSp>
      <p:grpSp>
        <p:nvGrpSpPr>
          <p:cNvPr id="13" name="Group 41"/>
          <p:cNvGrpSpPr/>
          <p:nvPr/>
        </p:nvGrpSpPr>
        <p:grpSpPr>
          <a:xfrm>
            <a:off x="1868466" y="3331266"/>
            <a:ext cx="263806" cy="276088"/>
            <a:chOff x="7315200" y="3276600"/>
            <a:chExt cx="304800" cy="304800"/>
          </a:xfrm>
          <a:solidFill>
            <a:schemeClr val="bg2">
              <a:lumMod val="60000"/>
              <a:lumOff val="40000"/>
            </a:schemeClr>
          </a:solidFill>
        </p:grpSpPr>
        <p:sp>
          <p:nvSpPr>
            <p:cNvPr id="45" name="Oval 44"/>
            <p:cNvSpPr/>
            <p:nvPr/>
          </p:nvSpPr>
          <p:spPr>
            <a:xfrm>
              <a:off x="7315200" y="3276600"/>
              <a:ext cx="304800" cy="304800"/>
            </a:xfrm>
            <a:prstGeom prst="ellipse">
              <a:avLst/>
            </a:prstGeom>
            <a:grp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6" name="Straight Connector 45"/>
            <p:cNvCxnSpPr/>
            <p:nvPr/>
          </p:nvCxnSpPr>
          <p:spPr>
            <a:xfrm>
              <a:off x="7391400" y="3429000"/>
              <a:ext cx="152400" cy="0"/>
            </a:xfrm>
            <a:prstGeom prst="line">
              <a:avLst/>
            </a:prstGeom>
            <a:grpFill/>
          </p:spPr>
          <p:style>
            <a:lnRef idx="2">
              <a:schemeClr val="dk1"/>
            </a:lnRef>
            <a:fillRef idx="0">
              <a:schemeClr val="dk1"/>
            </a:fillRef>
            <a:effectRef idx="1">
              <a:schemeClr val="dk1"/>
            </a:effectRef>
            <a:fontRef idx="minor">
              <a:schemeClr val="tx1"/>
            </a:fontRef>
          </p:style>
        </p:cxnSp>
      </p:grpSp>
      <p:grpSp>
        <p:nvGrpSpPr>
          <p:cNvPr id="14" name="Group 46"/>
          <p:cNvGrpSpPr/>
          <p:nvPr/>
        </p:nvGrpSpPr>
        <p:grpSpPr>
          <a:xfrm>
            <a:off x="1143000" y="3538331"/>
            <a:ext cx="263806" cy="276088"/>
            <a:chOff x="7315200" y="3276600"/>
            <a:chExt cx="304800" cy="304800"/>
          </a:xfrm>
          <a:solidFill>
            <a:schemeClr val="bg2">
              <a:lumMod val="60000"/>
              <a:lumOff val="40000"/>
            </a:schemeClr>
          </a:solidFill>
        </p:grpSpPr>
        <p:sp>
          <p:nvSpPr>
            <p:cNvPr id="48" name="Oval 47"/>
            <p:cNvSpPr/>
            <p:nvPr/>
          </p:nvSpPr>
          <p:spPr>
            <a:xfrm>
              <a:off x="7315200" y="3276600"/>
              <a:ext cx="304800" cy="304800"/>
            </a:xfrm>
            <a:prstGeom prst="ellipse">
              <a:avLst/>
            </a:prstGeom>
            <a:grp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0" name="Straight Connector 49"/>
            <p:cNvCxnSpPr/>
            <p:nvPr/>
          </p:nvCxnSpPr>
          <p:spPr>
            <a:xfrm>
              <a:off x="7391400" y="3429000"/>
              <a:ext cx="152400" cy="0"/>
            </a:xfrm>
            <a:prstGeom prst="line">
              <a:avLst/>
            </a:prstGeom>
            <a:grpFill/>
          </p:spPr>
          <p:style>
            <a:lnRef idx="2">
              <a:schemeClr val="dk1"/>
            </a:lnRef>
            <a:fillRef idx="0">
              <a:schemeClr val="dk1"/>
            </a:fillRef>
            <a:effectRef idx="1">
              <a:schemeClr val="dk1"/>
            </a:effectRef>
            <a:fontRef idx="minor">
              <a:schemeClr val="tx1"/>
            </a:fontRef>
          </p:style>
        </p:cxnSp>
      </p:grpSp>
      <p:grpSp>
        <p:nvGrpSpPr>
          <p:cNvPr id="15" name="Group 50"/>
          <p:cNvGrpSpPr/>
          <p:nvPr/>
        </p:nvGrpSpPr>
        <p:grpSpPr>
          <a:xfrm>
            <a:off x="3319399" y="4504638"/>
            <a:ext cx="293020" cy="418176"/>
            <a:chOff x="4267200" y="4343400"/>
            <a:chExt cx="338554" cy="461665"/>
          </a:xfrm>
        </p:grpSpPr>
        <p:sp>
          <p:nvSpPr>
            <p:cNvPr id="52" name="Oval 51"/>
            <p:cNvSpPr/>
            <p:nvPr/>
          </p:nvSpPr>
          <p:spPr>
            <a:xfrm>
              <a:off x="4267200" y="4419600"/>
              <a:ext cx="304800" cy="304800"/>
            </a:xfrm>
            <a:prstGeom prst="ellipse">
              <a:avLst/>
            </a:prstGeom>
            <a:solidFill>
              <a:srgbClr val="FF00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5" name="Rectangle 54"/>
            <p:cNvSpPr/>
            <p:nvPr/>
          </p:nvSpPr>
          <p:spPr>
            <a:xfrm>
              <a:off x="4267200" y="4343400"/>
              <a:ext cx="338554" cy="461665"/>
            </a:xfrm>
            <a:prstGeom prst="rect">
              <a:avLst/>
            </a:prstGeom>
          </p:spPr>
          <p:txBody>
            <a:bodyPr wrap="none">
              <a:spAutoFit/>
            </a:bodyPr>
            <a:lstStyle/>
            <a:p>
              <a:pPr lvl="0"/>
              <a:r>
                <a:rPr lang="en-US" sz="2400" b="1" dirty="0">
                  <a:solidFill>
                    <a:prstClr val="white"/>
                  </a:solidFill>
                </a:rPr>
                <a:t>+</a:t>
              </a:r>
            </a:p>
          </p:txBody>
        </p:sp>
      </p:grpSp>
      <p:grpSp>
        <p:nvGrpSpPr>
          <p:cNvPr id="16" name="Group 55"/>
          <p:cNvGrpSpPr/>
          <p:nvPr/>
        </p:nvGrpSpPr>
        <p:grpSpPr>
          <a:xfrm>
            <a:off x="3121544" y="4711704"/>
            <a:ext cx="293020" cy="418176"/>
            <a:chOff x="4267200" y="4343400"/>
            <a:chExt cx="338554" cy="461665"/>
          </a:xfrm>
        </p:grpSpPr>
        <p:sp>
          <p:nvSpPr>
            <p:cNvPr id="57" name="Oval 56"/>
            <p:cNvSpPr/>
            <p:nvPr/>
          </p:nvSpPr>
          <p:spPr>
            <a:xfrm>
              <a:off x="4267200" y="4419600"/>
              <a:ext cx="304800" cy="304800"/>
            </a:xfrm>
            <a:prstGeom prst="ellipse">
              <a:avLst/>
            </a:prstGeom>
            <a:solidFill>
              <a:srgbClr val="FF00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9" name="Rectangle 58"/>
            <p:cNvSpPr/>
            <p:nvPr/>
          </p:nvSpPr>
          <p:spPr>
            <a:xfrm>
              <a:off x="4267200" y="4343400"/>
              <a:ext cx="338554" cy="461665"/>
            </a:xfrm>
            <a:prstGeom prst="rect">
              <a:avLst/>
            </a:prstGeom>
          </p:spPr>
          <p:txBody>
            <a:bodyPr wrap="none">
              <a:spAutoFit/>
            </a:bodyPr>
            <a:lstStyle/>
            <a:p>
              <a:pPr lvl="0"/>
              <a:r>
                <a:rPr lang="en-US" sz="2400" b="1" dirty="0">
                  <a:solidFill>
                    <a:prstClr val="white"/>
                  </a:solidFill>
                </a:rPr>
                <a:t>+</a:t>
              </a:r>
            </a:p>
          </p:txBody>
        </p:sp>
      </p:grpSp>
      <p:sp>
        <p:nvSpPr>
          <p:cNvPr id="62" name="Rectangle 61"/>
          <p:cNvSpPr/>
          <p:nvPr/>
        </p:nvSpPr>
        <p:spPr>
          <a:xfrm>
            <a:off x="3978914" y="4642682"/>
            <a:ext cx="293020" cy="418176"/>
          </a:xfrm>
          <a:prstGeom prst="rect">
            <a:avLst/>
          </a:prstGeom>
        </p:spPr>
        <p:txBody>
          <a:bodyPr wrap="none">
            <a:spAutoFit/>
          </a:bodyPr>
          <a:lstStyle/>
          <a:p>
            <a:pPr lvl="0"/>
            <a:r>
              <a:rPr lang="en-US" sz="2400" b="1" dirty="0">
                <a:solidFill>
                  <a:prstClr val="white"/>
                </a:solidFill>
              </a:rPr>
              <a:t>+</a:t>
            </a:r>
          </a:p>
        </p:txBody>
      </p:sp>
      <p:sp>
        <p:nvSpPr>
          <p:cNvPr id="38" name="Right Arrow 37"/>
          <p:cNvSpPr/>
          <p:nvPr/>
        </p:nvSpPr>
        <p:spPr>
          <a:xfrm>
            <a:off x="2264175" y="2971800"/>
            <a:ext cx="1253078" cy="685800"/>
          </a:xfrm>
          <a:prstGeom prst="rightArrow">
            <a:avLst>
              <a:gd name="adj1" fmla="val 50000"/>
              <a:gd name="adj2" fmla="val 838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Arrow 40"/>
          <p:cNvSpPr/>
          <p:nvPr/>
        </p:nvSpPr>
        <p:spPr>
          <a:xfrm flipH="1">
            <a:off x="2264175" y="4849748"/>
            <a:ext cx="791418" cy="13804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253447" y="4918769"/>
            <a:ext cx="1157931" cy="334541"/>
          </a:xfrm>
          <a:prstGeom prst="rect">
            <a:avLst/>
          </a:prstGeom>
        </p:spPr>
        <p:txBody>
          <a:bodyPr wrap="none">
            <a:spAutoFit/>
          </a:bodyPr>
          <a:lstStyle/>
          <a:p>
            <a:r>
              <a:rPr lang="en-US" dirty="0">
                <a:ln>
                  <a:solidFill>
                    <a:srgbClr val="FF0000"/>
                  </a:solidFill>
                </a:ln>
                <a:solidFill>
                  <a:srgbClr val="FF0000"/>
                </a:solidFill>
              </a:rPr>
              <a:t>p (10</a:t>
            </a:r>
            <a:r>
              <a:rPr lang="en-US" baseline="30000" dirty="0">
                <a:ln>
                  <a:solidFill>
                    <a:srgbClr val="FF0000"/>
                  </a:solidFill>
                </a:ln>
                <a:solidFill>
                  <a:srgbClr val="FF0000"/>
                </a:solidFill>
              </a:rPr>
              <a:t>17</a:t>
            </a:r>
            <a:r>
              <a:rPr lang="en-US" dirty="0">
                <a:ln>
                  <a:solidFill>
                    <a:srgbClr val="FF0000"/>
                  </a:solidFill>
                </a:ln>
                <a:solidFill>
                  <a:srgbClr val="FF0000"/>
                </a:solidFill>
              </a:rPr>
              <a:t>/cm</a:t>
            </a:r>
            <a:r>
              <a:rPr lang="en-US" baseline="30000" dirty="0">
                <a:ln>
                  <a:solidFill>
                    <a:srgbClr val="FF0000"/>
                  </a:solidFill>
                </a:ln>
                <a:solidFill>
                  <a:srgbClr val="FF0000"/>
                </a:solidFill>
              </a:rPr>
              <a:t>3</a:t>
            </a:r>
            <a:r>
              <a:rPr lang="en-US" dirty="0">
                <a:ln>
                  <a:solidFill>
                    <a:srgbClr val="FF0000"/>
                  </a:solidFill>
                </a:ln>
                <a:solidFill>
                  <a:srgbClr val="FF0000"/>
                </a:solidFill>
              </a:rPr>
              <a:t>)</a:t>
            </a:r>
          </a:p>
        </p:txBody>
      </p:sp>
      <p:sp>
        <p:nvSpPr>
          <p:cNvPr id="43" name="Rectangle 42"/>
          <p:cNvSpPr/>
          <p:nvPr/>
        </p:nvSpPr>
        <p:spPr>
          <a:xfrm>
            <a:off x="1208951" y="4987791"/>
            <a:ext cx="1178741" cy="334541"/>
          </a:xfrm>
          <a:prstGeom prst="rect">
            <a:avLst/>
          </a:prstGeom>
        </p:spPr>
        <p:txBody>
          <a:bodyPr wrap="none">
            <a:spAutoFit/>
          </a:bodyPr>
          <a:lstStyle/>
          <a:p>
            <a:r>
              <a:rPr lang="en-US" dirty="0">
                <a:ln>
                  <a:solidFill>
                    <a:schemeClr val="accent1"/>
                  </a:solidFill>
                </a:ln>
              </a:rPr>
              <a:t>n</a:t>
            </a:r>
            <a:r>
              <a:rPr lang="en-US" baseline="30000" dirty="0">
                <a:ln>
                  <a:solidFill>
                    <a:schemeClr val="accent1"/>
                  </a:solidFill>
                </a:ln>
              </a:rPr>
              <a:t>+</a:t>
            </a:r>
            <a:r>
              <a:rPr lang="en-US" dirty="0">
                <a:ln>
                  <a:solidFill>
                    <a:schemeClr val="accent1"/>
                  </a:solidFill>
                </a:ln>
              </a:rPr>
              <a:t>(10</a:t>
            </a:r>
            <a:r>
              <a:rPr lang="en-US" baseline="30000" dirty="0">
                <a:ln>
                  <a:solidFill>
                    <a:schemeClr val="accent1"/>
                  </a:solidFill>
                </a:ln>
              </a:rPr>
              <a:t>19</a:t>
            </a:r>
            <a:r>
              <a:rPr lang="en-US" dirty="0">
                <a:ln>
                  <a:solidFill>
                    <a:schemeClr val="accent1"/>
                  </a:solidFill>
                </a:ln>
              </a:rPr>
              <a:t>/cm</a:t>
            </a:r>
            <a:r>
              <a:rPr lang="en-US" baseline="30000" dirty="0">
                <a:ln>
                  <a:solidFill>
                    <a:schemeClr val="accent1"/>
                  </a:solidFill>
                </a:ln>
              </a:rPr>
              <a:t>3</a:t>
            </a:r>
            <a:r>
              <a:rPr lang="en-US" dirty="0">
                <a:ln>
                  <a:solidFill>
                    <a:schemeClr val="accent1"/>
                  </a:solidFill>
                </a:ln>
              </a:rPr>
              <a:t>)</a:t>
            </a:r>
          </a:p>
        </p:txBody>
      </p:sp>
      <p:grpSp>
        <p:nvGrpSpPr>
          <p:cNvPr id="44" name="Group 33"/>
          <p:cNvGrpSpPr/>
          <p:nvPr/>
        </p:nvGrpSpPr>
        <p:grpSpPr>
          <a:xfrm>
            <a:off x="4572477" y="3193222"/>
            <a:ext cx="263806" cy="276088"/>
            <a:chOff x="7315200" y="3276600"/>
            <a:chExt cx="304800" cy="304800"/>
          </a:xfrm>
          <a:solidFill>
            <a:schemeClr val="bg2">
              <a:lumMod val="60000"/>
              <a:lumOff val="40000"/>
            </a:schemeClr>
          </a:solidFill>
        </p:grpSpPr>
        <p:sp>
          <p:nvSpPr>
            <p:cNvPr id="47" name="Oval 46"/>
            <p:cNvSpPr/>
            <p:nvPr/>
          </p:nvSpPr>
          <p:spPr>
            <a:xfrm>
              <a:off x="7315200" y="3276600"/>
              <a:ext cx="304800" cy="304800"/>
            </a:xfrm>
            <a:prstGeom prst="ellipse">
              <a:avLst/>
            </a:prstGeom>
            <a:grp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1" name="Straight Connector 50"/>
            <p:cNvCxnSpPr/>
            <p:nvPr/>
          </p:nvCxnSpPr>
          <p:spPr>
            <a:xfrm>
              <a:off x="7391400" y="3429000"/>
              <a:ext cx="152400" cy="0"/>
            </a:xfrm>
            <a:prstGeom prst="line">
              <a:avLst/>
            </a:prstGeom>
            <a:grpFill/>
          </p:spPr>
          <p:style>
            <a:lnRef idx="2">
              <a:schemeClr val="dk1"/>
            </a:lnRef>
            <a:fillRef idx="0">
              <a:schemeClr val="dk1"/>
            </a:fillRef>
            <a:effectRef idx="1">
              <a:schemeClr val="dk1"/>
            </a:effectRef>
            <a:fontRef idx="minor">
              <a:schemeClr val="tx1"/>
            </a:fontRef>
          </p:style>
        </p:cxnSp>
      </p:grpSp>
      <p:sp>
        <p:nvSpPr>
          <p:cNvPr id="53" name="Right Arrow 52"/>
          <p:cNvSpPr/>
          <p:nvPr/>
        </p:nvSpPr>
        <p:spPr>
          <a:xfrm rot="3272173">
            <a:off x="4761511" y="3468589"/>
            <a:ext cx="1035396" cy="706774"/>
          </a:xfrm>
          <a:prstGeom prst="rightArrow">
            <a:avLst>
              <a:gd name="adj1" fmla="val 50000"/>
              <a:gd name="adj2" fmla="val 794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685800" y="1752600"/>
            <a:ext cx="8153400" cy="1200329"/>
          </a:xfrm>
          <a:prstGeom prst="rect">
            <a:avLst/>
          </a:prstGeom>
        </p:spPr>
        <p:txBody>
          <a:bodyPr wrap="square">
            <a:spAutoFit/>
          </a:bodyPr>
          <a:lstStyle/>
          <a:p>
            <a:r>
              <a:rPr lang="en-US" dirty="0"/>
              <a:t>Variation of V</a:t>
            </a:r>
            <a:r>
              <a:rPr lang="en-US" sz="1400" dirty="0"/>
              <a:t>BE</a:t>
            </a:r>
            <a:r>
              <a:rPr lang="en-US" dirty="0"/>
              <a:t> results in a large variation of the emitter current and a small variation of the base current. The emitter and collector currents are very close since electrons pass the base without losses and the base current  us small =&gt; BJT shows a 100 times “current gain”  </a:t>
            </a:r>
          </a:p>
        </p:txBody>
      </p:sp>
      <p:grpSp>
        <p:nvGrpSpPr>
          <p:cNvPr id="54" name="Group 36"/>
          <p:cNvGrpSpPr/>
          <p:nvPr/>
        </p:nvGrpSpPr>
        <p:grpSpPr>
          <a:xfrm>
            <a:off x="4191000" y="3124200"/>
            <a:ext cx="263806" cy="276088"/>
            <a:chOff x="7315200" y="3276600"/>
            <a:chExt cx="304800" cy="304800"/>
          </a:xfrm>
          <a:solidFill>
            <a:schemeClr val="bg2">
              <a:lumMod val="60000"/>
              <a:lumOff val="40000"/>
            </a:schemeClr>
          </a:solidFill>
        </p:grpSpPr>
        <p:sp>
          <p:nvSpPr>
            <p:cNvPr id="58" name="Oval 57"/>
            <p:cNvSpPr/>
            <p:nvPr/>
          </p:nvSpPr>
          <p:spPr>
            <a:xfrm>
              <a:off x="7315200" y="3276600"/>
              <a:ext cx="304800" cy="304800"/>
            </a:xfrm>
            <a:prstGeom prst="ellipse">
              <a:avLst/>
            </a:prstGeom>
            <a:grp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0" name="Straight Connector 59"/>
            <p:cNvCxnSpPr/>
            <p:nvPr/>
          </p:nvCxnSpPr>
          <p:spPr>
            <a:xfrm>
              <a:off x="7391400" y="3429000"/>
              <a:ext cx="152400" cy="0"/>
            </a:xfrm>
            <a:prstGeom prst="line">
              <a:avLst/>
            </a:prstGeom>
            <a:grpFill/>
          </p:spPr>
          <p:style>
            <a:lnRef idx="2">
              <a:schemeClr val="dk1"/>
            </a:lnRef>
            <a:fillRef idx="0">
              <a:schemeClr val="dk1"/>
            </a:fillRef>
            <a:effectRef idx="1">
              <a:schemeClr val="dk1"/>
            </a:effectRef>
            <a:fontRef idx="minor">
              <a:schemeClr val="tx1"/>
            </a:fontRef>
          </p:style>
        </p:cxnSp>
      </p:grpSp>
      <p:grpSp>
        <p:nvGrpSpPr>
          <p:cNvPr id="61" name="Group 36"/>
          <p:cNvGrpSpPr/>
          <p:nvPr/>
        </p:nvGrpSpPr>
        <p:grpSpPr>
          <a:xfrm>
            <a:off x="3886200" y="3124200"/>
            <a:ext cx="263806" cy="276088"/>
            <a:chOff x="7315200" y="3276600"/>
            <a:chExt cx="304800" cy="304800"/>
          </a:xfrm>
          <a:solidFill>
            <a:schemeClr val="bg2">
              <a:lumMod val="60000"/>
              <a:lumOff val="40000"/>
            </a:schemeClr>
          </a:solidFill>
        </p:grpSpPr>
        <p:sp>
          <p:nvSpPr>
            <p:cNvPr id="63" name="Oval 62"/>
            <p:cNvSpPr/>
            <p:nvPr/>
          </p:nvSpPr>
          <p:spPr>
            <a:xfrm>
              <a:off x="7315200" y="3276600"/>
              <a:ext cx="304800" cy="304800"/>
            </a:xfrm>
            <a:prstGeom prst="ellipse">
              <a:avLst/>
            </a:prstGeom>
            <a:grp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4" name="Straight Connector 63"/>
            <p:cNvCxnSpPr/>
            <p:nvPr/>
          </p:nvCxnSpPr>
          <p:spPr>
            <a:xfrm>
              <a:off x="7391400" y="3429000"/>
              <a:ext cx="152400" cy="0"/>
            </a:xfrm>
            <a:prstGeom prst="line">
              <a:avLst/>
            </a:prstGeom>
            <a:grpFill/>
          </p:spPr>
          <p:style>
            <a:lnRef idx="2">
              <a:schemeClr val="dk1"/>
            </a:lnRef>
            <a:fillRef idx="0">
              <a:schemeClr val="dk1"/>
            </a:fillRef>
            <a:effectRef idx="1">
              <a:schemeClr val="dk1"/>
            </a:effectRef>
            <a:fontRef idx="minor">
              <a:schemeClr val="tx1"/>
            </a:fontRef>
          </p:style>
        </p:cxnSp>
      </p:grpSp>
      <p:grpSp>
        <p:nvGrpSpPr>
          <p:cNvPr id="65" name="Group 36"/>
          <p:cNvGrpSpPr/>
          <p:nvPr/>
        </p:nvGrpSpPr>
        <p:grpSpPr>
          <a:xfrm>
            <a:off x="3581400" y="3124200"/>
            <a:ext cx="263806" cy="276088"/>
            <a:chOff x="7315200" y="3276600"/>
            <a:chExt cx="304800" cy="304800"/>
          </a:xfrm>
          <a:solidFill>
            <a:schemeClr val="bg2">
              <a:lumMod val="60000"/>
              <a:lumOff val="40000"/>
            </a:schemeClr>
          </a:solidFill>
        </p:grpSpPr>
        <p:sp>
          <p:nvSpPr>
            <p:cNvPr id="66" name="Oval 65"/>
            <p:cNvSpPr/>
            <p:nvPr/>
          </p:nvSpPr>
          <p:spPr>
            <a:xfrm>
              <a:off x="7315200" y="3276600"/>
              <a:ext cx="304800" cy="304800"/>
            </a:xfrm>
            <a:prstGeom prst="ellipse">
              <a:avLst/>
            </a:prstGeom>
            <a:grp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7" name="Straight Connector 66"/>
            <p:cNvCxnSpPr/>
            <p:nvPr/>
          </p:nvCxnSpPr>
          <p:spPr>
            <a:xfrm>
              <a:off x="7391400" y="3429000"/>
              <a:ext cx="152400" cy="0"/>
            </a:xfrm>
            <a:prstGeom prst="line">
              <a:avLst/>
            </a:prstGeom>
            <a:grpFill/>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1803857908"/>
      </p:ext>
    </p:extLst>
  </p:cSld>
  <p:clrMapOvr>
    <a:masterClrMapping/>
  </p:clrMapOvr>
  <p:transition advTm="31585"/>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BJT output characteristic</a:t>
            </a:r>
          </a:p>
        </p:txBody>
      </p:sp>
      <p:sp>
        <p:nvSpPr>
          <p:cNvPr id="6" name="Slide Number Placeholder 5"/>
          <p:cNvSpPr>
            <a:spLocks noGrp="1"/>
          </p:cNvSpPr>
          <p:nvPr>
            <p:ph type="sldNum" sz="quarter" idx="12"/>
          </p:nvPr>
        </p:nvSpPr>
        <p:spPr/>
        <p:txBody>
          <a:bodyPr/>
          <a:lstStyle/>
          <a:p>
            <a:fld id="{153644B5-4BB5-478C-9B1D-5BAA105A4AAF}" type="slidenum">
              <a:rPr lang="en-US" smtClean="0"/>
              <a:pPr/>
              <a:t>8</a:t>
            </a:fld>
            <a:endParaRPr lang="en-US"/>
          </a:p>
        </p:txBody>
      </p:sp>
      <p:sp>
        <p:nvSpPr>
          <p:cNvPr id="8" name="TextBox 7"/>
          <p:cNvSpPr txBox="1"/>
          <p:nvPr/>
        </p:nvSpPr>
        <p:spPr>
          <a:xfrm>
            <a:off x="304800" y="5029200"/>
            <a:ext cx="8839200" cy="1107996"/>
          </a:xfrm>
          <a:prstGeom prst="rect">
            <a:avLst/>
          </a:prstGeom>
          <a:noFill/>
        </p:spPr>
        <p:txBody>
          <a:bodyPr wrap="square" rtlCol="0">
            <a:spAutoFit/>
          </a:bodyPr>
          <a:lstStyle/>
          <a:p>
            <a:endParaRPr lang="en-US" dirty="0"/>
          </a:p>
          <a:p>
            <a:r>
              <a:rPr lang="en-US" sz="2800" dirty="0"/>
              <a:t>The collector current is almost constant for V</a:t>
            </a:r>
            <a:r>
              <a:rPr lang="en-US" dirty="0"/>
              <a:t>CE </a:t>
            </a:r>
            <a:r>
              <a:rPr lang="en-US" sz="2800" dirty="0"/>
              <a:t>&gt; </a:t>
            </a:r>
            <a:r>
              <a:rPr lang="en-US" sz="2800" dirty="0" err="1"/>
              <a:t>V</a:t>
            </a:r>
            <a:r>
              <a:rPr lang="en-US" dirty="0" err="1"/>
              <a:t>sat</a:t>
            </a:r>
            <a:r>
              <a:rPr lang="en-US" sz="2800" dirty="0"/>
              <a:t> = 0.2V.</a:t>
            </a:r>
          </a:p>
          <a:p>
            <a:r>
              <a:rPr lang="en-US" sz="2000" dirty="0"/>
              <a:t>We should avoid saturation region in BJT unless we want to obtain a short circuit</a:t>
            </a:r>
          </a:p>
        </p:txBody>
      </p:sp>
      <p:grpSp>
        <p:nvGrpSpPr>
          <p:cNvPr id="24" name="Group 23"/>
          <p:cNvGrpSpPr/>
          <p:nvPr/>
        </p:nvGrpSpPr>
        <p:grpSpPr>
          <a:xfrm>
            <a:off x="1676400" y="1676400"/>
            <a:ext cx="5715000" cy="3276600"/>
            <a:chOff x="5029200" y="1981200"/>
            <a:chExt cx="3352800" cy="2438400"/>
          </a:xfrm>
        </p:grpSpPr>
        <p:cxnSp>
          <p:nvCxnSpPr>
            <p:cNvPr id="11" name="Straight Arrow Connector 10"/>
            <p:cNvCxnSpPr/>
            <p:nvPr/>
          </p:nvCxnSpPr>
          <p:spPr>
            <a:xfrm>
              <a:off x="5029200" y="4267200"/>
              <a:ext cx="3352800" cy="0"/>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flipV="1">
              <a:off x="5410200" y="1981200"/>
              <a:ext cx="0" cy="2438400"/>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sp>
          <p:nvSpPr>
            <p:cNvPr id="18" name="Freeform 17"/>
            <p:cNvSpPr/>
            <p:nvPr/>
          </p:nvSpPr>
          <p:spPr>
            <a:xfrm>
              <a:off x="5565649" y="3200400"/>
              <a:ext cx="2634923" cy="85060"/>
            </a:xfrm>
            <a:custGeom>
              <a:avLst/>
              <a:gdLst>
                <a:gd name="connsiteX0" fmla="*/ 0 w 2148114"/>
                <a:gd name="connsiteY0" fmla="*/ 235289 h 235289"/>
                <a:gd name="connsiteX1" fmla="*/ 275771 w 2148114"/>
                <a:gd name="connsiteY1" fmla="*/ 206260 h 235289"/>
                <a:gd name="connsiteX2" fmla="*/ 391885 w 2148114"/>
                <a:gd name="connsiteY2" fmla="*/ 191746 h 235289"/>
                <a:gd name="connsiteX3" fmla="*/ 769257 w 2148114"/>
                <a:gd name="connsiteY3" fmla="*/ 177231 h 235289"/>
                <a:gd name="connsiteX4" fmla="*/ 841828 w 2148114"/>
                <a:gd name="connsiteY4" fmla="*/ 162717 h 235289"/>
                <a:gd name="connsiteX5" fmla="*/ 928914 w 2148114"/>
                <a:gd name="connsiteY5" fmla="*/ 148203 h 235289"/>
                <a:gd name="connsiteX6" fmla="*/ 1001485 w 2148114"/>
                <a:gd name="connsiteY6" fmla="*/ 119174 h 235289"/>
                <a:gd name="connsiteX7" fmla="*/ 1277257 w 2148114"/>
                <a:gd name="connsiteY7" fmla="*/ 104660 h 235289"/>
                <a:gd name="connsiteX8" fmla="*/ 1509485 w 2148114"/>
                <a:gd name="connsiteY8" fmla="*/ 61117 h 235289"/>
                <a:gd name="connsiteX9" fmla="*/ 1698171 w 2148114"/>
                <a:gd name="connsiteY9" fmla="*/ 32089 h 235289"/>
                <a:gd name="connsiteX10" fmla="*/ 2075542 w 2148114"/>
                <a:gd name="connsiteY10" fmla="*/ 17574 h 235289"/>
                <a:gd name="connsiteX11" fmla="*/ 2148114 w 2148114"/>
                <a:gd name="connsiteY11" fmla="*/ 3060 h 235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48114" h="235289">
                  <a:moveTo>
                    <a:pt x="0" y="235289"/>
                  </a:moveTo>
                  <a:lnTo>
                    <a:pt x="275771" y="206260"/>
                  </a:lnTo>
                  <a:cubicBezTo>
                    <a:pt x="314538" y="201953"/>
                    <a:pt x="352946" y="194037"/>
                    <a:pt x="391885" y="191746"/>
                  </a:cubicBezTo>
                  <a:cubicBezTo>
                    <a:pt x="517551" y="184354"/>
                    <a:pt x="643466" y="182069"/>
                    <a:pt x="769257" y="177231"/>
                  </a:cubicBezTo>
                  <a:lnTo>
                    <a:pt x="841828" y="162717"/>
                  </a:lnTo>
                  <a:cubicBezTo>
                    <a:pt x="870782" y="157453"/>
                    <a:pt x="900522" y="155946"/>
                    <a:pt x="928914" y="148203"/>
                  </a:cubicBezTo>
                  <a:cubicBezTo>
                    <a:pt x="954050" y="141348"/>
                    <a:pt x="975632" y="122406"/>
                    <a:pt x="1001485" y="119174"/>
                  </a:cubicBezTo>
                  <a:cubicBezTo>
                    <a:pt x="1092825" y="107756"/>
                    <a:pt x="1185333" y="109498"/>
                    <a:pt x="1277257" y="104660"/>
                  </a:cubicBezTo>
                  <a:cubicBezTo>
                    <a:pt x="1457752" y="59535"/>
                    <a:pt x="1327836" y="87066"/>
                    <a:pt x="1509485" y="61117"/>
                  </a:cubicBezTo>
                  <a:cubicBezTo>
                    <a:pt x="1572481" y="52118"/>
                    <a:pt x="1634723" y="36970"/>
                    <a:pt x="1698171" y="32089"/>
                  </a:cubicBezTo>
                  <a:cubicBezTo>
                    <a:pt x="1823684" y="22434"/>
                    <a:pt x="1949752" y="22412"/>
                    <a:pt x="2075542" y="17574"/>
                  </a:cubicBezTo>
                  <a:cubicBezTo>
                    <a:pt x="2128265" y="0"/>
                    <a:pt x="2103786" y="3060"/>
                    <a:pt x="2148114" y="3060"/>
                  </a:cubicBezTo>
                </a:path>
              </a:pathLst>
            </a:custGeom>
            <a:ln w="762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23" name="Straight Connector 22"/>
            <p:cNvCxnSpPr/>
            <p:nvPr/>
          </p:nvCxnSpPr>
          <p:spPr>
            <a:xfrm>
              <a:off x="5610352" y="2491563"/>
              <a:ext cx="0" cy="1765004"/>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13" name="Rectangle 12"/>
          <p:cNvSpPr/>
          <p:nvPr/>
        </p:nvSpPr>
        <p:spPr>
          <a:xfrm>
            <a:off x="2438400" y="4800600"/>
            <a:ext cx="663451" cy="523220"/>
          </a:xfrm>
          <a:prstGeom prst="rect">
            <a:avLst/>
          </a:prstGeom>
        </p:spPr>
        <p:txBody>
          <a:bodyPr wrap="none">
            <a:spAutoFit/>
          </a:bodyPr>
          <a:lstStyle/>
          <a:p>
            <a:r>
              <a:rPr lang="en-US" sz="2800" dirty="0" err="1"/>
              <a:t>V</a:t>
            </a:r>
            <a:r>
              <a:rPr lang="en-US" dirty="0" err="1"/>
              <a:t>sat</a:t>
            </a:r>
            <a:endParaRPr lang="en-US" dirty="0"/>
          </a:p>
        </p:txBody>
      </p:sp>
      <p:sp>
        <p:nvSpPr>
          <p:cNvPr id="14" name="Rectangle 13"/>
          <p:cNvSpPr/>
          <p:nvPr/>
        </p:nvSpPr>
        <p:spPr>
          <a:xfrm>
            <a:off x="6781800" y="4800600"/>
            <a:ext cx="623889" cy="523220"/>
          </a:xfrm>
          <a:prstGeom prst="rect">
            <a:avLst/>
          </a:prstGeom>
        </p:spPr>
        <p:txBody>
          <a:bodyPr wrap="none">
            <a:spAutoFit/>
          </a:bodyPr>
          <a:lstStyle/>
          <a:p>
            <a:r>
              <a:rPr lang="en-US" sz="2800" dirty="0"/>
              <a:t>V</a:t>
            </a:r>
            <a:r>
              <a:rPr lang="en-US" dirty="0"/>
              <a:t>CE</a:t>
            </a:r>
          </a:p>
        </p:txBody>
      </p:sp>
      <p:sp>
        <p:nvSpPr>
          <p:cNvPr id="16" name="Rectangle 15"/>
          <p:cNvSpPr/>
          <p:nvPr/>
        </p:nvSpPr>
        <p:spPr>
          <a:xfrm>
            <a:off x="1828800" y="1752600"/>
            <a:ext cx="397866" cy="523220"/>
          </a:xfrm>
          <a:prstGeom prst="rect">
            <a:avLst/>
          </a:prstGeom>
        </p:spPr>
        <p:txBody>
          <a:bodyPr wrap="none">
            <a:spAutoFit/>
          </a:bodyPr>
          <a:lstStyle/>
          <a:p>
            <a:r>
              <a:rPr lang="en-US" sz="2800" dirty="0"/>
              <a:t>I</a:t>
            </a:r>
            <a:r>
              <a:rPr lang="en-US" dirty="0"/>
              <a:t>C</a:t>
            </a:r>
          </a:p>
        </p:txBody>
      </p:sp>
      <p:sp>
        <p:nvSpPr>
          <p:cNvPr id="19" name="TextBox 18"/>
          <p:cNvSpPr txBox="1"/>
          <p:nvPr/>
        </p:nvSpPr>
        <p:spPr>
          <a:xfrm>
            <a:off x="5638800" y="2819400"/>
            <a:ext cx="1087157" cy="461665"/>
          </a:xfrm>
          <a:prstGeom prst="rect">
            <a:avLst/>
          </a:prstGeom>
          <a:noFill/>
        </p:spPr>
        <p:txBody>
          <a:bodyPr wrap="none" rtlCol="0">
            <a:spAutoFit/>
          </a:bodyPr>
          <a:lstStyle/>
          <a:p>
            <a:r>
              <a:rPr lang="en-US" sz="2400" dirty="0" err="1"/>
              <a:t>I</a:t>
            </a:r>
            <a:r>
              <a:rPr lang="en-US" dirty="0" err="1"/>
              <a:t>b</a:t>
            </a:r>
            <a:r>
              <a:rPr lang="en-US" dirty="0"/>
              <a:t> = 2  µA</a:t>
            </a:r>
          </a:p>
        </p:txBody>
      </p:sp>
      <p:sp>
        <p:nvSpPr>
          <p:cNvPr id="20" name="TextBox 19"/>
          <p:cNvSpPr txBox="1"/>
          <p:nvPr/>
        </p:nvSpPr>
        <p:spPr>
          <a:xfrm>
            <a:off x="1447800" y="3200400"/>
            <a:ext cx="848309" cy="369332"/>
          </a:xfrm>
          <a:prstGeom prst="rect">
            <a:avLst/>
          </a:prstGeom>
          <a:noFill/>
        </p:spPr>
        <p:txBody>
          <a:bodyPr wrap="none" rtlCol="0">
            <a:spAutoFit/>
          </a:bodyPr>
          <a:lstStyle/>
          <a:p>
            <a:r>
              <a:rPr lang="en-US" dirty="0"/>
              <a:t>200 µA</a:t>
            </a:r>
          </a:p>
        </p:txBody>
      </p:sp>
      <p:cxnSp>
        <p:nvCxnSpPr>
          <p:cNvPr id="26" name="Straight Arrow Connector 25"/>
          <p:cNvCxnSpPr/>
          <p:nvPr/>
        </p:nvCxnSpPr>
        <p:spPr>
          <a:xfrm flipV="1">
            <a:off x="2743200" y="2590800"/>
            <a:ext cx="4495800" cy="76200"/>
          </a:xfrm>
          <a:prstGeom prst="straightConnector1">
            <a:avLst/>
          </a:prstGeom>
          <a:ln w="25400">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124200" y="2057400"/>
            <a:ext cx="3346365" cy="523220"/>
          </a:xfrm>
          <a:prstGeom prst="rect">
            <a:avLst/>
          </a:prstGeom>
          <a:noFill/>
        </p:spPr>
        <p:txBody>
          <a:bodyPr wrap="none" rtlCol="0">
            <a:spAutoFit/>
          </a:bodyPr>
          <a:lstStyle/>
          <a:p>
            <a:r>
              <a:rPr lang="en-US" sz="2800" dirty="0"/>
              <a:t>Forward active region</a:t>
            </a:r>
          </a:p>
        </p:txBody>
      </p:sp>
      <p:sp>
        <p:nvSpPr>
          <p:cNvPr id="30" name="TextBox 29"/>
          <p:cNvSpPr txBox="1"/>
          <p:nvPr/>
        </p:nvSpPr>
        <p:spPr>
          <a:xfrm>
            <a:off x="838200" y="3505200"/>
            <a:ext cx="1208023" cy="646331"/>
          </a:xfrm>
          <a:prstGeom prst="rect">
            <a:avLst/>
          </a:prstGeom>
          <a:noFill/>
        </p:spPr>
        <p:txBody>
          <a:bodyPr wrap="none" rtlCol="0">
            <a:spAutoFit/>
          </a:bodyPr>
          <a:lstStyle/>
          <a:p>
            <a:r>
              <a:rPr lang="en-US" dirty="0"/>
              <a:t>Saturation </a:t>
            </a:r>
          </a:p>
          <a:p>
            <a:r>
              <a:rPr lang="en-US" dirty="0"/>
              <a:t>region</a:t>
            </a:r>
          </a:p>
        </p:txBody>
      </p:sp>
      <p:cxnSp>
        <p:nvCxnSpPr>
          <p:cNvPr id="32" name="Straight Connector 31"/>
          <p:cNvCxnSpPr/>
          <p:nvPr/>
        </p:nvCxnSpPr>
        <p:spPr>
          <a:xfrm flipV="1">
            <a:off x="1600200" y="3810000"/>
            <a:ext cx="838200" cy="762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3074" name="Ink 2"/>
              <p14:cNvContentPartPr>
                <a14:cpLocks xmlns:a14="http://schemas.microsoft.com/office/drawing/2010/main" noRot="1" noChangeAspect="1" noEditPoints="1" noChangeArrowheads="1" noChangeShapeType="1"/>
              </p14:cNvContentPartPr>
              <p14:nvPr/>
            </p14:nvContentPartPr>
            <p14:xfrm>
              <a:off x="2506663" y="585788"/>
              <a:ext cx="28575" cy="20637"/>
            </p14:xfrm>
          </p:contentPart>
        </mc:Choice>
        <mc:Fallback xmlns="">
          <p:pic>
            <p:nvPicPr>
              <p:cNvPr id="3074" name="Ink 2"/>
              <p:cNvPicPr>
                <a:picLocks noRot="1" noChangeAspect="1" noEditPoints="1" noChangeArrowheads="1" noChangeShapeType="1"/>
              </p:cNvPicPr>
              <p:nvPr/>
            </p:nvPicPr>
            <p:blipFill>
              <a:blip r:embed="rId5"/>
              <a:stretch>
                <a:fillRect/>
              </a:stretch>
            </p:blipFill>
            <p:spPr>
              <a:xfrm>
                <a:off x="2497376" y="575852"/>
                <a:ext cx="47149" cy="4051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087" name="Ink 15"/>
              <p14:cNvContentPartPr>
                <a14:cpLocks xmlns:a14="http://schemas.microsoft.com/office/drawing/2010/main" noRot="1" noChangeAspect="1" noEditPoints="1" noChangeArrowheads="1" noChangeShapeType="1"/>
              </p14:cNvContentPartPr>
              <p14:nvPr/>
            </p14:nvContentPartPr>
            <p14:xfrm>
              <a:off x="2286000" y="3429000"/>
              <a:ext cx="311150" cy="1371600"/>
            </p14:xfrm>
          </p:contentPart>
        </mc:Choice>
        <mc:Fallback xmlns="">
          <p:pic>
            <p:nvPicPr>
              <p:cNvPr id="3087" name="Ink 15"/>
              <p:cNvPicPr>
                <a:picLocks noRot="1" noChangeAspect="1" noEditPoints="1" noChangeArrowheads="1" noChangeShapeType="1"/>
              </p:cNvPicPr>
              <p:nvPr/>
            </p:nvPicPr>
            <p:blipFill>
              <a:blip r:embed="rId7"/>
              <a:stretch>
                <a:fillRect/>
              </a:stretch>
            </p:blipFill>
            <p:spPr>
              <a:xfrm>
                <a:off x="2284388" y="3422915"/>
                <a:ext cx="314373" cy="1383769"/>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089" name="Ink 17"/>
              <p14:cNvContentPartPr>
                <a14:cpLocks xmlns:a14="http://schemas.microsoft.com/office/drawing/2010/main" noRot="1" noChangeAspect="1" noEditPoints="1" noChangeArrowheads="1" noChangeShapeType="1"/>
              </p14:cNvContentPartPr>
              <p14:nvPr/>
            </p14:nvContentPartPr>
            <p14:xfrm>
              <a:off x="2420938" y="3008313"/>
              <a:ext cx="11112" cy="19050"/>
            </p14:xfrm>
          </p:contentPart>
        </mc:Choice>
        <mc:Fallback xmlns="">
          <p:pic>
            <p:nvPicPr>
              <p:cNvPr id="3089" name="Ink 17"/>
              <p:cNvPicPr>
                <a:picLocks noRot="1" noChangeAspect="1" noEditPoints="1" noChangeArrowheads="1" noChangeShapeType="1"/>
              </p:cNvPicPr>
              <p:nvPr/>
            </p:nvPicPr>
            <p:blipFill>
              <a:blip r:embed="rId9"/>
              <a:stretch>
                <a:fillRect/>
              </a:stretch>
            </p:blipFill>
            <p:spPr>
              <a:xfrm>
                <a:off x="2401677" y="2998968"/>
                <a:ext cx="49634" cy="37741"/>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090" name="Ink 18"/>
              <p14:cNvContentPartPr>
                <a14:cpLocks xmlns:a14="http://schemas.microsoft.com/office/drawing/2010/main" noRot="1" noChangeAspect="1" noEditPoints="1" noChangeArrowheads="1" noChangeShapeType="1"/>
              </p14:cNvContentPartPr>
              <p14:nvPr/>
            </p14:nvContentPartPr>
            <p14:xfrm>
              <a:off x="2867025" y="3414713"/>
              <a:ext cx="26988" cy="9525"/>
            </p14:xfrm>
          </p:contentPart>
        </mc:Choice>
        <mc:Fallback xmlns="">
          <p:pic>
            <p:nvPicPr>
              <p:cNvPr id="3090" name="Ink 18"/>
              <p:cNvPicPr>
                <a:picLocks noRot="1" noChangeAspect="1" noEditPoints="1" noChangeArrowheads="1" noChangeShapeType="1"/>
              </p:cNvPicPr>
              <p:nvPr/>
            </p:nvPicPr>
            <p:blipFill>
              <a:blip r:embed="rId11"/>
              <a:stretch>
                <a:fillRect/>
              </a:stretch>
            </p:blipFill>
            <p:spPr>
              <a:xfrm>
                <a:off x="2856706" y="3405868"/>
                <a:ext cx="47626" cy="27214"/>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091" name="Ink 19"/>
              <p14:cNvContentPartPr>
                <a14:cpLocks xmlns:a14="http://schemas.microsoft.com/office/drawing/2010/main" noRot="1" noChangeAspect="1" noEditPoints="1" noChangeArrowheads="1" noChangeShapeType="1"/>
              </p14:cNvContentPartPr>
              <p14:nvPr/>
            </p14:nvContentPartPr>
            <p14:xfrm>
              <a:off x="2960688" y="3641725"/>
              <a:ext cx="19050" cy="9525"/>
            </p14:xfrm>
          </p:contentPart>
        </mc:Choice>
        <mc:Fallback xmlns="">
          <p:pic>
            <p:nvPicPr>
              <p:cNvPr id="3091" name="Ink 19"/>
              <p:cNvPicPr>
                <a:picLocks noRot="1" noChangeAspect="1" noEditPoints="1" noChangeArrowheads="1" noChangeShapeType="1"/>
              </p:cNvPicPr>
              <p:nvPr/>
            </p:nvPicPr>
            <p:blipFill>
              <a:blip r:embed="rId13"/>
              <a:stretch>
                <a:fillRect/>
              </a:stretch>
            </p:blipFill>
            <p:spPr>
              <a:xfrm>
                <a:off x="2951516" y="3632880"/>
                <a:ext cx="37394" cy="27214"/>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093" name="Ink 21"/>
              <p14:cNvContentPartPr>
                <a14:cpLocks xmlns:a14="http://schemas.microsoft.com/office/drawing/2010/main" noRot="1" noChangeAspect="1" noEditPoints="1" noChangeArrowheads="1" noChangeShapeType="1"/>
              </p14:cNvContentPartPr>
              <p14:nvPr/>
            </p14:nvContentPartPr>
            <p14:xfrm>
              <a:off x="4852988" y="3395663"/>
              <a:ext cx="76200" cy="47625"/>
            </p14:xfrm>
          </p:contentPart>
        </mc:Choice>
        <mc:Fallback xmlns="">
          <p:pic>
            <p:nvPicPr>
              <p:cNvPr id="3093" name="Ink 21"/>
              <p:cNvPicPr>
                <a:picLocks noRot="1" noChangeAspect="1" noEditPoints="1" noChangeArrowheads="1" noChangeShapeType="1"/>
              </p:cNvPicPr>
              <p:nvPr/>
            </p:nvPicPr>
            <p:blipFill>
              <a:blip r:embed="rId15"/>
              <a:stretch>
                <a:fillRect/>
              </a:stretch>
            </p:blipFill>
            <p:spPr>
              <a:xfrm>
                <a:off x="4843730" y="3386422"/>
                <a:ext cx="94716" cy="66106"/>
              </a:xfrm>
              <a:prstGeom prst="rect">
                <a:avLst/>
              </a:prstGeom>
            </p:spPr>
          </p:pic>
        </mc:Fallback>
      </mc:AlternateContent>
    </p:spTree>
    <p:extLst>
      <p:ext uri="{BB962C8B-B14F-4D97-AF65-F5344CB8AC3E}">
        <p14:creationId xmlns:p14="http://schemas.microsoft.com/office/powerpoint/2010/main" val="3573594693"/>
      </p:ext>
    </p:extLst>
  </p:cSld>
  <p:clrMapOvr>
    <a:masterClrMapping/>
  </p:clrMapOvr>
  <p:transition advTm="98283"/>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Family of BJT output characteristics</a:t>
            </a:r>
          </a:p>
        </p:txBody>
      </p:sp>
      <p:sp>
        <p:nvSpPr>
          <p:cNvPr id="6" name="Slide Number Placeholder 5"/>
          <p:cNvSpPr>
            <a:spLocks noGrp="1"/>
          </p:cNvSpPr>
          <p:nvPr>
            <p:ph type="sldNum" sz="quarter" idx="12"/>
          </p:nvPr>
        </p:nvSpPr>
        <p:spPr/>
        <p:txBody>
          <a:bodyPr/>
          <a:lstStyle/>
          <a:p>
            <a:fld id="{153644B5-4BB5-478C-9B1D-5BAA105A4AAF}" type="slidenum">
              <a:rPr lang="en-US" smtClean="0"/>
              <a:pPr/>
              <a:t>9</a:t>
            </a:fld>
            <a:endParaRPr lang="en-US"/>
          </a:p>
        </p:txBody>
      </p:sp>
      <p:sp>
        <p:nvSpPr>
          <p:cNvPr id="8" name="TextBox 7"/>
          <p:cNvSpPr txBox="1"/>
          <p:nvPr/>
        </p:nvSpPr>
        <p:spPr>
          <a:xfrm>
            <a:off x="533400" y="5257800"/>
            <a:ext cx="8839200" cy="738664"/>
          </a:xfrm>
          <a:prstGeom prst="rect">
            <a:avLst/>
          </a:prstGeom>
          <a:noFill/>
        </p:spPr>
        <p:txBody>
          <a:bodyPr wrap="square" rtlCol="0">
            <a:spAutoFit/>
          </a:bodyPr>
          <a:lstStyle/>
          <a:p>
            <a:endParaRPr lang="en-US" dirty="0"/>
          </a:p>
          <a:p>
            <a:r>
              <a:rPr lang="en-US" sz="2400" dirty="0"/>
              <a:t>The collector current is nearly proportional to the base current</a:t>
            </a:r>
          </a:p>
        </p:txBody>
      </p:sp>
      <p:grpSp>
        <p:nvGrpSpPr>
          <p:cNvPr id="3" name="Group 23"/>
          <p:cNvGrpSpPr/>
          <p:nvPr/>
        </p:nvGrpSpPr>
        <p:grpSpPr>
          <a:xfrm>
            <a:off x="1828800" y="1600200"/>
            <a:ext cx="5715000" cy="3276600"/>
            <a:chOff x="5029200" y="1981200"/>
            <a:chExt cx="3352800" cy="2438400"/>
          </a:xfrm>
        </p:grpSpPr>
        <p:cxnSp>
          <p:nvCxnSpPr>
            <p:cNvPr id="11" name="Straight Arrow Connector 10"/>
            <p:cNvCxnSpPr/>
            <p:nvPr/>
          </p:nvCxnSpPr>
          <p:spPr>
            <a:xfrm>
              <a:off x="5029200" y="4267200"/>
              <a:ext cx="3352800" cy="0"/>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flipV="1">
              <a:off x="5410200" y="1981200"/>
              <a:ext cx="0" cy="2438400"/>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sp>
          <p:nvSpPr>
            <p:cNvPr id="18" name="Freeform 17"/>
            <p:cNvSpPr/>
            <p:nvPr/>
          </p:nvSpPr>
          <p:spPr>
            <a:xfrm>
              <a:off x="5565648" y="3228753"/>
              <a:ext cx="2634923" cy="85060"/>
            </a:xfrm>
            <a:custGeom>
              <a:avLst/>
              <a:gdLst>
                <a:gd name="connsiteX0" fmla="*/ 0 w 2148114"/>
                <a:gd name="connsiteY0" fmla="*/ 235289 h 235289"/>
                <a:gd name="connsiteX1" fmla="*/ 275771 w 2148114"/>
                <a:gd name="connsiteY1" fmla="*/ 206260 h 235289"/>
                <a:gd name="connsiteX2" fmla="*/ 391885 w 2148114"/>
                <a:gd name="connsiteY2" fmla="*/ 191746 h 235289"/>
                <a:gd name="connsiteX3" fmla="*/ 769257 w 2148114"/>
                <a:gd name="connsiteY3" fmla="*/ 177231 h 235289"/>
                <a:gd name="connsiteX4" fmla="*/ 841828 w 2148114"/>
                <a:gd name="connsiteY4" fmla="*/ 162717 h 235289"/>
                <a:gd name="connsiteX5" fmla="*/ 928914 w 2148114"/>
                <a:gd name="connsiteY5" fmla="*/ 148203 h 235289"/>
                <a:gd name="connsiteX6" fmla="*/ 1001485 w 2148114"/>
                <a:gd name="connsiteY6" fmla="*/ 119174 h 235289"/>
                <a:gd name="connsiteX7" fmla="*/ 1277257 w 2148114"/>
                <a:gd name="connsiteY7" fmla="*/ 104660 h 235289"/>
                <a:gd name="connsiteX8" fmla="*/ 1509485 w 2148114"/>
                <a:gd name="connsiteY8" fmla="*/ 61117 h 235289"/>
                <a:gd name="connsiteX9" fmla="*/ 1698171 w 2148114"/>
                <a:gd name="connsiteY9" fmla="*/ 32089 h 235289"/>
                <a:gd name="connsiteX10" fmla="*/ 2075542 w 2148114"/>
                <a:gd name="connsiteY10" fmla="*/ 17574 h 235289"/>
                <a:gd name="connsiteX11" fmla="*/ 2148114 w 2148114"/>
                <a:gd name="connsiteY11" fmla="*/ 3060 h 235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48114" h="235289">
                  <a:moveTo>
                    <a:pt x="0" y="235289"/>
                  </a:moveTo>
                  <a:lnTo>
                    <a:pt x="275771" y="206260"/>
                  </a:lnTo>
                  <a:cubicBezTo>
                    <a:pt x="314538" y="201953"/>
                    <a:pt x="352946" y="194037"/>
                    <a:pt x="391885" y="191746"/>
                  </a:cubicBezTo>
                  <a:cubicBezTo>
                    <a:pt x="517551" y="184354"/>
                    <a:pt x="643466" y="182069"/>
                    <a:pt x="769257" y="177231"/>
                  </a:cubicBezTo>
                  <a:lnTo>
                    <a:pt x="841828" y="162717"/>
                  </a:lnTo>
                  <a:cubicBezTo>
                    <a:pt x="870782" y="157453"/>
                    <a:pt x="900522" y="155946"/>
                    <a:pt x="928914" y="148203"/>
                  </a:cubicBezTo>
                  <a:cubicBezTo>
                    <a:pt x="954050" y="141348"/>
                    <a:pt x="975632" y="122406"/>
                    <a:pt x="1001485" y="119174"/>
                  </a:cubicBezTo>
                  <a:cubicBezTo>
                    <a:pt x="1092825" y="107756"/>
                    <a:pt x="1185333" y="109498"/>
                    <a:pt x="1277257" y="104660"/>
                  </a:cubicBezTo>
                  <a:cubicBezTo>
                    <a:pt x="1457752" y="59535"/>
                    <a:pt x="1327836" y="87066"/>
                    <a:pt x="1509485" y="61117"/>
                  </a:cubicBezTo>
                  <a:cubicBezTo>
                    <a:pt x="1572481" y="52118"/>
                    <a:pt x="1634723" y="36970"/>
                    <a:pt x="1698171" y="32089"/>
                  </a:cubicBezTo>
                  <a:cubicBezTo>
                    <a:pt x="1823684" y="22434"/>
                    <a:pt x="1949752" y="22412"/>
                    <a:pt x="2075542" y="17574"/>
                  </a:cubicBezTo>
                  <a:cubicBezTo>
                    <a:pt x="2128265" y="0"/>
                    <a:pt x="2103786" y="3060"/>
                    <a:pt x="2148114" y="3060"/>
                  </a:cubicBezTo>
                </a:path>
              </a:pathLst>
            </a:custGeom>
            <a:ln w="762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23" name="Straight Connector 22"/>
            <p:cNvCxnSpPr>
              <a:stCxn id="20" idx="0"/>
            </p:cNvCxnSpPr>
            <p:nvPr/>
          </p:nvCxnSpPr>
          <p:spPr>
            <a:xfrm>
              <a:off x="5565648" y="2803450"/>
              <a:ext cx="0" cy="1446029"/>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13" name="Rectangle 12"/>
          <p:cNvSpPr/>
          <p:nvPr/>
        </p:nvSpPr>
        <p:spPr>
          <a:xfrm>
            <a:off x="2438400" y="4800600"/>
            <a:ext cx="663451" cy="523220"/>
          </a:xfrm>
          <a:prstGeom prst="rect">
            <a:avLst/>
          </a:prstGeom>
        </p:spPr>
        <p:txBody>
          <a:bodyPr wrap="none">
            <a:spAutoFit/>
          </a:bodyPr>
          <a:lstStyle/>
          <a:p>
            <a:r>
              <a:rPr lang="en-US" sz="2800" dirty="0" err="1"/>
              <a:t>V</a:t>
            </a:r>
            <a:r>
              <a:rPr lang="en-US" dirty="0" err="1"/>
              <a:t>sat</a:t>
            </a:r>
            <a:endParaRPr lang="en-US" dirty="0"/>
          </a:p>
        </p:txBody>
      </p:sp>
      <p:sp>
        <p:nvSpPr>
          <p:cNvPr id="14" name="Rectangle 13"/>
          <p:cNvSpPr/>
          <p:nvPr/>
        </p:nvSpPr>
        <p:spPr>
          <a:xfrm>
            <a:off x="6781800" y="4800600"/>
            <a:ext cx="623889" cy="523220"/>
          </a:xfrm>
          <a:prstGeom prst="rect">
            <a:avLst/>
          </a:prstGeom>
        </p:spPr>
        <p:txBody>
          <a:bodyPr wrap="none">
            <a:spAutoFit/>
          </a:bodyPr>
          <a:lstStyle/>
          <a:p>
            <a:r>
              <a:rPr lang="en-US" sz="2800" dirty="0"/>
              <a:t>V</a:t>
            </a:r>
            <a:r>
              <a:rPr lang="en-US" dirty="0"/>
              <a:t>CE</a:t>
            </a:r>
          </a:p>
        </p:txBody>
      </p:sp>
      <p:sp>
        <p:nvSpPr>
          <p:cNvPr id="16" name="Rectangle 15"/>
          <p:cNvSpPr/>
          <p:nvPr/>
        </p:nvSpPr>
        <p:spPr>
          <a:xfrm>
            <a:off x="1828800" y="1676400"/>
            <a:ext cx="533400" cy="523220"/>
          </a:xfrm>
          <a:prstGeom prst="rect">
            <a:avLst/>
          </a:prstGeom>
        </p:spPr>
        <p:txBody>
          <a:bodyPr wrap="square">
            <a:spAutoFit/>
          </a:bodyPr>
          <a:lstStyle/>
          <a:p>
            <a:r>
              <a:rPr lang="en-US" sz="2800" dirty="0"/>
              <a:t>I</a:t>
            </a:r>
            <a:r>
              <a:rPr lang="en-US" dirty="0"/>
              <a:t>C</a:t>
            </a:r>
          </a:p>
        </p:txBody>
      </p:sp>
      <p:sp>
        <p:nvSpPr>
          <p:cNvPr id="20" name="Freeform 19"/>
          <p:cNvSpPr/>
          <p:nvPr/>
        </p:nvSpPr>
        <p:spPr>
          <a:xfrm>
            <a:off x="2743200" y="2590800"/>
            <a:ext cx="4491346" cy="114299"/>
          </a:xfrm>
          <a:custGeom>
            <a:avLst/>
            <a:gdLst>
              <a:gd name="connsiteX0" fmla="*/ 0 w 2148114"/>
              <a:gd name="connsiteY0" fmla="*/ 235289 h 235289"/>
              <a:gd name="connsiteX1" fmla="*/ 275771 w 2148114"/>
              <a:gd name="connsiteY1" fmla="*/ 206260 h 235289"/>
              <a:gd name="connsiteX2" fmla="*/ 391885 w 2148114"/>
              <a:gd name="connsiteY2" fmla="*/ 191746 h 235289"/>
              <a:gd name="connsiteX3" fmla="*/ 769257 w 2148114"/>
              <a:gd name="connsiteY3" fmla="*/ 177231 h 235289"/>
              <a:gd name="connsiteX4" fmla="*/ 841828 w 2148114"/>
              <a:gd name="connsiteY4" fmla="*/ 162717 h 235289"/>
              <a:gd name="connsiteX5" fmla="*/ 928914 w 2148114"/>
              <a:gd name="connsiteY5" fmla="*/ 148203 h 235289"/>
              <a:gd name="connsiteX6" fmla="*/ 1001485 w 2148114"/>
              <a:gd name="connsiteY6" fmla="*/ 119174 h 235289"/>
              <a:gd name="connsiteX7" fmla="*/ 1277257 w 2148114"/>
              <a:gd name="connsiteY7" fmla="*/ 104660 h 235289"/>
              <a:gd name="connsiteX8" fmla="*/ 1509485 w 2148114"/>
              <a:gd name="connsiteY8" fmla="*/ 61117 h 235289"/>
              <a:gd name="connsiteX9" fmla="*/ 1698171 w 2148114"/>
              <a:gd name="connsiteY9" fmla="*/ 32089 h 235289"/>
              <a:gd name="connsiteX10" fmla="*/ 2075542 w 2148114"/>
              <a:gd name="connsiteY10" fmla="*/ 17574 h 235289"/>
              <a:gd name="connsiteX11" fmla="*/ 2148114 w 2148114"/>
              <a:gd name="connsiteY11" fmla="*/ 3060 h 235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48114" h="235289">
                <a:moveTo>
                  <a:pt x="0" y="235289"/>
                </a:moveTo>
                <a:lnTo>
                  <a:pt x="275771" y="206260"/>
                </a:lnTo>
                <a:cubicBezTo>
                  <a:pt x="314538" y="201953"/>
                  <a:pt x="352946" y="194037"/>
                  <a:pt x="391885" y="191746"/>
                </a:cubicBezTo>
                <a:cubicBezTo>
                  <a:pt x="517551" y="184354"/>
                  <a:pt x="643466" y="182069"/>
                  <a:pt x="769257" y="177231"/>
                </a:cubicBezTo>
                <a:lnTo>
                  <a:pt x="841828" y="162717"/>
                </a:lnTo>
                <a:cubicBezTo>
                  <a:pt x="870782" y="157453"/>
                  <a:pt x="900522" y="155946"/>
                  <a:pt x="928914" y="148203"/>
                </a:cubicBezTo>
                <a:cubicBezTo>
                  <a:pt x="954050" y="141348"/>
                  <a:pt x="975632" y="122406"/>
                  <a:pt x="1001485" y="119174"/>
                </a:cubicBezTo>
                <a:cubicBezTo>
                  <a:pt x="1092825" y="107756"/>
                  <a:pt x="1185333" y="109498"/>
                  <a:pt x="1277257" y="104660"/>
                </a:cubicBezTo>
                <a:cubicBezTo>
                  <a:pt x="1457752" y="59535"/>
                  <a:pt x="1327836" y="87066"/>
                  <a:pt x="1509485" y="61117"/>
                </a:cubicBezTo>
                <a:cubicBezTo>
                  <a:pt x="1572481" y="52118"/>
                  <a:pt x="1634723" y="36970"/>
                  <a:pt x="1698171" y="32089"/>
                </a:cubicBezTo>
                <a:cubicBezTo>
                  <a:pt x="1823684" y="22434"/>
                  <a:pt x="1949752" y="22412"/>
                  <a:pt x="2075542" y="17574"/>
                </a:cubicBezTo>
                <a:cubicBezTo>
                  <a:pt x="2128265" y="0"/>
                  <a:pt x="2103786" y="3060"/>
                  <a:pt x="2148114" y="3060"/>
                </a:cubicBezTo>
              </a:path>
            </a:pathLst>
          </a:custGeom>
          <a:ln w="762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1" name="Freeform 20"/>
          <p:cNvSpPr/>
          <p:nvPr/>
        </p:nvSpPr>
        <p:spPr>
          <a:xfrm>
            <a:off x="2743200" y="3962400"/>
            <a:ext cx="4491346" cy="114299"/>
          </a:xfrm>
          <a:custGeom>
            <a:avLst/>
            <a:gdLst>
              <a:gd name="connsiteX0" fmla="*/ 0 w 2148114"/>
              <a:gd name="connsiteY0" fmla="*/ 235289 h 235289"/>
              <a:gd name="connsiteX1" fmla="*/ 275771 w 2148114"/>
              <a:gd name="connsiteY1" fmla="*/ 206260 h 235289"/>
              <a:gd name="connsiteX2" fmla="*/ 391885 w 2148114"/>
              <a:gd name="connsiteY2" fmla="*/ 191746 h 235289"/>
              <a:gd name="connsiteX3" fmla="*/ 769257 w 2148114"/>
              <a:gd name="connsiteY3" fmla="*/ 177231 h 235289"/>
              <a:gd name="connsiteX4" fmla="*/ 841828 w 2148114"/>
              <a:gd name="connsiteY4" fmla="*/ 162717 h 235289"/>
              <a:gd name="connsiteX5" fmla="*/ 928914 w 2148114"/>
              <a:gd name="connsiteY5" fmla="*/ 148203 h 235289"/>
              <a:gd name="connsiteX6" fmla="*/ 1001485 w 2148114"/>
              <a:gd name="connsiteY6" fmla="*/ 119174 h 235289"/>
              <a:gd name="connsiteX7" fmla="*/ 1277257 w 2148114"/>
              <a:gd name="connsiteY7" fmla="*/ 104660 h 235289"/>
              <a:gd name="connsiteX8" fmla="*/ 1509485 w 2148114"/>
              <a:gd name="connsiteY8" fmla="*/ 61117 h 235289"/>
              <a:gd name="connsiteX9" fmla="*/ 1698171 w 2148114"/>
              <a:gd name="connsiteY9" fmla="*/ 32089 h 235289"/>
              <a:gd name="connsiteX10" fmla="*/ 2075542 w 2148114"/>
              <a:gd name="connsiteY10" fmla="*/ 17574 h 235289"/>
              <a:gd name="connsiteX11" fmla="*/ 2148114 w 2148114"/>
              <a:gd name="connsiteY11" fmla="*/ 3060 h 235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48114" h="235289">
                <a:moveTo>
                  <a:pt x="0" y="235289"/>
                </a:moveTo>
                <a:lnTo>
                  <a:pt x="275771" y="206260"/>
                </a:lnTo>
                <a:cubicBezTo>
                  <a:pt x="314538" y="201953"/>
                  <a:pt x="352946" y="194037"/>
                  <a:pt x="391885" y="191746"/>
                </a:cubicBezTo>
                <a:cubicBezTo>
                  <a:pt x="517551" y="184354"/>
                  <a:pt x="643466" y="182069"/>
                  <a:pt x="769257" y="177231"/>
                </a:cubicBezTo>
                <a:lnTo>
                  <a:pt x="841828" y="162717"/>
                </a:lnTo>
                <a:cubicBezTo>
                  <a:pt x="870782" y="157453"/>
                  <a:pt x="900522" y="155946"/>
                  <a:pt x="928914" y="148203"/>
                </a:cubicBezTo>
                <a:cubicBezTo>
                  <a:pt x="954050" y="141348"/>
                  <a:pt x="975632" y="122406"/>
                  <a:pt x="1001485" y="119174"/>
                </a:cubicBezTo>
                <a:cubicBezTo>
                  <a:pt x="1092825" y="107756"/>
                  <a:pt x="1185333" y="109498"/>
                  <a:pt x="1277257" y="104660"/>
                </a:cubicBezTo>
                <a:cubicBezTo>
                  <a:pt x="1457752" y="59535"/>
                  <a:pt x="1327836" y="87066"/>
                  <a:pt x="1509485" y="61117"/>
                </a:cubicBezTo>
                <a:cubicBezTo>
                  <a:pt x="1572481" y="52118"/>
                  <a:pt x="1634723" y="36970"/>
                  <a:pt x="1698171" y="32089"/>
                </a:cubicBezTo>
                <a:cubicBezTo>
                  <a:pt x="1823684" y="22434"/>
                  <a:pt x="1949752" y="22412"/>
                  <a:pt x="2075542" y="17574"/>
                </a:cubicBezTo>
                <a:cubicBezTo>
                  <a:pt x="2128265" y="0"/>
                  <a:pt x="2103786" y="3060"/>
                  <a:pt x="2148114" y="3060"/>
                </a:cubicBezTo>
              </a:path>
            </a:pathLst>
          </a:custGeom>
          <a:ln w="762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4" name="Rectangle 23"/>
          <p:cNvSpPr/>
          <p:nvPr/>
        </p:nvSpPr>
        <p:spPr>
          <a:xfrm>
            <a:off x="5943600" y="2895600"/>
            <a:ext cx="1087157" cy="461665"/>
          </a:xfrm>
          <a:prstGeom prst="rect">
            <a:avLst/>
          </a:prstGeom>
        </p:spPr>
        <p:txBody>
          <a:bodyPr wrap="none">
            <a:spAutoFit/>
          </a:bodyPr>
          <a:lstStyle/>
          <a:p>
            <a:r>
              <a:rPr lang="en-US" sz="2400" dirty="0" err="1"/>
              <a:t>I</a:t>
            </a:r>
            <a:r>
              <a:rPr lang="en-US" dirty="0" err="1"/>
              <a:t>b</a:t>
            </a:r>
            <a:r>
              <a:rPr lang="en-US" dirty="0"/>
              <a:t> = 2  µA</a:t>
            </a:r>
          </a:p>
        </p:txBody>
      </p:sp>
      <p:sp>
        <p:nvSpPr>
          <p:cNvPr id="25" name="Rectangle 24"/>
          <p:cNvSpPr/>
          <p:nvPr/>
        </p:nvSpPr>
        <p:spPr>
          <a:xfrm>
            <a:off x="5867400" y="3581400"/>
            <a:ext cx="1087157" cy="461665"/>
          </a:xfrm>
          <a:prstGeom prst="rect">
            <a:avLst/>
          </a:prstGeom>
        </p:spPr>
        <p:txBody>
          <a:bodyPr wrap="none">
            <a:spAutoFit/>
          </a:bodyPr>
          <a:lstStyle/>
          <a:p>
            <a:r>
              <a:rPr lang="en-US" sz="2400" dirty="0" err="1"/>
              <a:t>I</a:t>
            </a:r>
            <a:r>
              <a:rPr lang="en-US" dirty="0" err="1"/>
              <a:t>b</a:t>
            </a:r>
            <a:r>
              <a:rPr lang="en-US" dirty="0"/>
              <a:t> = 1  µA</a:t>
            </a:r>
          </a:p>
        </p:txBody>
      </p:sp>
      <p:sp>
        <p:nvSpPr>
          <p:cNvPr id="26" name="Rectangle 25"/>
          <p:cNvSpPr/>
          <p:nvPr/>
        </p:nvSpPr>
        <p:spPr>
          <a:xfrm>
            <a:off x="5943600" y="2133600"/>
            <a:ext cx="1087157" cy="461665"/>
          </a:xfrm>
          <a:prstGeom prst="rect">
            <a:avLst/>
          </a:prstGeom>
        </p:spPr>
        <p:txBody>
          <a:bodyPr wrap="none">
            <a:spAutoFit/>
          </a:bodyPr>
          <a:lstStyle/>
          <a:p>
            <a:r>
              <a:rPr lang="en-US" sz="2400" dirty="0" err="1"/>
              <a:t>I</a:t>
            </a:r>
            <a:r>
              <a:rPr lang="en-US" dirty="0" err="1"/>
              <a:t>b</a:t>
            </a:r>
            <a:r>
              <a:rPr lang="en-US" dirty="0"/>
              <a:t> = 3  µA</a:t>
            </a:r>
          </a:p>
        </p:txBody>
      </p:sp>
      <p:sp>
        <p:nvSpPr>
          <p:cNvPr id="32" name="Rectangle 31"/>
          <p:cNvSpPr/>
          <p:nvPr/>
        </p:nvSpPr>
        <p:spPr>
          <a:xfrm>
            <a:off x="1600200" y="3886200"/>
            <a:ext cx="901209" cy="369332"/>
          </a:xfrm>
          <a:prstGeom prst="rect">
            <a:avLst/>
          </a:prstGeom>
        </p:spPr>
        <p:txBody>
          <a:bodyPr wrap="none">
            <a:spAutoFit/>
          </a:bodyPr>
          <a:lstStyle/>
          <a:p>
            <a:r>
              <a:rPr lang="en-US" dirty="0"/>
              <a:t>100  µA</a:t>
            </a:r>
          </a:p>
        </p:txBody>
      </p:sp>
      <p:sp>
        <p:nvSpPr>
          <p:cNvPr id="33" name="Rectangle 32"/>
          <p:cNvSpPr/>
          <p:nvPr/>
        </p:nvSpPr>
        <p:spPr>
          <a:xfrm>
            <a:off x="1600200" y="3200400"/>
            <a:ext cx="901209" cy="369332"/>
          </a:xfrm>
          <a:prstGeom prst="rect">
            <a:avLst/>
          </a:prstGeom>
        </p:spPr>
        <p:txBody>
          <a:bodyPr wrap="none">
            <a:spAutoFit/>
          </a:bodyPr>
          <a:lstStyle/>
          <a:p>
            <a:r>
              <a:rPr lang="en-US" dirty="0"/>
              <a:t>200  µA</a:t>
            </a:r>
          </a:p>
        </p:txBody>
      </p:sp>
      <p:sp>
        <p:nvSpPr>
          <p:cNvPr id="34" name="Rectangle 33"/>
          <p:cNvSpPr/>
          <p:nvPr/>
        </p:nvSpPr>
        <p:spPr>
          <a:xfrm>
            <a:off x="1600200" y="2514600"/>
            <a:ext cx="901209" cy="369332"/>
          </a:xfrm>
          <a:prstGeom prst="rect">
            <a:avLst/>
          </a:prstGeom>
        </p:spPr>
        <p:txBody>
          <a:bodyPr wrap="none">
            <a:spAutoFit/>
          </a:bodyPr>
          <a:lstStyle/>
          <a:p>
            <a:r>
              <a:rPr lang="en-US" dirty="0"/>
              <a:t>300  µA</a:t>
            </a:r>
          </a:p>
        </p:txBody>
      </p:sp>
      <mc:AlternateContent xmlns:mc="http://schemas.openxmlformats.org/markup-compatibility/2006" xmlns:p14="http://schemas.microsoft.com/office/powerpoint/2010/main">
        <mc:Choice Requires="p14">
          <p:contentPart p14:bwMode="auto" r:id="rId2">
            <p14:nvContentPartPr>
              <p14:cNvPr id="29698" name="Ink 2"/>
              <p14:cNvContentPartPr>
                <a14:cpLocks xmlns:a14="http://schemas.microsoft.com/office/drawing/2010/main" noRot="1" noChangeAspect="1" noEditPoints="1" noChangeArrowheads="1" noChangeShapeType="1"/>
              </p14:cNvContentPartPr>
              <p14:nvPr/>
            </p14:nvContentPartPr>
            <p14:xfrm>
              <a:off x="2506663" y="585788"/>
              <a:ext cx="28575" cy="20637"/>
            </p14:xfrm>
          </p:contentPart>
        </mc:Choice>
        <mc:Fallback xmlns="">
          <p:pic>
            <p:nvPicPr>
              <p:cNvPr id="29698" name="Ink 2"/>
              <p:cNvPicPr>
                <a:picLocks noRot="1" noChangeAspect="1" noEditPoints="1" noChangeArrowheads="1" noChangeShapeType="1"/>
              </p:cNvPicPr>
              <p:nvPr/>
            </p:nvPicPr>
            <p:blipFill>
              <a:blip r:embed="rId5"/>
              <a:stretch>
                <a:fillRect/>
              </a:stretch>
            </p:blipFill>
            <p:spPr>
              <a:xfrm>
                <a:off x="2497376" y="575852"/>
                <a:ext cx="47149" cy="40510"/>
              </a:xfrm>
              <a:prstGeom prst="rect">
                <a:avLst/>
              </a:prstGeom>
            </p:spPr>
          </p:pic>
        </mc:Fallback>
      </mc:AlternateContent>
    </p:spTree>
    <p:extLst>
      <p:ext uri="{BB962C8B-B14F-4D97-AF65-F5344CB8AC3E}">
        <p14:creationId xmlns:p14="http://schemas.microsoft.com/office/powerpoint/2010/main" val="1544666336"/>
      </p:ext>
    </p:extLst>
  </p:cSld>
  <p:clrMapOvr>
    <a:masterClrMapping/>
  </p:clrMapOvr>
  <p:transition advTm="34027"/>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877</TotalTime>
  <Words>752</Words>
  <Application>Microsoft Office PowerPoint</Application>
  <PresentationFormat>On-screen Show (4:3)</PresentationFormat>
  <Paragraphs>141</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Unit 5.  Current-Voltage Characteristics of Bipolar Junction Transistors.   Design and process parameters </vt:lpstr>
      <vt:lpstr>BJT Device structure</vt:lpstr>
      <vt:lpstr>BJT Device structure</vt:lpstr>
      <vt:lpstr>BJT in the forward-active mode</vt:lpstr>
      <vt:lpstr>BJT in the forward-active mode</vt:lpstr>
      <vt:lpstr>BJT in the forward-active mode</vt:lpstr>
      <vt:lpstr>BJT in the forward-active mode</vt:lpstr>
      <vt:lpstr>BJT output characteristic</vt:lpstr>
      <vt:lpstr>Family of BJT output characteristics</vt:lpstr>
      <vt:lpstr>BJT transfer characteristic</vt:lpstr>
      <vt:lpstr>BJT input characteristic</vt:lpstr>
      <vt:lpstr>Typical process parameters </vt:lpstr>
      <vt:lpstr>BJTs can be considered either as Voltage-controlled Current Sources (VCCS) or as Current-controlled Current Sources (CCCS) thanks to presence of a considerable base current</vt:lpstr>
      <vt:lpstr>Finding BJT bias current</vt:lpstr>
      <vt:lpstr>BJT symbols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unit 1: Syllabus</dc:title>
  <dc:creator>Dmitri Donetski</dc:creator>
  <cp:lastModifiedBy>Dima</cp:lastModifiedBy>
  <cp:revision>33</cp:revision>
  <dcterms:created xsi:type="dcterms:W3CDTF">2021-02-03T16:39:29Z</dcterms:created>
  <dcterms:modified xsi:type="dcterms:W3CDTF">2022-01-28T02:31:08Z</dcterms:modified>
</cp:coreProperties>
</file>