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B32E718-C687-4116-B980-4772C017E1C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DE570D-BA38-4C04-878C-721C544CCC8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91459A-E0D7-4975-AB17-BD3ECDF439F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6D35D2-11D7-4379-8D7A-D45D4E2760A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911DF99-C427-4172-8A44-873061B62D57}" type="slidenum"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9151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3CEDB2D-3B04-437F-984D-748ABA000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FEDFE14-6CC8-4C3C-AA35-415ED5DF201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40C11D99-C8E1-4458-8265-D9677B453D7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E2B7C7-6978-4B37-B244-6F03DBCFC03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B93203-1AB3-496B-A9B0-BF39C1BA374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D292BD-F58A-4FA1-9E89-EC01BEBAE2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48D4188-1C38-4F0F-84DA-254296A3196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74EA78-D6D7-4E57-A2D9-43147D3A75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4CB0C35-3B37-4E33-9B2C-9A310BC081DA}" type="slidenum">
              <a:t>1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D06369E-427F-435E-9C0E-E5CCB4ACB3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3F00D1A-AD4F-4A60-A4AB-593A4951D8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855C2-8C42-43CC-A078-7A893C6D0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1F472C-4112-4E55-8DBF-93ABA72D3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1FBCB2-EE75-415C-8BD9-8D099308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8A39FB-3267-4FA1-9ED8-7BE1B6A0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0F8227-2D88-443D-8DEA-46C9E4AF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C775AB-6F22-4A80-AC3D-AC8FF835BCF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0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29241-436E-4C6E-987B-93474AB8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3ED685-9257-46AC-B975-D2C25A471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82E796-7D32-4689-B59F-FB0AE6F2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EAC497-A6D7-4DD6-8CE6-D5FD68FC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2F22E3-A9F8-4713-92C6-EFF03516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9B654E-DBF5-40A6-96AE-B8F2B15C6FF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30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B6D1FA-5BD4-47B8-8B2B-9C2ECE89B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7263" y="225425"/>
            <a:ext cx="2266950" cy="43894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3A64EA-4F9F-47E3-AA65-2F5D4B4B2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1625" cy="43894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31DD07-8978-4A58-8E9B-8A730701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4A36E1-281D-4ED3-9D3F-50717118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57DF78-74C9-40C5-954C-8E634F4F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90A735-6352-45D6-BD5C-36A5DDA6E34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3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C0EB8-DDDB-49CF-BE9E-342C24B6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C760FE-E89E-4275-9E23-C2F2141AE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BAB2E6-B98D-40FC-8585-4D5350DB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1FCCB4-84CB-4D2A-8A7C-B5974CB7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7DBB3F-EC40-4586-90B5-AD11D1AD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701049-3618-4C09-8605-4C242A44243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04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07D7F-4F1E-45EA-9EFF-4AE23FF0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DA63E7-B718-4234-B14D-FD2834C4A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9E70A8-5E65-46CE-9978-5DFAE252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C1549E-2C60-4272-92D5-F8B6749E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D49B78-85F2-4122-BD42-EB594A04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4E3EBE-C9D9-42CD-975E-A68E8F984C5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5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B6E5E-1976-4626-9239-0187A015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2CF890-A802-4A71-9533-D58158FBA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9287" cy="3289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AF0D23-F9FA-4DA8-9232-BBAD2427F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5563"/>
            <a:ext cx="4459288" cy="3289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DEF4D3-909E-4038-9218-746243BD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78828F-4525-400A-830F-5A818E80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CCA06A-E922-48B2-9922-B731C328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3711D3-3F44-434E-B853-E1B03124DDB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FBF8C-62BE-4157-A2B1-2653F1B3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41706C-8FE5-4FFF-BB17-251DCF1CC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26DF57-4A1E-463E-9A51-9D7DB3840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6515E9-79FD-4924-A1D8-BFC9098C0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85507B-7D73-4E5C-9A88-A44917CEA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83F5D4-4E4E-4E40-B964-2C424168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D25201-7AF9-4122-B2B7-B9CFA675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96B11E-C996-429C-B402-B359F25F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6334A9-9507-4E18-ABE8-5016F2366D3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66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71BC4-4D56-4B25-BD58-60770EF1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CB0CAA-235C-4FA3-8012-616D5312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F27748-F09E-42BD-8D1E-79E7589D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A2DC53-E311-4172-AC84-49470F3A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CA4197-76F4-4787-96F8-258B1C44AB1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66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0F5B8E-1D0B-4314-B25C-C718A931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163B28-76EA-42A7-818B-B62DF380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0A06B5-CFC4-4B25-9D25-A3A5ED67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BAD508-2F2B-4AE7-A018-61CCE6B1A75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8742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5EBC4-0AB3-4CDD-936E-907933BA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B6E5BA-7E42-4676-A5F8-A320921F6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AF1A16-AD50-4BA3-BF4B-F57EE103A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57735C-248B-4FEB-95AC-3047928C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F209D4-D529-4679-9339-5D1BE3C5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8ED22E-E2DB-4992-AF03-660FC9B6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85ECE4-F486-400C-9B2A-CE35B968E2B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63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B511D-EAD2-4713-BC49-6944A842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E8C1A9-B745-4916-8FA5-712625E1D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5C03D8-CEBD-477C-A3FB-9D3F64BBB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48350F-CB1C-464E-A8A9-BBE85C0D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3724C-E4FD-4EBE-9223-9C3E9BDE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5087F8-5EB2-401C-8DB1-C58FDFB1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987284-385E-48A1-892A-F2E9C0821BA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77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F1B214F-1C84-4FF2-8F48-92E78B58ED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2253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570859-38B7-43EC-A005-71FEEF213F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280" y="132588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D4CB8C-2265-42A0-B436-685437C1E31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280" y="516456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19ECE-BC60-4C03-B4E1-6EE28F4DE6D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6640" y="516456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4682DC-8239-4762-8EA0-BB13ABE66F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6640" y="516456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9FE196F9-7599-4D38-9135-95E402C488D5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marL="0" marR="0" indent="0" hangingPunct="0">
        <a:spcBef>
          <a:spcPts val="1412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publicdomain/zero/1.0/deed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94C1D-CD3D-4107-899A-58CBBD1858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81538"/>
            <a:ext cx="9071640" cy="430887"/>
          </a:xfrm>
        </p:spPr>
        <p:txBody>
          <a:bodyPr vert="horz">
            <a:spAutoFit/>
          </a:bodyPr>
          <a:lstStyle/>
          <a:p>
            <a:pPr lvl="0" rtl="0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Dreisatz-Test zur Fragestellung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314912-74FC-4C0C-B389-082A8B6E72F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82404" y="1277218"/>
            <a:ext cx="5887732" cy="3359894"/>
          </a:xfrm>
        </p:spPr>
        <p:txBody>
          <a:bodyPr vert="horz" wrap="square" anchor="t">
            <a:spAutoFit/>
          </a:bodyPr>
          <a:lstStyle/>
          <a:p>
            <a:pPr lvl="0" algn="l" rtl="0"/>
            <a:r>
              <a:rPr lang="de-DE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Ich untersuche / arbeite an / forsche über …</a:t>
            </a:r>
          </a:p>
          <a:p>
            <a:pPr lvl="0" algn="l" rtl="0">
              <a:lnSpc>
                <a:spcPct val="200000"/>
              </a:lnSpc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/>
            <a:r>
              <a:rPr lang="de-DE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weil ich herausfinden möchte, wer / was / wann / wo / welche / warum / wie / ob …</a:t>
            </a:r>
          </a:p>
          <a:p>
            <a:pPr lvl="0" algn="l" rtl="0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/>
            <a:r>
              <a:rPr lang="de-DE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um zu zeigen, wie / warum / ob …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175B51AC-B660-47A2-9F40-F0A32CDEC97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7135" y="5423445"/>
            <a:ext cx="4950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Untertitel 2">
            <a:extLst>
              <a:ext uri="{FF2B5EF4-FFF2-40B4-BE49-F238E27FC236}">
                <a16:creationId xmlns:a16="http://schemas.microsoft.com/office/drawing/2014/main" id="{54BF09C7-7CA9-4213-8D83-19559A793C24}"/>
              </a:ext>
            </a:extLst>
          </p:cNvPr>
          <p:cNvSpPr txBox="1">
            <a:spLocks/>
          </p:cNvSpPr>
          <p:nvPr/>
        </p:nvSpPr>
        <p:spPr>
          <a:xfrm>
            <a:off x="378985" y="1277218"/>
            <a:ext cx="2903419" cy="32470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>
            <a:spAutoFit/>
          </a:bodyPr>
          <a:lstStyle>
            <a:lvl1pPr marL="0" marR="0" indent="0" hangingPunct="0">
              <a:spcBef>
                <a:spcPts val="1412"/>
              </a:spcBef>
              <a:spcAft>
                <a:spcPts val="0"/>
              </a:spcAft>
              <a:tabLst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de-DE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Thema</a:t>
            </a:r>
            <a:r>
              <a:rPr lang="de-DE" sz="2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l" rtl="0"/>
            <a:r>
              <a:rPr lang="de-DE" sz="2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pPr algn="l" rtl="0"/>
            <a:r>
              <a:rPr lang="de-DE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Erkenntnisinteresse</a:t>
            </a:r>
            <a:r>
              <a:rPr lang="de-DE" sz="2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							</a:t>
            </a:r>
          </a:p>
          <a:p>
            <a:pPr algn="l" rtl="0"/>
            <a:r>
              <a:rPr lang="de-DE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Absicht		</a:t>
            </a:r>
            <a:endParaRPr lang="de-DE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617DC85-FE13-4909-A770-B3DA0C42821D}"/>
              </a:ext>
            </a:extLst>
          </p:cNvPr>
          <p:cNvSpPr txBox="1"/>
          <p:nvPr/>
        </p:nvSpPr>
        <p:spPr>
          <a:xfrm>
            <a:off x="1071783" y="5355056"/>
            <a:ext cx="8784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Vorlage ist lizenziert unter der Creative Commons Lizenz </a:t>
            </a:r>
            <a:r>
              <a:rPr lang="de-DE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CC 0 1.0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Weiterentwicklung ausdrücklich erlaubt</a:t>
            </a:r>
            <a:r>
              <a:rPr lang="de-DE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E650D76-F639-42A7-A248-F267627A3660}"/>
              </a:ext>
            </a:extLst>
          </p:cNvPr>
          <p:cNvSpPr txBox="1"/>
          <p:nvPr/>
        </p:nvSpPr>
        <p:spPr>
          <a:xfrm>
            <a:off x="472292" y="5025708"/>
            <a:ext cx="9102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Quelle: </a:t>
            </a:r>
            <a:r>
              <a:rPr lang="de-DE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Ulmi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M./Bürki, G. /</a:t>
            </a:r>
            <a:r>
              <a:rPr lang="de-DE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Verhein</a:t>
            </a: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A. /Marti, M. (2017): Textdiagnose und Schreibberatung. Opladen, Berlin &amp; Toronto, 62-63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Breitbild</PresentationFormat>
  <Paragraphs>14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Liberation Sans</vt:lpstr>
      <vt:lpstr>Liberation Serif</vt:lpstr>
      <vt:lpstr>Standard</vt:lpstr>
      <vt:lpstr>Dreisatz-Test zur Fragestellung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2021-04-26T15:22:27Z</dcterms:created>
  <dcterms:modified xsi:type="dcterms:W3CDTF">2021-04-26T15:23:27Z</dcterms:modified>
</cp:coreProperties>
</file>