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A1B406-F93B-4D32-9470-5AE00E5F9C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22A1F50-AB58-410D-A26C-99C335D45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415BE6-75ED-4E1A-B7C7-F54F63608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A1AF-B28E-4528-B59E-9536A9D87542}" type="datetimeFigureOut">
              <a:rPr lang="de-DE" smtClean="0"/>
              <a:t>26.04.2021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E6FC64-D198-49DE-BA76-BF7C190F9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D6FCE7-3912-4EDD-89D4-1834F7E5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B1F5-D473-418A-8054-2CDEA11C54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004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C57605-928B-41BE-85BD-092BA6413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833B6FE-B417-48A7-B134-323AE590B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432264-8B0C-45DD-9D3B-CEAE46CD3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A1AF-B28E-4528-B59E-9536A9D87542}" type="datetimeFigureOut">
              <a:rPr lang="de-DE" smtClean="0"/>
              <a:t>26.04.2021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537EC6-6E6D-4B28-8827-20D68DF42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41E259-12DB-468A-BCEA-3C2AA43B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B1F5-D473-418A-8054-2CDEA11C54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9188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9039107-0395-4787-9ED1-FF465118CF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BAD4104-7623-4BCD-9ECA-6FD245EADD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FCBD6E-D281-4286-98FD-E1FC3A574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A1AF-B28E-4528-B59E-9536A9D87542}" type="datetimeFigureOut">
              <a:rPr lang="de-DE" smtClean="0"/>
              <a:t>26.04.2021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0040C9-E98C-466C-9EBD-0F38ABD1F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CBDE05-CAAE-4AC1-BA3A-C8301C0E3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B1F5-D473-418A-8054-2CDEA11C54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6977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BC5D4D-24BB-46C6-88F6-FDA74EC4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DAD808-D47A-45AE-8429-DED048B7D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026F31-44E3-458C-A355-8306E98E6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A1AF-B28E-4528-B59E-9536A9D87542}" type="datetimeFigureOut">
              <a:rPr lang="de-DE" smtClean="0"/>
              <a:t>26.04.2021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5E47B5-BBF1-4C6F-B6AD-9EAB2310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CEE062-3866-47A3-A87F-0FAC23DC4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B1F5-D473-418A-8054-2CDEA11C54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195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9BCA00-8C87-4FD1-B2D6-840812BA0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BF6DA2-A49F-4056-BD16-1CC38826C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C1A825-2ACB-4060-96AD-A2BBB4EDF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A1AF-B28E-4528-B59E-9536A9D87542}" type="datetimeFigureOut">
              <a:rPr lang="de-DE" smtClean="0"/>
              <a:t>26.04.2021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58CF7A-7190-4A17-A2C9-7A4FE8F60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C34ABA-9312-4BE8-834E-2FEDEFF8F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B1F5-D473-418A-8054-2CDEA11C54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9291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A30E92-986B-4D65-8955-1F528913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103DF0-032F-4F2B-B0DB-CBE642844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D669F85-E199-4564-94C3-19A81B6AE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7103AB-6C3F-45EF-8EE2-E69B77799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A1AF-B28E-4528-B59E-9536A9D87542}" type="datetimeFigureOut">
              <a:rPr lang="de-DE" smtClean="0"/>
              <a:t>26.04.2021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DBDEF2-739B-4F86-80CE-EB4C28956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1338610-DBA5-47FE-AFD6-82EA8BE85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B1F5-D473-418A-8054-2CDEA11C54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866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5A71C4-836D-4941-8AF0-A165008A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4B1981-08F4-4F96-B2E9-A8F5FDE63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3F03FF3-1944-407C-83F8-F22EE2010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9FCBEEE-40C2-4545-ABDB-B4A0E6774F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4C021B0-EA02-4B4E-99EC-336FC6662B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8D610DA-2FC6-4716-ADA0-3CBE5F9F7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A1AF-B28E-4528-B59E-9536A9D87542}" type="datetimeFigureOut">
              <a:rPr lang="de-DE" smtClean="0"/>
              <a:t>26.04.2021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AAE58B6-D5AC-4C1E-A059-E0AC1A6F9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BB62821-26D2-4B12-908C-07BA03105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B1F5-D473-418A-8054-2CDEA11C54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399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5A4884-BF2E-40ED-8C04-0FB5166AD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975B877-6DFE-45BB-9C0D-47034F4C6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A1AF-B28E-4528-B59E-9536A9D87542}" type="datetimeFigureOut">
              <a:rPr lang="de-DE" smtClean="0"/>
              <a:t>26.04.2021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D5728CF-191E-4590-B97F-9292F90AF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12EBE05-3F38-4729-9EE3-0C461783A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B1F5-D473-418A-8054-2CDEA11C54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9025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232A491-8DA8-4352-AD00-F59897464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A1AF-B28E-4528-B59E-9536A9D87542}" type="datetimeFigureOut">
              <a:rPr lang="de-DE" smtClean="0"/>
              <a:t>26.04.2021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0F3A573-A817-4A1F-A69C-C17D119FD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8DDDE32-90D4-492F-B198-FE5F78291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B1F5-D473-418A-8054-2CDEA11C54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234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C6B15B-304D-436E-A738-5DB130658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154B87-D0FC-43BD-8994-BF883ACD2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2B85B32-034A-4B50-A1AD-B7B3E0CDF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8F33FF-FB33-4798-967B-F5A8B26DD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A1AF-B28E-4528-B59E-9536A9D87542}" type="datetimeFigureOut">
              <a:rPr lang="de-DE" smtClean="0"/>
              <a:t>26.04.2021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E4445D-82CF-4688-A6A0-AAB4F8236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3A77BFF-4A48-4D7C-B75E-4A1CC0798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B1F5-D473-418A-8054-2CDEA11C54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6639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E7782C-FD9E-4875-8C92-CCABACA2D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AD666B4-6A46-4BE0-B9C7-9717D73196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F1F4D37-A9DE-426B-8E34-4FCD8E7C3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EDB568F-6C04-4E42-89F7-D89F8717F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A1AF-B28E-4528-B59E-9536A9D87542}" type="datetimeFigureOut">
              <a:rPr lang="de-DE" smtClean="0"/>
              <a:t>26.04.2021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BD72A4-4229-4C6C-B116-4BE8CC085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C4F3B70-9F0E-4A83-BDBD-0F2B18F61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B1F5-D473-418A-8054-2CDEA11C54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3319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C0DF178-5A1B-4ADF-8BD9-998E8202E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DA635A-AF75-4F0B-9733-934882AE1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25AF2B-B11A-4C85-A208-80360334F1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9A1AF-B28E-4528-B59E-9536A9D87542}" type="datetimeFigureOut">
              <a:rPr lang="de-DE" smtClean="0"/>
              <a:t>26.04.2021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59D48A-4610-4F47-B338-4E03EF8719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F21704-50C2-440A-B50F-6D56403C2F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8B1F5-D473-418A-8054-2CDEA11C54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214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de/vectors/aufzug-menschen-nach-unten-verkehr-44012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pixabay.com/de/service/licens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74710A7-C6AA-4BA2-B447-FE3034CE3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4579" y="629266"/>
            <a:ext cx="6422849" cy="1676603"/>
          </a:xfrm>
        </p:spPr>
        <p:txBody>
          <a:bodyPr>
            <a:norm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Elevator Pitch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20FA99-AAAC-4AF3-9FAE-707420324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9573BE85-6043-4C3A-A7DD-483A0A5FB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559407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7DFCA6F-8A62-40AC-B2EE-95F4547CC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87" y="877824"/>
            <a:ext cx="3112434" cy="5102352"/>
          </a:xfrm>
          <a:prstGeom prst="rect">
            <a:avLst/>
          </a:prstGeom>
          <a:effectLst/>
        </p:spPr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EF1000B-5299-4EA8-94C1-0AF87CB05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4580" y="2077376"/>
            <a:ext cx="6717008" cy="17577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Aufgabe:</a:t>
            </a:r>
          </a:p>
          <a:p>
            <a:pPr marL="0" indent="0">
              <a:buNone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Stellen Sie im Rahmen eines Kurzvortrages (nicht länger als 2 Minuten) Ihre Forschungsfrage vor. </a:t>
            </a:r>
          </a:p>
          <a:p>
            <a:pPr marL="0" indent="0">
              <a:buNone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Beachten Sie dabei folgende Leitfragen:	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3B89EC2-1C3C-42D5-AA44-D050F1443040}"/>
              </a:ext>
            </a:extLst>
          </p:cNvPr>
          <p:cNvSpPr txBox="1"/>
          <p:nvPr/>
        </p:nvSpPr>
        <p:spPr>
          <a:xfrm>
            <a:off x="484632" y="6393631"/>
            <a:ext cx="4042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Bild von 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Clker-Free-Vector-Images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lizenziert unter </a:t>
            </a:r>
            <a:r>
              <a:rPr lang="de-DE" sz="1200" u="sng" dirty="0">
                <a:solidFill>
                  <a:srgbClr val="63636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Pixabay License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24429EA-62D8-4C89-9DCC-A042B71BF220}"/>
              </a:ext>
            </a:extLst>
          </p:cNvPr>
          <p:cNvSpPr txBox="1"/>
          <p:nvPr/>
        </p:nvSpPr>
        <p:spPr>
          <a:xfrm>
            <a:off x="5214579" y="4128116"/>
            <a:ext cx="66437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#Wozu forschen Sie? </a:t>
            </a:r>
            <a:b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#Was motiviert Sie?</a:t>
            </a:r>
            <a:b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#Wie wollen Sie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die 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Frage beantworten?</a:t>
            </a:r>
            <a:b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#Warum eignet sich gerade dieses Vorgehen für die Beantwortung der Frage?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6E7567E-285E-47C3-AEFC-0879E24F7B79}"/>
              </a:ext>
            </a:extLst>
          </p:cNvPr>
          <p:cNvSpPr txBox="1"/>
          <p:nvPr/>
        </p:nvSpPr>
        <p:spPr>
          <a:xfrm>
            <a:off x="4661309" y="6546181"/>
            <a:ext cx="71969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Diese Vorlage ist, sofern Inhalte nicht anders ausgewiesen sind, lizenziert unter einer Creative Commons Lizenz CC 0 1.0,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0BC0480-4200-4810-9E47-6762631E37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609" y="6335072"/>
            <a:ext cx="579209" cy="2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863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Microsoft Office PowerPoint</Application>
  <PresentationFormat>Breitbild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Elevator Pitch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2021-04-26T16:17:38Z</dcterms:created>
  <dcterms:modified xsi:type="dcterms:W3CDTF">2021-04-26T17:08:29Z</dcterms:modified>
</cp:coreProperties>
</file>