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5119350" cy="21383625"/>
  <p:notesSz cx="6858000" cy="9144000"/>
  <p:defaultTextStyle>
    <a:defPPr>
      <a:defRPr lang="de-DE"/>
    </a:defPPr>
    <a:lvl1pPr marL="0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1pPr>
    <a:lvl2pPr marL="578062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2pPr>
    <a:lvl3pPr marL="1156124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3pPr>
    <a:lvl4pPr marL="1734185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4pPr>
    <a:lvl5pPr marL="2312247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5pPr>
    <a:lvl6pPr marL="2890310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6pPr>
    <a:lvl7pPr marL="3468372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7pPr>
    <a:lvl8pPr marL="4046434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8pPr>
    <a:lvl9pPr marL="4624495" algn="l" defTabSz="1156124" rtl="0" eaLnBrk="1" latinLnBrk="0" hangingPunct="1">
      <a:defRPr sz="2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2597" y="72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F2509-32C5-4C83-B0F9-EE33244594F1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3CA2E-5D6C-43CF-B10E-6D0DA1DA7C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2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3CA2E-5D6C-43CF-B10E-6D0DA1DA7C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3954" y="6642787"/>
            <a:ext cx="12851447" cy="45836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7904" y="12117388"/>
            <a:ext cx="10583545" cy="5464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3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1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6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45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3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1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5634650" y="905837"/>
            <a:ext cx="7956034" cy="1929971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66551" y="905837"/>
            <a:ext cx="23616109" cy="1929971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3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4327" y="13740961"/>
            <a:ext cx="12851447" cy="4247026"/>
          </a:xfrm>
        </p:spPr>
        <p:txBody>
          <a:bodyPr anchor="t"/>
          <a:lstStyle>
            <a:lvl1pPr algn="l">
              <a:defRPr sz="5085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4327" y="9063296"/>
            <a:ext cx="12851447" cy="4677665"/>
          </a:xfrm>
        </p:spPr>
        <p:txBody>
          <a:bodyPr anchor="b"/>
          <a:lstStyle>
            <a:lvl1pPr marL="0" indent="0">
              <a:buNone/>
              <a:defRPr sz="2543">
                <a:solidFill>
                  <a:schemeClr val="tx1">
                    <a:tint val="75000"/>
                  </a:schemeClr>
                </a:solidFill>
              </a:defRPr>
            </a:lvl1pPr>
            <a:lvl2pPr marL="577898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2pPr>
            <a:lvl3pPr marL="1155796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3pPr>
            <a:lvl4pPr marL="1733695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4pPr>
            <a:lvl5pPr marL="2311593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5pPr>
            <a:lvl6pPr marL="2889492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6pPr>
            <a:lvl7pPr marL="3467390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7pPr>
            <a:lvl8pPr marL="4045288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8pPr>
            <a:lvl9pPr marL="4623186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0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66553" y="5276605"/>
            <a:ext cx="15786071" cy="14928940"/>
          </a:xfrm>
        </p:spPr>
        <p:txBody>
          <a:bodyPr/>
          <a:lstStyle>
            <a:lvl1pPr>
              <a:defRPr sz="3532"/>
            </a:lvl1pPr>
            <a:lvl2pPr>
              <a:defRPr sz="3037"/>
            </a:lvl2pPr>
            <a:lvl3pPr>
              <a:defRPr sz="2543"/>
            </a:lvl3pPr>
            <a:lvl4pPr>
              <a:defRPr sz="2260"/>
            </a:lvl4pPr>
            <a:lvl5pPr>
              <a:defRPr sz="2260"/>
            </a:lvl5pPr>
            <a:lvl6pPr>
              <a:defRPr sz="2260"/>
            </a:lvl6pPr>
            <a:lvl7pPr>
              <a:defRPr sz="2260"/>
            </a:lvl7pPr>
            <a:lvl8pPr>
              <a:defRPr sz="2260"/>
            </a:lvl8pPr>
            <a:lvl9pPr>
              <a:defRPr sz="226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804613" y="5276605"/>
            <a:ext cx="15786071" cy="14928940"/>
          </a:xfrm>
        </p:spPr>
        <p:txBody>
          <a:bodyPr/>
          <a:lstStyle>
            <a:lvl1pPr>
              <a:defRPr sz="3532"/>
            </a:lvl1pPr>
            <a:lvl2pPr>
              <a:defRPr sz="3037"/>
            </a:lvl2pPr>
            <a:lvl3pPr>
              <a:defRPr sz="2543"/>
            </a:lvl3pPr>
            <a:lvl4pPr>
              <a:defRPr sz="2260"/>
            </a:lvl4pPr>
            <a:lvl5pPr>
              <a:defRPr sz="2260"/>
            </a:lvl5pPr>
            <a:lvl6pPr>
              <a:defRPr sz="2260"/>
            </a:lvl6pPr>
            <a:lvl7pPr>
              <a:defRPr sz="2260"/>
            </a:lvl7pPr>
            <a:lvl8pPr>
              <a:defRPr sz="2260"/>
            </a:lvl8pPr>
            <a:lvl9pPr>
              <a:defRPr sz="226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970" y="856335"/>
            <a:ext cx="13607415" cy="356393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968" y="4786570"/>
            <a:ext cx="6680339" cy="1994813"/>
          </a:xfrm>
        </p:spPr>
        <p:txBody>
          <a:bodyPr anchor="b"/>
          <a:lstStyle>
            <a:lvl1pPr marL="0" indent="0">
              <a:buNone/>
              <a:defRPr sz="3037" b="1"/>
            </a:lvl1pPr>
            <a:lvl2pPr marL="577898" indent="0">
              <a:buNone/>
              <a:defRPr sz="2543" b="1"/>
            </a:lvl2pPr>
            <a:lvl3pPr marL="1155796" indent="0">
              <a:buNone/>
              <a:defRPr sz="2260" b="1"/>
            </a:lvl3pPr>
            <a:lvl4pPr marL="1733695" indent="0">
              <a:buNone/>
              <a:defRPr sz="2048" b="1"/>
            </a:lvl4pPr>
            <a:lvl5pPr marL="2311593" indent="0">
              <a:buNone/>
              <a:defRPr sz="2048" b="1"/>
            </a:lvl5pPr>
            <a:lvl6pPr marL="2889492" indent="0">
              <a:buNone/>
              <a:defRPr sz="2048" b="1"/>
            </a:lvl6pPr>
            <a:lvl7pPr marL="3467390" indent="0">
              <a:buNone/>
              <a:defRPr sz="2048" b="1"/>
            </a:lvl7pPr>
            <a:lvl8pPr marL="4045288" indent="0">
              <a:buNone/>
              <a:defRPr sz="2048" b="1"/>
            </a:lvl8pPr>
            <a:lvl9pPr marL="4623186" indent="0">
              <a:buNone/>
              <a:defRPr sz="204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55968" y="6781385"/>
            <a:ext cx="6680339" cy="12320337"/>
          </a:xfrm>
        </p:spPr>
        <p:txBody>
          <a:bodyPr/>
          <a:lstStyle>
            <a:lvl1pPr>
              <a:defRPr sz="3037"/>
            </a:lvl1pPr>
            <a:lvl2pPr>
              <a:defRPr sz="2543"/>
            </a:lvl2pPr>
            <a:lvl3pPr>
              <a:defRPr sz="2260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80422" y="4786570"/>
            <a:ext cx="6682963" cy="1994813"/>
          </a:xfrm>
        </p:spPr>
        <p:txBody>
          <a:bodyPr anchor="b"/>
          <a:lstStyle>
            <a:lvl1pPr marL="0" indent="0">
              <a:buNone/>
              <a:defRPr sz="3037" b="1"/>
            </a:lvl1pPr>
            <a:lvl2pPr marL="577898" indent="0">
              <a:buNone/>
              <a:defRPr sz="2543" b="1"/>
            </a:lvl2pPr>
            <a:lvl3pPr marL="1155796" indent="0">
              <a:buNone/>
              <a:defRPr sz="2260" b="1"/>
            </a:lvl3pPr>
            <a:lvl4pPr marL="1733695" indent="0">
              <a:buNone/>
              <a:defRPr sz="2048" b="1"/>
            </a:lvl4pPr>
            <a:lvl5pPr marL="2311593" indent="0">
              <a:buNone/>
              <a:defRPr sz="2048" b="1"/>
            </a:lvl5pPr>
            <a:lvl6pPr marL="2889492" indent="0">
              <a:buNone/>
              <a:defRPr sz="2048" b="1"/>
            </a:lvl6pPr>
            <a:lvl7pPr marL="3467390" indent="0">
              <a:buNone/>
              <a:defRPr sz="2048" b="1"/>
            </a:lvl7pPr>
            <a:lvl8pPr marL="4045288" indent="0">
              <a:buNone/>
              <a:defRPr sz="2048" b="1"/>
            </a:lvl8pPr>
            <a:lvl9pPr marL="4623186" indent="0">
              <a:buNone/>
              <a:defRPr sz="204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80422" y="6781385"/>
            <a:ext cx="6682963" cy="12320337"/>
          </a:xfrm>
        </p:spPr>
        <p:txBody>
          <a:bodyPr/>
          <a:lstStyle>
            <a:lvl1pPr>
              <a:defRPr sz="3037"/>
            </a:lvl1pPr>
            <a:lvl2pPr>
              <a:defRPr sz="2543"/>
            </a:lvl2pPr>
            <a:lvl3pPr>
              <a:defRPr sz="2260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0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44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970" y="851387"/>
            <a:ext cx="4974162" cy="3623335"/>
          </a:xfrm>
        </p:spPr>
        <p:txBody>
          <a:bodyPr anchor="b"/>
          <a:lstStyle>
            <a:lvl1pPr algn="l">
              <a:defRPr sz="2543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1246" y="851390"/>
            <a:ext cx="8452136" cy="18250332"/>
          </a:xfrm>
        </p:spPr>
        <p:txBody>
          <a:bodyPr/>
          <a:lstStyle>
            <a:lvl1pPr>
              <a:defRPr sz="4026"/>
            </a:lvl1pPr>
            <a:lvl2pPr>
              <a:defRPr sz="3532"/>
            </a:lvl2pPr>
            <a:lvl3pPr>
              <a:defRPr sz="3037"/>
            </a:lvl3pPr>
            <a:lvl4pPr>
              <a:defRPr sz="2543"/>
            </a:lvl4pPr>
            <a:lvl5pPr>
              <a:defRPr sz="2543"/>
            </a:lvl5pPr>
            <a:lvl6pPr>
              <a:defRPr sz="2543"/>
            </a:lvl6pPr>
            <a:lvl7pPr>
              <a:defRPr sz="2543"/>
            </a:lvl7pPr>
            <a:lvl8pPr>
              <a:defRPr sz="2543"/>
            </a:lvl8pPr>
            <a:lvl9pPr>
              <a:defRPr sz="254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5970" y="4474724"/>
            <a:ext cx="4974162" cy="14626996"/>
          </a:xfrm>
        </p:spPr>
        <p:txBody>
          <a:bodyPr/>
          <a:lstStyle>
            <a:lvl1pPr marL="0" indent="0">
              <a:buNone/>
              <a:defRPr sz="1766"/>
            </a:lvl1pPr>
            <a:lvl2pPr marL="577898" indent="0">
              <a:buNone/>
              <a:defRPr sz="1483"/>
            </a:lvl2pPr>
            <a:lvl3pPr marL="1155796" indent="0">
              <a:buNone/>
              <a:defRPr sz="1271"/>
            </a:lvl3pPr>
            <a:lvl4pPr marL="1733695" indent="0">
              <a:buNone/>
              <a:defRPr sz="1130"/>
            </a:lvl4pPr>
            <a:lvl5pPr marL="2311593" indent="0">
              <a:buNone/>
              <a:defRPr sz="1130"/>
            </a:lvl5pPr>
            <a:lvl6pPr marL="2889492" indent="0">
              <a:buNone/>
              <a:defRPr sz="1130"/>
            </a:lvl6pPr>
            <a:lvl7pPr marL="3467390" indent="0">
              <a:buNone/>
              <a:defRPr sz="1130"/>
            </a:lvl7pPr>
            <a:lvl8pPr marL="4045288" indent="0">
              <a:buNone/>
              <a:defRPr sz="1130"/>
            </a:lvl8pPr>
            <a:lvl9pPr marL="4623186" indent="0">
              <a:buNone/>
              <a:defRPr sz="113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3499" y="14968540"/>
            <a:ext cx="9071610" cy="1767120"/>
          </a:xfrm>
        </p:spPr>
        <p:txBody>
          <a:bodyPr anchor="b"/>
          <a:lstStyle>
            <a:lvl1pPr algn="l">
              <a:defRPr sz="2543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63499" y="1910669"/>
            <a:ext cx="9071610" cy="12830175"/>
          </a:xfrm>
        </p:spPr>
        <p:txBody>
          <a:bodyPr/>
          <a:lstStyle>
            <a:lvl1pPr marL="0" indent="0">
              <a:buNone/>
              <a:defRPr sz="4026"/>
            </a:lvl1pPr>
            <a:lvl2pPr marL="577898" indent="0">
              <a:buNone/>
              <a:defRPr sz="3532"/>
            </a:lvl2pPr>
            <a:lvl3pPr marL="1155796" indent="0">
              <a:buNone/>
              <a:defRPr sz="3037"/>
            </a:lvl3pPr>
            <a:lvl4pPr marL="1733695" indent="0">
              <a:buNone/>
              <a:defRPr sz="2543"/>
            </a:lvl4pPr>
            <a:lvl5pPr marL="2311593" indent="0">
              <a:buNone/>
              <a:defRPr sz="2543"/>
            </a:lvl5pPr>
            <a:lvl6pPr marL="2889492" indent="0">
              <a:buNone/>
              <a:defRPr sz="2543"/>
            </a:lvl6pPr>
            <a:lvl7pPr marL="3467390" indent="0">
              <a:buNone/>
              <a:defRPr sz="2543"/>
            </a:lvl7pPr>
            <a:lvl8pPr marL="4045288" indent="0">
              <a:buNone/>
              <a:defRPr sz="2543"/>
            </a:lvl8pPr>
            <a:lvl9pPr marL="4623186" indent="0">
              <a:buNone/>
              <a:defRPr sz="2543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63499" y="16735659"/>
            <a:ext cx="9071610" cy="2509605"/>
          </a:xfrm>
        </p:spPr>
        <p:txBody>
          <a:bodyPr/>
          <a:lstStyle>
            <a:lvl1pPr marL="0" indent="0">
              <a:buNone/>
              <a:defRPr sz="1766"/>
            </a:lvl1pPr>
            <a:lvl2pPr marL="577898" indent="0">
              <a:buNone/>
              <a:defRPr sz="1483"/>
            </a:lvl2pPr>
            <a:lvl3pPr marL="1155796" indent="0">
              <a:buNone/>
              <a:defRPr sz="1271"/>
            </a:lvl3pPr>
            <a:lvl4pPr marL="1733695" indent="0">
              <a:buNone/>
              <a:defRPr sz="1130"/>
            </a:lvl4pPr>
            <a:lvl5pPr marL="2311593" indent="0">
              <a:buNone/>
              <a:defRPr sz="1130"/>
            </a:lvl5pPr>
            <a:lvl6pPr marL="2889492" indent="0">
              <a:buNone/>
              <a:defRPr sz="1130"/>
            </a:lvl6pPr>
            <a:lvl7pPr marL="3467390" indent="0">
              <a:buNone/>
              <a:defRPr sz="1130"/>
            </a:lvl7pPr>
            <a:lvl8pPr marL="4045288" indent="0">
              <a:buNone/>
              <a:defRPr sz="1130"/>
            </a:lvl8pPr>
            <a:lvl9pPr marL="4623186" indent="0">
              <a:buNone/>
              <a:defRPr sz="113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86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5970" y="856335"/>
            <a:ext cx="13607415" cy="3563938"/>
          </a:xfrm>
          <a:prstGeom prst="rect">
            <a:avLst/>
          </a:prstGeom>
        </p:spPr>
        <p:txBody>
          <a:bodyPr vert="horz" lIns="163641" tIns="81821" rIns="163641" bIns="81821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970" y="4989515"/>
            <a:ext cx="13607415" cy="14112204"/>
          </a:xfrm>
          <a:prstGeom prst="rect">
            <a:avLst/>
          </a:prstGeom>
        </p:spPr>
        <p:txBody>
          <a:bodyPr vert="horz" lIns="163641" tIns="81821" rIns="163641" bIns="81821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5969" y="19819456"/>
            <a:ext cx="3527849" cy="1138481"/>
          </a:xfrm>
          <a:prstGeom prst="rect">
            <a:avLst/>
          </a:prstGeom>
        </p:spPr>
        <p:txBody>
          <a:bodyPr vert="horz" lIns="163641" tIns="81821" rIns="163641" bIns="81821" rtlCol="0" anchor="ctr"/>
          <a:lstStyle>
            <a:lvl1pPr algn="l">
              <a:defRPr sz="1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3A8E-2CCA-48EF-81D3-74BBEB0D5B03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165779" y="19819456"/>
            <a:ext cx="4787794" cy="1138481"/>
          </a:xfrm>
          <a:prstGeom prst="rect">
            <a:avLst/>
          </a:prstGeom>
        </p:spPr>
        <p:txBody>
          <a:bodyPr vert="horz" lIns="163641" tIns="81821" rIns="163641" bIns="81821" rtlCol="0" anchor="ctr"/>
          <a:lstStyle>
            <a:lvl1pPr algn="ctr">
              <a:defRPr sz="1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5536" y="19819456"/>
            <a:ext cx="3527849" cy="1138481"/>
          </a:xfrm>
          <a:prstGeom prst="rect">
            <a:avLst/>
          </a:prstGeom>
        </p:spPr>
        <p:txBody>
          <a:bodyPr vert="horz" lIns="163641" tIns="81821" rIns="163641" bIns="81821" rtlCol="0" anchor="ctr"/>
          <a:lstStyle>
            <a:lvl1pPr algn="r">
              <a:defRPr sz="1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9467F-6483-41AC-9FA8-B127EEDD2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1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5796" rtl="0" eaLnBrk="1" latinLnBrk="0" hangingPunct="1">
        <a:spcBef>
          <a:spcPct val="0"/>
        </a:spcBef>
        <a:buNone/>
        <a:defRPr sz="5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3424" indent="-433424" algn="l" defTabSz="1155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1pPr>
      <a:lvl2pPr marL="939084" indent="-361186" algn="l" defTabSz="1155796" rtl="0" eaLnBrk="1" latinLnBrk="0" hangingPunct="1">
        <a:spcBef>
          <a:spcPct val="20000"/>
        </a:spcBef>
        <a:buFont typeface="Arial" panose="020B0604020202020204" pitchFamily="34" charset="0"/>
        <a:buChar char="–"/>
        <a:defRPr sz="3532" kern="1200">
          <a:solidFill>
            <a:schemeClr val="tx1"/>
          </a:solidFill>
          <a:latin typeface="+mn-lt"/>
          <a:ea typeface="+mn-ea"/>
          <a:cs typeface="+mn-cs"/>
        </a:defRPr>
      </a:lvl2pPr>
      <a:lvl3pPr marL="1444746" indent="-288949" algn="l" defTabSz="1155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037" kern="1200">
          <a:solidFill>
            <a:schemeClr val="tx1"/>
          </a:solidFill>
          <a:latin typeface="+mn-lt"/>
          <a:ea typeface="+mn-ea"/>
          <a:cs typeface="+mn-cs"/>
        </a:defRPr>
      </a:lvl3pPr>
      <a:lvl4pPr marL="2022644" indent="-288949" algn="l" defTabSz="115579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3" kern="1200">
          <a:solidFill>
            <a:schemeClr val="tx1"/>
          </a:solidFill>
          <a:latin typeface="+mn-lt"/>
          <a:ea typeface="+mn-ea"/>
          <a:cs typeface="+mn-cs"/>
        </a:defRPr>
      </a:lvl4pPr>
      <a:lvl5pPr marL="2600542" indent="-288949" algn="l" defTabSz="1155796" rtl="0" eaLnBrk="1" latinLnBrk="0" hangingPunct="1">
        <a:spcBef>
          <a:spcPct val="20000"/>
        </a:spcBef>
        <a:buFont typeface="Arial" panose="020B0604020202020204" pitchFamily="34" charset="0"/>
        <a:buChar char="»"/>
        <a:defRPr sz="2543" kern="1200">
          <a:solidFill>
            <a:schemeClr val="tx1"/>
          </a:solidFill>
          <a:latin typeface="+mn-lt"/>
          <a:ea typeface="+mn-ea"/>
          <a:cs typeface="+mn-cs"/>
        </a:defRPr>
      </a:lvl5pPr>
      <a:lvl6pPr marL="3178440" indent="-288949" algn="l" defTabSz="1155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3" kern="1200">
          <a:solidFill>
            <a:schemeClr val="tx1"/>
          </a:solidFill>
          <a:latin typeface="+mn-lt"/>
          <a:ea typeface="+mn-ea"/>
          <a:cs typeface="+mn-cs"/>
        </a:defRPr>
      </a:lvl6pPr>
      <a:lvl7pPr marL="3756339" indent="-288949" algn="l" defTabSz="1155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3" kern="1200">
          <a:solidFill>
            <a:schemeClr val="tx1"/>
          </a:solidFill>
          <a:latin typeface="+mn-lt"/>
          <a:ea typeface="+mn-ea"/>
          <a:cs typeface="+mn-cs"/>
        </a:defRPr>
      </a:lvl7pPr>
      <a:lvl8pPr marL="4334237" indent="-288949" algn="l" defTabSz="1155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3" kern="1200">
          <a:solidFill>
            <a:schemeClr val="tx1"/>
          </a:solidFill>
          <a:latin typeface="+mn-lt"/>
          <a:ea typeface="+mn-ea"/>
          <a:cs typeface="+mn-cs"/>
        </a:defRPr>
      </a:lvl8pPr>
      <a:lvl9pPr marL="4912136" indent="-288949" algn="l" defTabSz="11557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1pPr>
      <a:lvl2pPr marL="577898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2pPr>
      <a:lvl3pPr marL="1155796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3pPr>
      <a:lvl4pPr marL="1733695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4pPr>
      <a:lvl5pPr marL="2311593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5pPr>
      <a:lvl6pPr marL="2889492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6pPr>
      <a:lvl7pPr marL="3467390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7pPr>
      <a:lvl8pPr marL="4045288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8pPr>
      <a:lvl9pPr marL="4623186" algn="l" defTabSz="1155796" rtl="0" eaLnBrk="1" latinLnBrk="0" hangingPunct="1">
        <a:defRPr sz="2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publicdomain/zero/1.0/legal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473AA3B-7119-4EE8-8ED5-486B46EE1FE4}"/>
              </a:ext>
            </a:extLst>
          </p:cNvPr>
          <p:cNvGrpSpPr/>
          <p:nvPr/>
        </p:nvGrpSpPr>
        <p:grpSpPr>
          <a:xfrm>
            <a:off x="490530" y="682700"/>
            <a:ext cx="15119350" cy="20652902"/>
            <a:chOff x="490530" y="682700"/>
            <a:chExt cx="15119350" cy="20652902"/>
          </a:xfrm>
        </p:grpSpPr>
        <p:sp>
          <p:nvSpPr>
            <p:cNvPr id="4" name="Textfeld 3"/>
            <p:cNvSpPr txBox="1"/>
            <p:nvPr/>
          </p:nvSpPr>
          <p:spPr>
            <a:xfrm>
              <a:off x="3961672" y="2571661"/>
              <a:ext cx="8460000" cy="7207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944"/>
                </a:lnSpc>
              </a:pPr>
              <a:r>
                <a:rPr lang="de-DE" sz="4800" dirty="0">
                  <a:latin typeface="Arial" panose="020B0604020202020204" pitchFamily="34" charset="0"/>
                  <a:cs typeface="Arial" panose="020B0604020202020204" pitchFamily="34" charset="0"/>
                </a:rPr>
                <a:t>Titel</a:t>
              </a:r>
              <a:endParaRPr lang="de-DE" sz="423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672" y="3491012"/>
              <a:ext cx="8460000" cy="58995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/>
              <a:r>
                <a:rPr lang="de-DE" sz="2825" dirty="0">
                  <a:latin typeface="Arial" panose="020B0604020202020204" pitchFamily="34" charset="0"/>
                  <a:cs typeface="Arial" panose="020B0604020202020204" pitchFamily="34" charset="0"/>
                </a:rPr>
                <a:t>Untertitel</a:t>
              </a:r>
              <a:endParaRPr lang="de-DE" sz="1597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84E049B-4583-49B5-BE5F-FE023E1BD547}"/>
                </a:ext>
              </a:extLst>
            </p:cNvPr>
            <p:cNvSpPr txBox="1"/>
            <p:nvPr/>
          </p:nvSpPr>
          <p:spPr>
            <a:xfrm>
              <a:off x="7919716" y="8490386"/>
              <a:ext cx="6048672" cy="19854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4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61EFF74-BF10-4AE9-8813-956ECA798BE7}"/>
                </a:ext>
              </a:extLst>
            </p:cNvPr>
            <p:cNvSpPr txBox="1"/>
            <p:nvPr/>
          </p:nvSpPr>
          <p:spPr>
            <a:xfrm>
              <a:off x="1049007" y="8490386"/>
              <a:ext cx="6150629" cy="19854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Forschungsfeld</a:t>
              </a: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4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F36C754-E90C-4C99-B8BE-7C921AC8FE5F}"/>
                </a:ext>
              </a:extLst>
            </p:cNvPr>
            <p:cNvSpPr txBox="1"/>
            <p:nvPr/>
          </p:nvSpPr>
          <p:spPr>
            <a:xfrm>
              <a:off x="1049007" y="4571185"/>
              <a:ext cx="6150629" cy="19854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Hintergrund</a:t>
              </a: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4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FC74B06-8E2E-46B4-B83A-6425FE79D864}"/>
                </a:ext>
              </a:extLst>
            </p:cNvPr>
            <p:cNvSpPr txBox="1"/>
            <p:nvPr/>
          </p:nvSpPr>
          <p:spPr>
            <a:xfrm>
              <a:off x="7919715" y="4571132"/>
              <a:ext cx="6048672" cy="19854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Forschungsgegenstand</a:t>
              </a: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4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049007" y="10904813"/>
              <a:ext cx="3960000" cy="17717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Vorbereitung der Datenerhebung</a:t>
              </a: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008387" y="10904813"/>
              <a:ext cx="3960000" cy="17545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Datenauswertung</a:t>
              </a: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4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543451" y="10904813"/>
              <a:ext cx="3960000" cy="177104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Datenerhebung</a:t>
              </a: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9DBA685-CCEB-42A1-AC83-F3B4BC989BA3}"/>
                </a:ext>
              </a:extLst>
            </p:cNvPr>
            <p:cNvSpPr txBox="1"/>
            <p:nvPr/>
          </p:nvSpPr>
          <p:spPr>
            <a:xfrm>
              <a:off x="9893456" y="13684042"/>
              <a:ext cx="4074931" cy="52335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 anchor="ctr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784ADCC-BBA1-4CE7-B55A-B2A7E02715DC}"/>
                </a:ext>
              </a:extLst>
            </p:cNvPr>
            <p:cNvSpPr txBox="1"/>
            <p:nvPr/>
          </p:nvSpPr>
          <p:spPr>
            <a:xfrm>
              <a:off x="1049007" y="13682049"/>
              <a:ext cx="8238860" cy="52335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 anchor="ctr">
              <a:spAutoFit/>
            </a:bodyPr>
            <a:lstStyle/>
            <a:p>
              <a:pPr algn="ctr">
                <a:lnSpc>
                  <a:spcPts val="1766"/>
                </a:lnSpc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Ergebnisse</a:t>
              </a: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784ADCC-BBA1-4CE7-B55A-B2A7E02715DC}"/>
                </a:ext>
              </a:extLst>
            </p:cNvPr>
            <p:cNvSpPr txBox="1"/>
            <p:nvPr/>
          </p:nvSpPr>
          <p:spPr>
            <a:xfrm>
              <a:off x="1049007" y="19336168"/>
              <a:ext cx="8238860" cy="15402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 anchor="ctr">
              <a:spAutoFit/>
            </a:bodyPr>
            <a:lstStyle/>
            <a:p>
              <a:pPr>
                <a:lnSpc>
                  <a:spcPts val="1766"/>
                </a:lnSpc>
              </a:pPr>
              <a:r>
                <a:rPr lang="de-DE" sz="1695" dirty="0">
                  <a:latin typeface="Arial" panose="020B0604020202020204" pitchFamily="34" charset="0"/>
                  <a:cs typeface="Arial" panose="020B0604020202020204" pitchFamily="34" charset="0"/>
                </a:rPr>
                <a:t>Literatur</a:t>
              </a:r>
            </a:p>
            <a:p>
              <a:pPr marL="285750" indent="-285750">
                <a:lnSpc>
                  <a:spcPts val="1766"/>
                </a:lnSpc>
                <a:buFont typeface="Arial" panose="020B0604020202020204" pitchFamily="34" charset="0"/>
                <a:buChar char="•"/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ts val="1766"/>
                </a:lnSpc>
                <a:buFont typeface="Arial" panose="020B0604020202020204" pitchFamily="34" charset="0"/>
                <a:buChar char="•"/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ts val="1766"/>
                </a:lnSpc>
                <a:buFont typeface="Arial" panose="020B0604020202020204" pitchFamily="34" charset="0"/>
                <a:buChar char="•"/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ts val="1766"/>
                </a:lnSpc>
                <a:buFont typeface="Arial" panose="020B0604020202020204" pitchFamily="34" charset="0"/>
                <a:buChar char="•"/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ts val="1766"/>
                </a:lnSpc>
                <a:buFont typeface="Arial" panose="020B0604020202020204" pitchFamily="34" charset="0"/>
                <a:buChar char="•"/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B784ADCC-BBA1-4CE7-B55A-B2A7E02715DC}"/>
                </a:ext>
              </a:extLst>
            </p:cNvPr>
            <p:cNvSpPr txBox="1"/>
            <p:nvPr/>
          </p:nvSpPr>
          <p:spPr>
            <a:xfrm>
              <a:off x="9863931" y="19548796"/>
              <a:ext cx="3960000" cy="107855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 anchor="ctr">
              <a:spAutoFit/>
            </a:bodyPr>
            <a:lstStyle/>
            <a:p>
              <a:pPr>
                <a:lnSpc>
                  <a:spcPts val="1766"/>
                </a:lnSpc>
              </a:pPr>
              <a:r>
                <a:rPr lang="de-DE" sz="1695" dirty="0">
                  <a:latin typeface="Arial" panose="020B0604020202020204" pitchFamily="34" charset="0"/>
                  <a:cs typeface="Arial" panose="020B0604020202020204" pitchFamily="34" charset="0"/>
                </a:rPr>
                <a:t>Kontakt</a:t>
              </a:r>
            </a:p>
            <a:p>
              <a:pPr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766"/>
                </a:lnSpc>
              </a:pPr>
              <a:endParaRPr lang="de-DE" sz="169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3F261C0-6D15-4C92-B401-31F71639B5DC}"/>
                </a:ext>
              </a:extLst>
            </p:cNvPr>
            <p:cNvSpPr/>
            <p:nvPr/>
          </p:nvSpPr>
          <p:spPr>
            <a:xfrm>
              <a:off x="490530" y="682700"/>
              <a:ext cx="4260833" cy="1642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Logo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C39CC48-C380-4B10-BA44-501BB490C4B2}"/>
                </a:ext>
              </a:extLst>
            </p:cNvPr>
            <p:cNvSpPr txBox="1"/>
            <p:nvPr/>
          </p:nvSpPr>
          <p:spPr>
            <a:xfrm>
              <a:off x="4224778" y="6678362"/>
              <a:ext cx="6669794" cy="15089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tIns="108000" rtlCol="0">
              <a:spAutoFit/>
            </a:bodyPr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Forschungsfrage</a:t>
              </a:r>
            </a:p>
            <a:p>
              <a:pPr algn="ctr"/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1597" dirty="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230BBCF0-0F39-4D18-BCFC-89EAED80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0" y="20526729"/>
              <a:ext cx="15119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  <p:pic>
          <p:nvPicPr>
            <p:cNvPr id="1025" name="Grafik 1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2FE29072-771A-4697-9425-026AFCA67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947" y="21060964"/>
              <a:ext cx="784225" cy="274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3C70D060-A15D-4258-90BE-6BA7F47A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964" y="21089381"/>
              <a:ext cx="777642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Work Sans" panose="000005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Diese Vorlage ist lizenziert unter einer Creative Commons Lizenz 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Work Sans" panose="00000500000000000000" pitchFamily="50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CC 0 (1.0)</a:t>
              </a:r>
              <a:r>
                <a:rPr kumimoji="0" lang="de-DE" altLang="de-DE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Work Sans" panose="000005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Weiterentwicklung ausdrücklich erlaubt.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4258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Benutzerdefiniert</PresentationFormat>
  <Paragraphs>92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Work Sans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2021-03-08T07:05:44Z</dcterms:created>
  <dcterms:modified xsi:type="dcterms:W3CDTF">2021-04-26T15:05:29Z</dcterms:modified>
</cp:coreProperties>
</file>