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57E5-5131-4590-8363-FBF7EDADE63D}" type="datetimeFigureOut">
              <a:rPr lang="hu-HU" smtClean="0"/>
              <a:t>2011.03.20.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B5A0-2450-4C47-99D8-8CA608F0B5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52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9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24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4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2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738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6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35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9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51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34000">
              <a:schemeClr val="tx2">
                <a:lumMod val="67000"/>
                <a:lumOff val="33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4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Horváth Zsolt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Schnádenberger Gábor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Varjas Viktor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hu-HU" dirty="0" smtClean="0"/>
                  <a:t>A tényleges kurzormozgást a körök által meghatározott téglalapnak a monitorra történő leképezésével oldjuk meg.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𝐻𝑜𝑟𝑖𝑧𝑜𝑛𝑡𝑎𝑙𝑅𝑒𝑠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2" algn="just"/>
                <a:r>
                  <a:rPr lang="hu-HU" b="0" dirty="0" smtClean="0"/>
                  <a:t>Y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𝑉𝑒𝑟𝑡𝑖𝑐𝑎𝑙𝑅𝑒𝑠</m:t>
                    </m:r>
                  </m:oMath>
                </a14:m>
                <a:endParaRPr lang="hu-HU" dirty="0"/>
              </a:p>
              <a:p>
                <a:pPr algn="just"/>
                <a:r>
                  <a:rPr lang="hu-HU" dirty="0" smtClean="0"/>
                  <a:t>A 2D </a:t>
                </a:r>
                <a:r>
                  <a:rPr lang="hu-HU" smtClean="0"/>
                  <a:t>normalizált szintér </a:t>
                </a:r>
                <a:r>
                  <a:rPr lang="hu-HU" dirty="0" smtClean="0"/>
                  <a:t>esetén természetesen az egész kép leképezésével.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10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Konvex burok meghatározása: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11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084116" cy="321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05" y="2278546"/>
            <a:ext cx="4108967" cy="323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5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hüvelyk és a mutató ujjak távolságát mérve állapítjuk meg, hogy történte-e „bal egér” kattintás: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12</a:t>
            </a:fld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602460" cy="361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4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dupla kattintást pedig akkor jön létre, ha adott időintervallumon belül 2 bal kattintás történik.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91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„jobb egér” kattintást pedig </a:t>
            </a:r>
            <a:r>
              <a:rPr lang="hu-HU" dirty="0" smtClean="0"/>
              <a:t>a tenyér széttárása jelenti.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14</a:t>
            </a:fld>
            <a:endParaRPr lang="hu-H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8880"/>
            <a:ext cx="4084116" cy="321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2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 smtClean="0"/>
              <a:t>Egérmozgás és alapvető egérműveletek megvalósítása olcsó webkamera segítségével.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Mozgás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Jobb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Dupla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Bal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Objektum megragadása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2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Viktor\Desktop\hand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74" y="2671561"/>
            <a:ext cx="2082698" cy="334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Megkötések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program helyes működéséhez megfelelő fényviszonyok szükségesek: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Nappali világosság (de nem közvetlen napfény).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Megfelelő mesterséges megvilágítás.</a:t>
            </a:r>
            <a:endParaRPr lang="hu-HU" dirty="0"/>
          </a:p>
          <a:p>
            <a:pPr algn="just"/>
            <a:r>
              <a:rPr lang="hu-HU" dirty="0" smtClean="0"/>
              <a:t>Fekete „egérpad”, de lehetséges, hogy tetszőleges háttérrel működni fog.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3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algoritmus első lépése egy zajszűrés (pl.: Gauss), amely a zajos kamerakép miatt kell.</a:t>
            </a:r>
          </a:p>
          <a:p>
            <a:pPr algn="just"/>
            <a:r>
              <a:rPr lang="hu-HU" dirty="0" smtClean="0"/>
              <a:t>Szeretnénk egy olyan képet kapni, amelyen kizárólag kéz-pontok szerepelnek. Erre több ötlet is van. </a:t>
            </a:r>
          </a:p>
          <a:p>
            <a:pPr algn="just"/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4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küszöbölés önmagában nem elég, mert az egérpadon kívüli pontok zavaróak.</a:t>
            </a:r>
          </a:p>
          <a:p>
            <a:pPr algn="just"/>
            <a:r>
              <a:rPr lang="hu-HU" dirty="0" smtClean="0"/>
              <a:t>2 körlap elhelyezése az egérpad 2 átlós sarkában, majd </a:t>
            </a:r>
            <a:r>
              <a:rPr lang="hu-HU" dirty="0" err="1" smtClean="0"/>
              <a:t>Hough-transzformáció</a:t>
            </a:r>
            <a:r>
              <a:rPr lang="hu-HU" dirty="0" smtClean="0"/>
              <a:t> és kördetektálás. Ha megvannak a körközéppontok, akkor tökéletes szegmentálást lehet elérni a külső terület kinullázásával.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5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két körlap elhelyezése: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6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" y="2359323"/>
            <a:ext cx="9019171" cy="358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9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Kördetektálás és korrigálás: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7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Viktor\Desktop\Hu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25148"/>
            <a:ext cx="8856984" cy="35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2.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RGB helyett 2D normalizált szintér: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𝑟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hu-HU" b="0" i="1" smtClean="0">
                        <a:latin typeface="Cambria Math"/>
                      </a:rPr>
                      <m:t>,    </m:t>
                    </m:r>
                    <m:r>
                      <a:rPr lang="hu-HU" b="0" i="1" smtClean="0">
                        <a:latin typeface="Cambria Math"/>
                      </a:rPr>
                      <m:t>𝑔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</m:oMath>
                </a14:m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8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068960"/>
            <a:ext cx="56292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</a:t>
            </a:r>
            <a:r>
              <a:rPr lang="hu-HU" smtClean="0"/>
              <a:t>egérmozgást minimumkereséssel </a:t>
            </a:r>
            <a:r>
              <a:rPr lang="hu-HU" dirty="0" smtClean="0"/>
              <a:t>oldottuk meg: a szegmentált képen felülről lefelé haladva megkeressük az első kéz-pixelt.</a:t>
            </a:r>
          </a:p>
          <a:p>
            <a:pPr algn="just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9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7" y="3212976"/>
            <a:ext cx="7937275" cy="31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7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418</Words>
  <Application>Microsoft Office PowerPoint</Application>
  <PresentationFormat>Diavetítés a képernyőre (4:3 oldalarány)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Virtuális Egér</vt:lpstr>
      <vt:lpstr>Feladat</vt:lpstr>
      <vt:lpstr>Megkötések</vt:lpstr>
      <vt:lpstr>Algoritmusterv</vt:lpstr>
      <vt:lpstr>A kéz-pixelek kinyerése 1.</vt:lpstr>
      <vt:lpstr>A kéz-pixelek kinyerése 1.</vt:lpstr>
      <vt:lpstr>A kéz-pixelek kinyerése 1.</vt:lpstr>
      <vt:lpstr>A kéz-pixelek kinyerése 2.</vt:lpstr>
      <vt:lpstr>Egérmozgás</vt:lpstr>
      <vt:lpstr>Egérmozgás</vt:lpstr>
      <vt:lpstr>Kattintás</vt:lpstr>
      <vt:lpstr>Kattintás</vt:lpstr>
      <vt:lpstr>Kattintás</vt:lpstr>
      <vt:lpstr>Kattintás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Virtuális Egér</dc:title>
  <dc:creator>Viktor</dc:creator>
  <cp:lastModifiedBy>Viktor</cp:lastModifiedBy>
  <cp:revision>15</cp:revision>
  <dcterms:created xsi:type="dcterms:W3CDTF">2011-03-18T11:22:54Z</dcterms:created>
  <dcterms:modified xsi:type="dcterms:W3CDTF">2011-03-20T20:00:42Z</dcterms:modified>
</cp:coreProperties>
</file>