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57E5-5131-4590-8363-FBF7EDADE63D}" type="datetimeFigureOut">
              <a:rPr lang="hu-HU" smtClean="0"/>
              <a:t>2011.03.18.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B5A0-2450-4C47-99D8-8CA608F0B50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952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79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24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92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145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52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738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61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235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96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51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34000">
              <a:schemeClr val="tx2">
                <a:lumMod val="67000"/>
                <a:lumOff val="33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 smtClean="0"/>
              <a:t>Számítógépes Látás 2011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0C65-AC71-42C0-BAB7-CC016F97283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94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Virtuális Egér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Horváth Zsolt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Schnádenberger Gábor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Varjas Viktor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1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Egérmozgás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hu-HU" dirty="0" smtClean="0"/>
                  <a:t>A tényleges kurzormozgást a körök által meghatározott téglalapnak a monitorra történő leképezésével oldjuk meg.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𝑋𝑚𝑜𝑢𝑠𝑒</m:t>
                    </m:r>
                    <m:r>
                      <a:rPr lang="hu-HU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  <m:r>
                          <a:rPr lang="hu-HU" b="0" i="1" smtClean="0">
                            <a:latin typeface="Cambria Math"/>
                          </a:rPr>
                          <m:t> 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  <m:r>
                          <a:rPr lang="hu-HU" b="0" i="1" smtClean="0">
                            <a:latin typeface="Cambria Math"/>
                          </a:rPr>
                          <m:t>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hu-HU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𝐻𝑜𝑟𝑖𝑧𝑜𝑛𝑡𝑎𝑙𝑅𝑒𝑠</m:t>
                    </m:r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2" algn="just"/>
                <a:r>
                  <a:rPr lang="hu-HU" b="0" dirty="0" smtClean="0"/>
                  <a:t>Y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𝑚𝑜𝑢𝑠𝑒</m:t>
                    </m:r>
                    <m:r>
                      <a:rPr lang="hu-HU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  <m:r>
                          <a:rPr lang="hu-HU" b="0" i="1" smtClean="0">
                            <a:latin typeface="Cambria Math"/>
                          </a:rPr>
                          <m:t> 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  <m:r>
                          <a:rPr lang="hu-HU" b="0" i="1" smtClean="0">
                            <a:latin typeface="Cambria Math"/>
                          </a:rPr>
                          <m:t>−</m:t>
                        </m:r>
                        <m:r>
                          <a:rPr lang="hu-HU" b="0" i="1" smtClean="0">
                            <a:latin typeface="Cambria Math"/>
                          </a:rPr>
                          <m:t>𝐾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  <m:r>
                          <a:rPr lang="hu-HU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hu-HU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𝑉𝑒𝑟𝑡𝑖𝑐𝑎𝑙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𝑅𝑒𝑠</m:t>
                    </m:r>
                  </m:oMath>
                </a14:m>
                <a:endParaRPr lang="hu-HU" dirty="0"/>
              </a:p>
              <a:p>
                <a:pPr algn="just"/>
                <a:r>
                  <a:rPr lang="hu-HU" dirty="0" smtClean="0"/>
                  <a:t>A 2D </a:t>
                </a:r>
                <a:r>
                  <a:rPr lang="hu-HU" smtClean="0"/>
                  <a:t>normalizált szintér </a:t>
                </a:r>
                <a:r>
                  <a:rPr lang="hu-HU" dirty="0" smtClean="0"/>
                  <a:t>esetén természetesen az egész kép leképezésével.</a:t>
                </a:r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10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Egérmozgás és alapvető egérműveletek megvalósítása olcsó webkamera segítségével.</a:t>
            </a:r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Mozgás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Jobb klikk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Bal klikk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Objektum megragadása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2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Viktor\Desktop\hand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574" y="2671561"/>
            <a:ext cx="2082698" cy="334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3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Megkötések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 program helyes működéséhez megfelelő fényviszonyok szükségesek: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hu-HU" dirty="0" smtClean="0"/>
              <a:t>Nappali világosság (de nem közvetlen napfény).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hu-HU" dirty="0" smtClean="0"/>
              <a:t>Megfelelő mesterséges megvilágítás.</a:t>
            </a:r>
            <a:endParaRPr lang="hu-HU" dirty="0"/>
          </a:p>
          <a:p>
            <a:pPr algn="just"/>
            <a:r>
              <a:rPr lang="hu-HU" dirty="0" smtClean="0"/>
              <a:t>Fekete „egérpad”, de lehetséges, hogy tetszőleges háttérrel működni fog.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3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Algoritmusterv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Az algoritmus első lépése egy zajszűrés (pl.: Gauss), amely a zajos kamerakép miatt kell.</a:t>
            </a:r>
          </a:p>
          <a:p>
            <a:pPr algn="just"/>
            <a:r>
              <a:rPr lang="hu-HU" dirty="0" smtClean="0"/>
              <a:t>Szeretnénk egy olyan képet kapni, amelyen kizárólag kéz-pontok szerepelnek. Erre több ötlet is van. </a:t>
            </a:r>
          </a:p>
          <a:p>
            <a:pPr algn="just"/>
            <a:endParaRPr lang="hu-HU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4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 küszöbölés önmagában nem elég, mert az egérpadon kívüli pontok zavaróak.</a:t>
            </a:r>
          </a:p>
          <a:p>
            <a:pPr algn="just"/>
            <a:r>
              <a:rPr lang="hu-HU" dirty="0" smtClean="0"/>
              <a:t>2 körlap elhelyezése az egérpad 2 átlós sarkában, majd Hugh-transzformáció és kördetektálás. Ha megvannak a körközéppontok, akkor tökéletes szegmentálást lehet elérni a külső terület kinullázásával.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5</a:t>
            </a:fld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két körlap elhelyezése: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6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" y="2359323"/>
            <a:ext cx="9019171" cy="358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9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Kördetektálás és korrigálás: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7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075" name="Picture 3" descr="C:\Users\Viktor\Desktop\Hug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25148"/>
            <a:ext cx="8856984" cy="35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kéz-pixelek kinyerése 2.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RGB helyett 2D normalizált szintér: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𝑟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𝐺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𝐵</m:t>
                        </m:r>
                      </m:den>
                    </m:f>
                    <m:r>
                      <a:rPr lang="hu-HU" b="0" i="1" smtClean="0">
                        <a:latin typeface="Cambria Math"/>
                      </a:rPr>
                      <m:t>,    </m:t>
                    </m:r>
                    <m:r>
                      <a:rPr lang="hu-HU" b="0" i="1" smtClean="0">
                        <a:latin typeface="Cambria Math"/>
                      </a:rPr>
                      <m:t>𝑔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𝐺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𝑅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𝐺</m:t>
                        </m:r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𝐵</m:t>
                        </m:r>
                      </m:den>
                    </m:f>
                  </m:oMath>
                </a14:m>
                <a:endParaRPr lang="hu-HU" dirty="0" smtClean="0"/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8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3068960"/>
            <a:ext cx="56292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0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Egérmozgás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Az egérmozgást maximumkereséssel oldottuk meg: a szegmentált képen felülről lefelé haladva megkeressük az első kéz-pixelt.</a:t>
            </a:r>
          </a:p>
          <a:p>
            <a:pPr algn="just"/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Virtuális Egér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Számítógépes Látás 2011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0C65-AC71-42C0-BAB7-CC016F97283C}" type="slidenum">
              <a:rPr lang="hu-HU" smtClean="0">
                <a:solidFill>
                  <a:schemeClr val="tx1"/>
                </a:solidFill>
              </a:rPr>
              <a:t>9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7" y="3212976"/>
            <a:ext cx="7937275" cy="315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7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336</Words>
  <Application>Microsoft Office PowerPoint</Application>
  <PresentationFormat>Diavetítés a képernyőre (4:3 oldalarány)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Virtuális Egér</vt:lpstr>
      <vt:lpstr>Feladat</vt:lpstr>
      <vt:lpstr>Megkötések</vt:lpstr>
      <vt:lpstr>Algoritmusterv</vt:lpstr>
      <vt:lpstr>A kéz-pixelek kinyerése 1.</vt:lpstr>
      <vt:lpstr>A kéz-pixelek kinyerése 1.</vt:lpstr>
      <vt:lpstr>A kéz-pixelek kinyerése 1.</vt:lpstr>
      <vt:lpstr>A kéz-pixelek kinyerése 2.</vt:lpstr>
      <vt:lpstr>Egérmozgás</vt:lpstr>
      <vt:lpstr>Egérmozgás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Virtuális Egér</dc:title>
  <dc:creator>Viktor</dc:creator>
  <cp:lastModifiedBy>Viktor</cp:lastModifiedBy>
  <cp:revision>8</cp:revision>
  <dcterms:created xsi:type="dcterms:W3CDTF">2011-03-18T11:22:54Z</dcterms:created>
  <dcterms:modified xsi:type="dcterms:W3CDTF">2011-03-18T12:26:40Z</dcterms:modified>
</cp:coreProperties>
</file>