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Arial Narrow" panose="020B0606020202030204" pitchFamily="34" charset="0"/>
              </a:rPr>
              <a:t>HEALTH INSURANCE PREMIUM </a:t>
            </a:r>
            <a:r>
              <a:rPr lang="en-US" sz="44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PREDICITON</a:t>
            </a:r>
            <a:endParaRPr lang="en-US" sz="44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-BY </a:t>
            </a:r>
            <a:r>
              <a:rPr lang="en-US" dirty="0" smtClean="0">
                <a:solidFill>
                  <a:schemeClr val="tx1"/>
                </a:solidFill>
              </a:rPr>
              <a:t>JOSHI PRIYANKA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D82DE-958B-F07A-5317-38ACB090C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194" y="742684"/>
            <a:ext cx="4663440" cy="640080"/>
          </a:xfrm>
        </p:spPr>
        <p:txBody>
          <a:bodyPr>
            <a:noAutofit/>
          </a:bodyPr>
          <a:lstStyle/>
          <a:p>
            <a:pPr algn="ctr"/>
            <a:r>
              <a:rPr lang="en-IN" sz="4000" dirty="0"/>
              <a:t>OBJECTIVE: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CE770-1314-B02E-EC16-61FE58821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2194" y="2233179"/>
            <a:ext cx="4663440" cy="3163825"/>
          </a:xfrm>
        </p:spPr>
        <p:txBody>
          <a:bodyPr>
            <a:normAutofit/>
          </a:bodyPr>
          <a:lstStyle/>
          <a:p>
            <a:r>
              <a:rPr lang="en-IN" sz="2400" dirty="0"/>
              <a:t>The main objective of this project is to build a model which will predict the yearly health insurance premium for a person based on some health data.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AAE49-37A9-3B12-443E-10C1E95A7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8712" y="742684"/>
            <a:ext cx="4663440" cy="640080"/>
          </a:xfrm>
        </p:spPr>
        <p:txBody>
          <a:bodyPr>
            <a:noAutofit/>
          </a:bodyPr>
          <a:lstStyle/>
          <a:p>
            <a:pPr algn="ctr"/>
            <a:r>
              <a:rPr lang="en-IN" sz="4000" dirty="0"/>
              <a:t>BENEFITS: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C78B2-F64E-5899-5E9B-8A1402AB8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56366" y="2233179"/>
            <a:ext cx="4663440" cy="3882137"/>
          </a:xfrm>
        </p:spPr>
        <p:txBody>
          <a:bodyPr>
            <a:normAutofit/>
          </a:bodyPr>
          <a:lstStyle/>
          <a:p>
            <a:r>
              <a:rPr lang="en-IN" dirty="0"/>
              <a:t>1.This will give an idea of how much a person will have to pay for his/her premium.</a:t>
            </a:r>
          </a:p>
          <a:p>
            <a:r>
              <a:rPr lang="en-IN" dirty="0"/>
              <a:t>2.Help to a person to focus on health aspect.</a:t>
            </a:r>
          </a:p>
          <a:p>
            <a:r>
              <a:rPr lang="en-IN" dirty="0"/>
              <a:t>3.Easy to manage.</a:t>
            </a:r>
          </a:p>
          <a:p>
            <a:r>
              <a:rPr lang="en-IN" dirty="0"/>
              <a:t>4.Person can get predicted premium value quickly.</a:t>
            </a:r>
          </a:p>
          <a:p>
            <a:r>
              <a:rPr lang="en-IN" dirty="0"/>
              <a:t>5.Help company to automate the work for predicting premium to their customers</a:t>
            </a:r>
          </a:p>
        </p:txBody>
      </p:sp>
    </p:spTree>
    <p:extLst>
      <p:ext uri="{BB962C8B-B14F-4D97-AF65-F5344CB8AC3E}">
        <p14:creationId xmlns:p14="http://schemas.microsoft.com/office/powerpoint/2010/main" val="114255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64B5-B8B4-F62F-1069-15AF4178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93243"/>
          </a:xfrm>
        </p:spPr>
        <p:txBody>
          <a:bodyPr/>
          <a:lstStyle/>
          <a:p>
            <a:pPr algn="ctr"/>
            <a:r>
              <a:rPr lang="en-IN" b="1" dirty="0">
                <a:latin typeface="+mn-lt"/>
              </a:rPr>
              <a:t>ARCHITECHTURE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EF2D4B4F-31CE-59DE-2684-2E1F1F3BA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702" y="2059619"/>
            <a:ext cx="9924595" cy="3994952"/>
          </a:xfrm>
        </p:spPr>
      </p:pic>
    </p:spTree>
    <p:extLst>
      <p:ext uri="{BB962C8B-B14F-4D97-AF65-F5344CB8AC3E}">
        <p14:creationId xmlns:p14="http://schemas.microsoft.com/office/powerpoint/2010/main" val="120670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B34A-6D6B-6817-2C67-D9851969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COLLECTION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A51D-7F26-D6B1-45A7-1B68343F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This dataset is collected from Kaggle website.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Data type : Checked the data types for all the columns present in the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Data cleaning : Checked presence of null values and duplicated values.</a:t>
            </a:r>
          </a:p>
        </p:txBody>
      </p:sp>
    </p:spTree>
    <p:extLst>
      <p:ext uri="{BB962C8B-B14F-4D97-AF65-F5344CB8AC3E}">
        <p14:creationId xmlns:p14="http://schemas.microsoft.com/office/powerpoint/2010/main" val="236958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22F5-4741-D861-88D7-92EA1CBD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7AA0-5ECD-9210-F6FB-0023F0466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b="1" dirty="0"/>
              <a:t>DATA PREPROSESSING: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EDA is performed to clean the data and to get insights from the dataset to understand it clearly.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Checked from null, duplicate values, if any found, they are handled.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Visualization is done to get better insights and understanding of the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Encoding of categorical features into numerical features.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Performed standardization on the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b="1" dirty="0"/>
              <a:t>Training model: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After EDA, the data is trained on multiple algorithms.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/>
              <a:t>Various algorithms are used to select the best one.</a:t>
            </a:r>
          </a:p>
          <a:p>
            <a:pPr marL="274320" lvl="1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6976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EBB25-7E09-F3DE-9FA6-E80ED5ED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8710A-33CF-9C94-780C-861D75BDD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After the data pre-processing part, the data is trained on multiple algorithms like: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sz="1800" dirty="0"/>
              <a:t>Linear Regression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sz="1800" dirty="0"/>
              <a:t>Decision Tree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sz="1800" dirty="0"/>
              <a:t>Random Forest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sz="1800" dirty="0"/>
              <a:t>KNN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IN" sz="1800" dirty="0"/>
              <a:t>Gradient Boosting</a:t>
            </a:r>
            <a:endParaRPr lang="en-IN" sz="1700" dirty="0"/>
          </a:p>
          <a:p>
            <a:pPr marL="617220" lvl="1" indent="-342900">
              <a:buFont typeface="+mj-lt"/>
              <a:buAutoNum type="arabicPeriod"/>
            </a:pPr>
            <a:endParaRPr lang="en-IN" sz="17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After training data on above algorithms, we calculated the accuracy for each model and selected the model which gave highest accuracy.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In our case, Gradient boosting model gave the highest accuracy, so has been selected as a final model.</a:t>
            </a:r>
          </a:p>
        </p:txBody>
      </p:sp>
    </p:spTree>
    <p:extLst>
      <p:ext uri="{BB962C8B-B14F-4D97-AF65-F5344CB8AC3E}">
        <p14:creationId xmlns:p14="http://schemas.microsoft.com/office/powerpoint/2010/main" val="398649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A804-D2FF-E911-7EFC-1DCE6364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48855"/>
          </a:xfrm>
        </p:spPr>
        <p:txBody>
          <a:bodyPr/>
          <a:lstStyle/>
          <a:p>
            <a:pPr algn="ctr"/>
            <a:r>
              <a:rPr lang="en-IN" b="1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19D58-EB0A-6FAC-2839-594243989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91449"/>
            <a:ext cx="10058400" cy="38221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All the model were used for validating the test 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Calculated the RMSE and r2 score for each and every model created.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Accuracy given by every model is as follows :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00" dirty="0"/>
          </a:p>
          <a:p>
            <a:pPr>
              <a:buFont typeface="Wingdings" panose="05000000000000000000" pitchFamily="2" charset="2"/>
              <a:buChar char="Ø"/>
            </a:pPr>
            <a:endParaRPr lang="en-IN" sz="1800" dirty="0"/>
          </a:p>
          <a:p>
            <a:pPr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A4C05-9A73-4AF1-CC8A-9F56AC14B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911" y="2806080"/>
            <a:ext cx="7398354" cy="33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3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26C5-4379-CAA6-C034-11C53517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96542"/>
          </a:xfrm>
        </p:spPr>
        <p:txBody>
          <a:bodyPr/>
          <a:lstStyle/>
          <a:p>
            <a:pPr algn="ctr"/>
            <a:r>
              <a:rPr lang="en-IN" b="1" dirty="0"/>
              <a:t>Q and 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47433-5D09-4F38-4843-D2AD72AB4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9135"/>
            <a:ext cx="10058400" cy="4626153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What is source of data?</a:t>
            </a:r>
          </a:p>
          <a:p>
            <a:pPr>
              <a:buFontTx/>
              <a:buChar char="-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Data is collected from Kaggle. The data is present in csv format.</a:t>
            </a:r>
          </a:p>
          <a:p>
            <a:pPr marL="0" indent="0"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2) What was the type of data?</a:t>
            </a:r>
          </a:p>
          <a:p>
            <a:pPr>
              <a:buFontTx/>
              <a:buChar char="-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data is combination of numerical and categorical values.</a:t>
            </a:r>
          </a:p>
          <a:p>
            <a:pPr marL="0" indent="0"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3)What is the complete flow you followed for project?</a:t>
            </a:r>
          </a:p>
          <a:p>
            <a:pPr marL="0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- Refer to the slide 3 for better understanding</a:t>
            </a:r>
          </a:p>
          <a:p>
            <a:pPr marL="0" indent="0"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4)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What techniques were you using for data pre-processing?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Visualizing relation of independent variables with each other and output variables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Cleaning data and imputing if null values are present.</a:t>
            </a:r>
          </a:p>
          <a:p>
            <a:pPr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Checking Distribution of continuous values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Converting categorical data into numeric values.</a:t>
            </a:r>
          </a:p>
          <a:p>
            <a:pPr>
              <a:buFontTx/>
              <a:buChar char="-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Scaling the data</a:t>
            </a:r>
          </a:p>
        </p:txBody>
      </p:sp>
    </p:spTree>
    <p:extLst>
      <p:ext uri="{BB962C8B-B14F-4D97-AF65-F5344CB8AC3E}">
        <p14:creationId xmlns:p14="http://schemas.microsoft.com/office/powerpoint/2010/main" val="245623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E5643-BBCA-58CB-1063-C38EAB898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15" y="692459"/>
            <a:ext cx="10058400" cy="5224775"/>
          </a:xfrm>
        </p:spPr>
        <p:txBody>
          <a:bodyPr>
            <a:noAutofit/>
          </a:bodyPr>
          <a:lstStyle/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5)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How training was done or what models were used?</a:t>
            </a:r>
          </a:p>
          <a:p>
            <a:pPr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Before training the model, data was divided into training and testing set.</a:t>
            </a:r>
          </a:p>
          <a:p>
            <a:pPr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5 algorithms are used to train the model.</a:t>
            </a:r>
          </a:p>
          <a:p>
            <a:pPr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These 5 algorithms are as follows:</a:t>
            </a:r>
          </a:p>
          <a:p>
            <a:pPr marL="617220" lvl="1" indent="-342900">
              <a:buFont typeface="+mj-lt"/>
              <a:buAutoNum type="arabicParenR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</a:p>
          <a:p>
            <a:pPr marL="617220" lvl="1" indent="-342900">
              <a:buFont typeface="+mj-lt"/>
              <a:buAutoNum type="arabicParenR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  <a:p>
            <a:pPr marL="617220" lvl="1" indent="-342900">
              <a:buFont typeface="+mj-lt"/>
              <a:buAutoNum type="arabicParenR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marL="617220" lvl="1" indent="-342900">
              <a:buFont typeface="+mj-lt"/>
              <a:buAutoNum type="arabicParenR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</a:p>
          <a:p>
            <a:pPr marL="617220" lvl="1" indent="-342900">
              <a:buFont typeface="+mj-lt"/>
              <a:buAutoNum type="arabicParenR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Gradient Boosting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Checked the accuracy, Gradient boosting algorithm is selected.</a:t>
            </a:r>
          </a:p>
          <a:p>
            <a:pPr marL="0" indent="0"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6) How prediction was done?</a:t>
            </a:r>
          </a:p>
          <a:p>
            <a:pPr marL="0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-On the basis of trained model, the prediction was done.</a:t>
            </a:r>
          </a:p>
          <a:p>
            <a:pPr marL="0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7)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What are the different stages of deployment?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-Created API interface using streamlit.</a:t>
            </a:r>
          </a:p>
          <a:p>
            <a:pPr marL="0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- Model is deployed on Heroku platform.</a:t>
            </a:r>
          </a:p>
        </p:txBody>
      </p:sp>
    </p:spTree>
    <p:extLst>
      <p:ext uri="{BB962C8B-B14F-4D97-AF65-F5344CB8AC3E}">
        <p14:creationId xmlns:p14="http://schemas.microsoft.com/office/powerpoint/2010/main" val="499177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16c05727-aa75-4e4a-9b5f-8a80a1165891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{079B5AF0-CBD4-4F57-837A-1629BC8E8BE1}tf78438558_win32</Template>
  <TotalTime>80</TotalTime>
  <Words>542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Narrow</vt:lpstr>
      <vt:lpstr>Century Gothic</vt:lpstr>
      <vt:lpstr>Garamond</vt:lpstr>
      <vt:lpstr>Wingdings</vt:lpstr>
      <vt:lpstr>SavonVTI</vt:lpstr>
      <vt:lpstr>HEALTH INSURANCE PREMIUM PREDICITON</vt:lpstr>
      <vt:lpstr>PowerPoint Presentation</vt:lpstr>
      <vt:lpstr>ARCHITECHTURE</vt:lpstr>
      <vt:lpstr>DATA COLLECTION AND VALIDATION</vt:lpstr>
      <vt:lpstr>MODEL TRAINING</vt:lpstr>
      <vt:lpstr>MODEL SELECTION</vt:lpstr>
      <vt:lpstr>PREDICTIONS</vt:lpstr>
      <vt:lpstr>Q and A: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INSURANCE PREMIUM PREDICITON</dc:title>
  <dc:creator>Aishwarya Mate</dc:creator>
  <cp:lastModifiedBy>Nikunj Joshi</cp:lastModifiedBy>
  <cp:revision>2</cp:revision>
  <dcterms:created xsi:type="dcterms:W3CDTF">2022-05-25T09:29:49Z</dcterms:created>
  <dcterms:modified xsi:type="dcterms:W3CDTF">2023-12-17T13:22:17Z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