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diagrams/quickStyle39.xml" ContentType="application/vnd.openxmlformats-officedocument.drawingml.diagramStyle+xml"/>
  <Override PartName="/ppt/diagrams/data71.xml" ContentType="application/vnd.openxmlformats-officedocument.drawingml.diagramData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Override PartName="/ppt/diagrams/data60.xml" ContentType="application/vnd.openxmlformats-officedocument.drawingml.diagramData+xml"/>
  <Override PartName="/ppt/diagrams/quickStyle75.xml" ContentType="application/vnd.openxmlformats-officedocument.drawingml.diagramStyl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layout39.xml" ContentType="application/vnd.openxmlformats-officedocument.drawingml.diagramLayout+xml"/>
  <Override PartName="/ppt/diagrams/quickStyle64.xml" ContentType="application/vnd.openxmlformats-officedocument.drawingml.diagramStyle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colors49.xml" ContentType="application/vnd.openxmlformats-officedocument.drawingml.diagramColors+xml"/>
  <Override PartName="/ppt/diagrams/quickStyle53.xml" ContentType="application/vnd.openxmlformats-officedocument.drawingml.diagramStyle+xml"/>
  <Override PartName="/ppt/diagrams/layout64.xml" ContentType="application/vnd.openxmlformats-officedocument.drawingml.diagramLayout+xml"/>
  <Override PartName="/ppt/diagrams/layout75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8.xml" ContentType="application/vnd.openxmlformats-officedocument.drawingml.diagramColors+xml"/>
  <Override PartName="/ppt/diagrams/quickStyle42.xml" ContentType="application/vnd.openxmlformats-officedocument.drawingml.diagramStyle+xml"/>
  <Override PartName="/ppt/diagrams/layout5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quickStyle20.xml" ContentType="application/vnd.openxmlformats-officedocument.drawingml.diagramStyle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diagrams/layout42.xml" ContentType="application/vnd.openxmlformats-officedocument.drawingml.diagramLayout+xml"/>
  <Override PartName="/ppt/diagrams/colors74.xml" ContentType="application/vnd.openxmlformats-officedocument.drawingml.diagramColors+xml"/>
  <Override PartName="/ppt/diagrams/data76.xml" ContentType="application/vnd.openxmlformats-officedocument.drawingml.diagramData+xml"/>
  <Override PartName="/ppt/diagrams/colors4.xml" ContentType="application/vnd.openxmlformats-officedocument.drawingml.diagramColors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ppt/diagrams/colors52.xml" ContentType="application/vnd.openxmlformats-officedocument.drawingml.diagramColors+xml"/>
  <Override PartName="/ppt/diagrams/colors63.xml" ContentType="application/vnd.openxmlformats-officedocument.drawingml.diagramColors+xml"/>
  <Override PartName="/ppt/diagrams/data65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layout20.xml" ContentType="application/vnd.openxmlformats-officedocument.drawingml.diagramLayout+xml"/>
  <Override PartName="/ppt/diagrams/colors41.xml" ContentType="application/vnd.openxmlformats-officedocument.drawingml.diagramColors+xml"/>
  <Override PartName="/ppt/diagrams/data54.xml" ContentType="application/vnd.openxmlformats-officedocument.drawingml.diagramData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diagrams/data43.xml" ContentType="application/vnd.openxmlformats-officedocument.drawingml.diagramData+xml"/>
  <Override PartName="/ppt/diagrams/quickStyle58.xml" ContentType="application/vnd.openxmlformats-officedocument.drawingml.diagramStyle+xml"/>
  <Override PartName="/ppt/diagrams/quickStyle69.xml" ContentType="application/vnd.openxmlformats-officedocument.drawingml.diagramStyl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diagrams/data21.xml" ContentType="application/vnd.openxmlformats-officedocument.drawingml.diagramData+xml"/>
  <Override PartName="/ppt/diagrams/quickStyle47.xml" ContentType="application/vnd.openxmlformats-officedocument.drawingml.diagramStyle+xml"/>
  <Override PartName="/ppt/diagrams/layout69.xml" ContentType="application/vnd.openxmlformats-officedocument.drawingml.diagram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36.xml" ContentType="application/vnd.openxmlformats-officedocument.drawingml.diagramStyle+xml"/>
  <Override PartName="/ppt/diagrams/layout58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quickStyle25.xml" ContentType="application/vnd.openxmlformats-officedocument.drawingml.diagramStyle+xml"/>
  <Override PartName="/ppt/diagrams/layout36.xml" ContentType="application/vnd.openxmlformats-officedocument.drawingml.diagramLayout+xml"/>
  <Override PartName="/ppt/diagrams/layout47.xml" ContentType="application/vnd.openxmlformats-officedocument.drawingml.diagramLayout+xml"/>
  <Override PartName="/ppt/diagrams/quickStyle61.xml" ContentType="application/vnd.openxmlformats-officedocument.drawingml.diagramStyle+xml"/>
  <Override PartName="/ppt/diagrams/colors68.xml" ContentType="application/vnd.openxmlformats-officedocument.drawingml.diagramColors+xml"/>
  <Override PartName="/ppt/diagrams/quickStyle72.xml" ContentType="application/vnd.openxmlformats-officedocument.drawingml.diagramStyle+xml"/>
  <Override PartName="/ppt/slideLayouts/slideLayout10.xml" ContentType="application/vnd.openxmlformats-officedocument.presentationml.slideLayout+xml"/>
  <Override PartName="/ppt/diagrams/layout25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7.xml" ContentType="application/vnd.openxmlformats-officedocument.drawingml.diagramColors+xml"/>
  <Override PartName="/ppt/diagrams/layout72.xml" ContentType="application/vnd.openxmlformats-officedocument.drawingml.diagramLayout+xml"/>
  <Override PartName="/ppt/diagrams/quickStyle8.xml" ContentType="application/vnd.openxmlformats-officedocument.drawingml.diagramStyle+xml"/>
  <Override PartName="/ppt/diagrams/layout14.xml" ContentType="application/vnd.openxmlformats-officedocument.drawingml.diagramLayout+xml"/>
  <Override PartName="/ppt/diagrams/colors35.xml" ContentType="application/vnd.openxmlformats-officedocument.drawingml.diagramColors+xml"/>
  <Override PartName="/ppt/diagrams/colors46.xml" ContentType="application/vnd.openxmlformats-officedocument.drawingml.diagramColors+xml"/>
  <Override PartName="/ppt/diagrams/data48.xml" ContentType="application/vnd.openxmlformats-officedocument.drawingml.diagramData+xml"/>
  <Override PartName="/ppt/diagrams/data59.xml" ContentType="application/vnd.openxmlformats-officedocument.drawingml.diagramData+xml"/>
  <Override PartName="/ppt/diagrams/layout61.xml" ContentType="application/vnd.openxmlformats-officedocument.drawingml.diagramLayout+xml"/>
  <Override PartName="/ppt/slides/slide49.xml" ContentType="application/vnd.openxmlformats-officedocument.presentationml.slide+xml"/>
  <Override PartName="/ppt/diagrams/colors24.xml" ContentType="application/vnd.openxmlformats-officedocument.drawingml.diagramColors+xml"/>
  <Override PartName="/ppt/diagrams/data37.xml" ContentType="application/vnd.openxmlformats-officedocument.drawingml.diagramData+xml"/>
  <Override PartName="/ppt/diagrams/layout50.xml" ContentType="application/vnd.openxmlformats-officedocument.drawingml.diagramLayout+xml"/>
  <Override PartName="/ppt/diagrams/colors71.xml" ContentType="application/vnd.openxmlformats-officedocument.drawingml.diagramColors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diagrams/colors60.xml" ContentType="application/vnd.openxmlformats-officedocument.drawingml.diagramColors+xml"/>
  <Override PartName="/ppt/diagrams/data73.xml" ContentType="application/vnd.openxmlformats-officedocument.drawingml.diagramData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data51.xml" ContentType="application/vnd.openxmlformats-officedocument.drawingml.diagramData+xml"/>
  <Override PartName="/ppt/diagrams/data62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diagrams/quickStyle19.xml" ContentType="application/vnd.openxmlformats-officedocument.drawingml.diagramStyle+xml"/>
  <Override PartName="/ppt/diagrams/data40.xml" ContentType="application/vnd.openxmlformats-officedocument.drawingml.diagramData+xml"/>
  <Override PartName="/ppt/diagrams/quickStyle66.xml" ContentType="application/vnd.openxmlformats-officedocument.drawingml.diagramStyle+xml"/>
  <Override PartName="/ppt/slides/slide41.xml" ContentType="application/vnd.openxmlformats-officedocument.presentationml.slide+xml"/>
  <Override PartName="/ppt/diagrams/quickStyle55.xml" ContentType="application/vnd.openxmlformats-officedocument.drawingml.diagramStyle+xml"/>
  <Override PartName="/ppt/slides/slide30.xml" ContentType="application/vnd.openxmlformats-officedocument.presentationml.slide+xml"/>
  <Override PartName="/ppt/diagrams/layout19.xml" ContentType="application/vnd.openxmlformats-officedocument.drawingml.diagramLayout+xml"/>
  <Override PartName="/ppt/diagrams/quickStyle33.xml" ContentType="application/vnd.openxmlformats-officedocument.drawingml.diagramStyle+xml"/>
  <Override PartName="/ppt/diagrams/quickStyle44.xml" ContentType="application/vnd.openxmlformats-officedocument.drawingml.diagramStyle+xml"/>
  <Override PartName="/ppt/diagrams/layout55.xml" ContentType="application/vnd.openxmlformats-officedocument.drawingml.diagramLayout+xml"/>
  <Override PartName="/ppt/diagrams/layout66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quickStyle22.xml" ContentType="application/vnd.openxmlformats-officedocument.drawingml.diagramStyle+xml"/>
  <Override PartName="/ppt/diagrams/colors29.xml" ContentType="application/vnd.openxmlformats-officedocument.drawingml.diagramColors+xml"/>
  <Override PartName="/ppt/diagrams/layout44.xml" ContentType="application/vnd.openxmlformats-officedocument.drawingml.diagramLayout+xml"/>
  <Override PartName="/ppt/diagrams/colors76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diagrams/layout33.xml" ContentType="application/vnd.openxmlformats-officedocument.drawingml.diagramLayout+xml"/>
  <Override PartName="/ppt/diagrams/colors54.xml" ContentType="application/vnd.openxmlformats-officedocument.drawingml.diagramColors+xml"/>
  <Override PartName="/ppt/diagrams/colors65.xml" ContentType="application/vnd.openxmlformats-officedocument.drawingml.diagramColors+xml"/>
  <Override PartName="/ppt/diagrams/data67.xml" ContentType="application/vnd.openxmlformats-officedocument.drawingml.diagramData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layout22.xml" ContentType="application/vnd.openxmlformats-officedocument.drawingml.diagramLayout+xml"/>
  <Override PartName="/ppt/diagrams/colors43.xml" ContentType="application/vnd.openxmlformats-officedocument.drawingml.diagramColors+xml"/>
  <Override PartName="/ppt/diagrams/data56.xml" ContentType="application/vnd.openxmlformats-officedocument.drawingml.diagramData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diagrams/quickStyle5.xml" ContentType="application/vnd.openxmlformats-officedocument.drawingml.diagramStyle+xml"/>
  <Override PartName="/ppt/diagrams/colors32.xml" ContentType="application/vnd.openxmlformats-officedocument.drawingml.diagramColors+xml"/>
  <Override PartName="/ppt/diagrams/data34.xml" ContentType="application/vnd.openxmlformats-officedocument.drawingml.diagramData+xml"/>
  <Override PartName="/ppt/diagrams/data45.xml" ContentType="application/vnd.openxmlformats-officedocument.drawingml.diagramData+xml"/>
  <Override PartName="/ppt/slides/slide46.xml" ContentType="application/vnd.openxmlformats-officedocument.presentationml.slide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diagrams/quickStyle49.xml" ContentType="application/vnd.openxmlformats-officedocument.drawingml.diagramStyle+xml"/>
  <Override PartName="/ppt/diagrams/data70.xml" ContentType="application/vnd.openxmlformats-officedocument.drawingml.diagramData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quickStyle38.xml" ContentType="application/vnd.openxmlformats-officedocument.drawingml.diagramStyl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27.xml" ContentType="application/vnd.openxmlformats-officedocument.drawingml.diagramStyle+xml"/>
  <Override PartName="/ppt/diagrams/layout38.xml" ContentType="application/vnd.openxmlformats-officedocument.drawingml.diagramLayout+xml"/>
  <Override PartName="/ppt/diagrams/layout49.xml" ContentType="application/vnd.openxmlformats-officedocument.drawingml.diagramLayout+xml"/>
  <Override PartName="/ppt/diagrams/quickStyle74.xml" ContentType="application/vnd.openxmlformats-officedocument.drawingml.diagramStyle+xml"/>
  <Override PartName="/ppt/diagrams/layout27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9.xml" ContentType="application/vnd.openxmlformats-officedocument.drawingml.diagramColors+xml"/>
  <Override PartName="/ppt/diagrams/quickStyle63.xml" ContentType="application/vnd.openxmlformats-officedocument.drawingml.diagramStyle+xml"/>
  <Override PartName="/ppt/diagrams/layout74.xml" ContentType="application/vnd.openxmlformats-officedocument.drawingml.diagramLayout+xml"/>
  <Override PartName="/ppt/diagrams/layout16.xml" ContentType="application/vnd.openxmlformats-officedocument.drawingml.diagramLayout+xml"/>
  <Override PartName="/ppt/diagrams/colors37.xml" ContentType="application/vnd.openxmlformats-officedocument.drawingml.diagramColors+xml"/>
  <Override PartName="/ppt/diagrams/quickStyle41.xml" ContentType="application/vnd.openxmlformats-officedocument.drawingml.diagramStyle+xml"/>
  <Override PartName="/ppt/diagrams/colors48.xml" ContentType="application/vnd.openxmlformats-officedocument.drawingml.diagramColors+xml"/>
  <Override PartName="/ppt/diagrams/layout6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ata39.xml" ContentType="application/vnd.openxmlformats-officedocument.drawingml.diagramData+xml"/>
  <Override PartName="/ppt/diagrams/layout41.xml" ContentType="application/vnd.openxmlformats-officedocument.drawingml.diagramLayout+xml"/>
  <Override PartName="/ppt/diagrams/layout52.xml" ContentType="application/vnd.openxmlformats-officedocument.drawingml.diagramLayout+xml"/>
  <Override PartName="/ppt/diagrams/colors73.xml" ContentType="application/vnd.openxmlformats-officedocument.drawingml.diagramColor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diagrams/colors62.xml" ContentType="application/vnd.openxmlformats-officedocument.drawingml.diagramColors+xml"/>
  <Override PartName="/ppt/diagrams/data75.xml" ContentType="application/vnd.openxmlformats-officedocument.drawingml.diagramData+xml"/>
  <Override PartName="/ppt/slides/slide29.xml" ContentType="application/vnd.openxmlformats-officedocument.presentationml.slide+xml"/>
  <Override PartName="/ppt/diagrams/data17.xml" ContentType="application/vnd.openxmlformats-officedocument.drawingml.diagramData+xml"/>
  <Override PartName="/ppt/diagrams/colors51.xml" ContentType="application/vnd.openxmlformats-officedocument.drawingml.diagramColors+xml"/>
  <Override PartName="/ppt/diagrams/data53.xml" ContentType="application/vnd.openxmlformats-officedocument.drawingml.diagramData+xml"/>
  <Override PartName="/ppt/diagrams/data64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40.xml" ContentType="application/vnd.openxmlformats-officedocument.drawingml.diagramColors+xml"/>
  <Override PartName="/ppt/diagrams/data42.xml" ContentType="application/vnd.openxmlformats-officedocument.drawingml.diagramData+xml"/>
  <Override PartName="/ppt/diagrams/quickStyle68.xml" ContentType="application/vnd.openxmlformats-officedocument.drawingml.diagramStyl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diagrams/quickStyle57.xml" ContentType="application/vnd.openxmlformats-officedocument.drawingml.diagramStyle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diagrams/quickStyle35.xml" ContentType="application/vnd.openxmlformats-officedocument.drawingml.diagramStyle+xml"/>
  <Override PartName="/ppt/diagrams/quickStyle46.xml" ContentType="application/vnd.openxmlformats-officedocument.drawingml.diagramStyle+xml"/>
  <Override PartName="/ppt/diagrams/layout57.xml" ContentType="application/vnd.openxmlformats-officedocument.drawingml.diagramLayout+xml"/>
  <Override PartName="/ppt/diagrams/layout68.xml" ContentType="application/vnd.openxmlformats-officedocument.drawingml.diagram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layout46.xml" ContentType="application/vnd.openxmlformats-officedocument.drawingml.diagramLayout+xml"/>
  <Override PartName="/ppt/diagrams/quickStyle71.xml" ContentType="application/vnd.openxmlformats-officedocument.drawingml.diagramStyle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35.xml" ContentType="application/vnd.openxmlformats-officedocument.drawingml.diagramLayout+xml"/>
  <Override PartName="/ppt/diagrams/colors56.xml" ContentType="application/vnd.openxmlformats-officedocument.drawingml.diagramColors+xml"/>
  <Override PartName="/ppt/diagrams/quickStyle60.xml" ContentType="application/vnd.openxmlformats-officedocument.drawingml.diagramStyle+xml"/>
  <Override PartName="/ppt/diagrams/colors67.xml" ContentType="application/vnd.openxmlformats-officedocument.drawingml.diagramColors+xml"/>
  <Override PartName="/ppt/diagrams/data69.xml" ContentType="application/vnd.openxmlformats-officedocument.drawingml.diagramData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  <Override PartName="/ppt/diagrams/colors45.xml" ContentType="application/vnd.openxmlformats-officedocument.drawingml.diagramColors+xml"/>
  <Override PartName="/ppt/diagrams/data58.xml" ContentType="application/vnd.openxmlformats-officedocument.drawingml.diagramData+xml"/>
  <Override PartName="/ppt/diagrams/layout60.xml" ContentType="application/vnd.openxmlformats-officedocument.drawingml.diagramLayout+xml"/>
  <Override PartName="/ppt/diagrams/layout71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quickStyle7.xml" ContentType="application/vnd.openxmlformats-officedocument.drawingml.diagramStyle+xml"/>
  <Override PartName="/ppt/diagrams/colors34.xml" ContentType="application/vnd.openxmlformats-officedocument.drawingml.diagramColors+xml"/>
  <Override PartName="/ppt/diagrams/data47.xml" ContentType="application/vnd.openxmlformats-officedocument.drawingml.diagramData+xml"/>
  <Override PartName="/ppt/slides/slide48.xml" ContentType="application/vnd.openxmlformats-officedocument.presentationml.slide+xml"/>
  <Override PartName="/ppt/diagrams/colors12.xml" ContentType="application/vnd.openxmlformats-officedocument.drawingml.diagramColors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diagrams/data36.xml" ContentType="application/vnd.openxmlformats-officedocument.drawingml.diagramData+xml"/>
  <Override PartName="/ppt/diagrams/colors70.xml" ContentType="application/vnd.openxmlformats-officedocument.drawingml.diagramColors+xml"/>
  <Override PartName="/ppt/diagrams/data72.xml" ContentType="application/vnd.openxmlformats-officedocument.drawingml.diagramData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diagrams/data14.xml" ContentType="application/vnd.openxmlformats-officedocument.drawingml.diagramData+xml"/>
  <Override PartName="/ppt/diagrams/data61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29.xml" ContentType="application/vnd.openxmlformats-officedocument.drawingml.diagramStyle+xml"/>
  <Override PartName="/ppt/diagrams/data50.xml" ContentType="application/vnd.openxmlformats-officedocument.drawingml.diagramData+xml"/>
  <Override PartName="/ppt/diagrams/quickStyle76.xml" ContentType="application/vnd.openxmlformats-officedocument.drawingml.diagramStyle+xml"/>
  <Override PartName="/ppt/slides/slide51.xml" ContentType="application/vnd.openxmlformats-officedocument.presentationml.slide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ppt/diagrams/quickStyle54.xml" ContentType="application/vnd.openxmlformats-officedocument.drawingml.diagramStyle+xml"/>
  <Override PartName="/ppt/diagrams/quickStyle65.xml" ContentType="application/vnd.openxmlformats-officedocument.drawingml.diagramStyle+xml"/>
  <Override PartName="/ppt/diagrams/layout76.xml" ContentType="application/vnd.openxmlformats-officedocument.drawingml.diagramLayout+xml"/>
  <Override PartName="/ppt/slides/slide40.xml" ContentType="application/vnd.openxmlformats-officedocument.presentationml.slide+xml"/>
  <Override PartName="/ppt/diagrams/layout18.xml" ContentType="application/vnd.openxmlformats-officedocument.drawingml.diagramLayout+xml"/>
  <Override PartName="/ppt/diagrams/quickStyle43.xml" ContentType="application/vnd.openxmlformats-officedocument.drawingml.diagramStyle+xml"/>
  <Override PartName="/ppt/diagrams/layout65.xml" ContentType="application/vnd.openxmlformats-officedocument.drawingml.diagramLayout+xml"/>
  <Override PartName="/ppt/diagrams/layout2.xml" ContentType="application/vnd.openxmlformats-officedocument.drawingml.diagramLayout+xml"/>
  <Override PartName="/ppt/diagrams/colors28.xml" ContentType="application/vnd.openxmlformats-officedocument.drawingml.diagramColors+xml"/>
  <Override PartName="/ppt/diagrams/quickStyle32.xml" ContentType="application/vnd.openxmlformats-officedocument.drawingml.diagramStyle+xml"/>
  <Override PartName="/ppt/diagrams/colors39.xml" ContentType="application/vnd.openxmlformats-officedocument.drawingml.diagramColors+xml"/>
  <Override PartName="/ppt/diagrams/layout54.xml" ContentType="application/vnd.openxmlformats-officedocument.drawingml.diagramLayout+xml"/>
  <Override PartName="/ppt/diagrams/colors75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10.xml" ContentType="application/vnd.openxmlformats-officedocument.drawingml.diagramStyle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layout32.xml" ContentType="application/vnd.openxmlformats-officedocument.drawingml.diagramLayout+xml"/>
  <Override PartName="/ppt/diagrams/layout43.xml" ContentType="application/vnd.openxmlformats-officedocument.drawingml.diagramLayout+xml"/>
  <Override PartName="/ppt/diagrams/colors64.xml" ContentType="application/vnd.openxmlformats-officedocument.drawingml.diagramColors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53.xml" ContentType="application/vnd.openxmlformats-officedocument.drawingml.diagramColors+xml"/>
  <Override PartName="/ppt/diagrams/data55.xml" ContentType="application/vnd.openxmlformats-officedocument.drawingml.diagramData+xml"/>
  <Override PartName="/ppt/diagrams/data66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31.xml" ContentType="application/vnd.openxmlformats-officedocument.drawingml.diagramColors+xml"/>
  <Override PartName="/ppt/diagrams/colors42.xml" ContentType="application/vnd.openxmlformats-officedocument.drawingml.diagramColors+xml"/>
  <Override PartName="/ppt/diagrams/data44.xml" ContentType="application/vnd.openxmlformats-officedocument.drawingml.diagramData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diagrams/colors20.xml" ContentType="application/vnd.openxmlformats-officedocument.drawingml.diagramColors+xml"/>
  <Override PartName="/ppt/diagrams/data33.xml" ContentType="application/vnd.openxmlformats-officedocument.drawingml.diagramData+xml"/>
  <Override PartName="/ppt/diagrams/quickStyle59.xml" ContentType="application/vnd.openxmlformats-officedocument.drawingml.diagramStyl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diagrams/data22.xml" ContentType="application/vnd.openxmlformats-officedocument.drawingml.diagramData+xml"/>
  <Override PartName="/ppt/diagrams/quickStyle37.xml" ContentType="application/vnd.openxmlformats-officedocument.drawingml.diagramStyle+xml"/>
  <Override PartName="/ppt/diagrams/quickStyle48.xml" ContentType="application/vnd.openxmlformats-officedocument.drawingml.diagramStyle+xml"/>
  <Override PartName="/ppt/diagrams/layout59.xml" ContentType="application/vnd.openxmlformats-officedocument.drawingml.diagramLayout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layout48.xml" ContentType="application/vnd.openxmlformats-officedocument.drawingml.diagramLayout+xml"/>
  <Override PartName="/ppt/diagrams/quickStyle73.xml" ContentType="application/vnd.openxmlformats-officedocument.drawingml.diagramStyl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37.xml" ContentType="application/vnd.openxmlformats-officedocument.drawingml.diagramLayout+xml"/>
  <Override PartName="/ppt/diagrams/colors58.xml" ContentType="application/vnd.openxmlformats-officedocument.drawingml.diagramColors+xml"/>
  <Override PartName="/ppt/diagrams/quickStyle62.xml" ContentType="application/vnd.openxmlformats-officedocument.drawingml.diagramStyle+xml"/>
  <Override PartName="/ppt/diagrams/colors69.xml" ContentType="application/vnd.openxmlformats-officedocument.drawingml.diagramColors+xml"/>
  <Override PartName="/ppt/commentAuthors.xml" ContentType="application/vnd.openxmlformats-officedocument.presentationml.commentAuthors+xml"/>
  <Override PartName="/ppt/diagrams/layout15.xml" ContentType="application/vnd.openxmlformats-officedocument.drawingml.diagramLayout+xml"/>
  <Override PartName="/ppt/diagrams/layout26.xml" ContentType="application/vnd.openxmlformats-officedocument.drawingml.diagramLayout+xml"/>
  <Override PartName="/ppt/diagrams/colors47.xml" ContentType="application/vnd.openxmlformats-officedocument.drawingml.diagramColors+xml"/>
  <Override PartName="/ppt/diagrams/quickStyle51.xml" ContentType="application/vnd.openxmlformats-officedocument.drawingml.diagramStyle+xml"/>
  <Override PartName="/ppt/diagrams/layout62.xml" ContentType="application/vnd.openxmlformats-officedocument.drawingml.diagramLayout+xml"/>
  <Override PartName="/ppt/diagrams/layout73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36.xml" ContentType="application/vnd.openxmlformats-officedocument.drawingml.diagramColors+xml"/>
  <Override PartName="/ppt/diagrams/quickStyle40.xml" ContentType="application/vnd.openxmlformats-officedocument.drawingml.diagramStyle+xml"/>
  <Override PartName="/ppt/diagrams/data49.xml" ContentType="application/vnd.openxmlformats-officedocument.drawingml.diagramData+xml"/>
  <Override PartName="/ppt/diagrams/layout51.xml" ContentType="application/vnd.openxmlformats-officedocument.drawingml.diagramLayout+xml"/>
  <Override PartName="/ppt/diagrams/colors14.xml" ContentType="application/vnd.openxmlformats-officedocument.drawingml.diagramColors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data38.xml" ContentType="application/vnd.openxmlformats-officedocument.drawingml.diagramData+xml"/>
  <Override PartName="/ppt/diagrams/layout40.xml" ContentType="application/vnd.openxmlformats-officedocument.drawingml.diagramLayout+xml"/>
  <Override PartName="/ppt/diagrams/colors61.xml" ContentType="application/vnd.openxmlformats-officedocument.drawingml.diagramColors+xml"/>
  <Override PartName="/ppt/diagrams/colors72.xml" ContentType="application/vnd.openxmlformats-officedocument.drawingml.diagramColors+xml"/>
  <Override PartName="/ppt/diagrams/data74.xml" ContentType="application/vnd.openxmlformats-officedocument.drawingml.diagramData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diagrams/colors2.xml" ContentType="application/vnd.openxmlformats-officedocument.drawingml.diagramColors+xml"/>
  <Override PartName="/ppt/diagrams/data16.xml" ContentType="application/vnd.openxmlformats-officedocument.drawingml.diagramData+xml"/>
  <Override PartName="/ppt/diagrams/colors50.xml" ContentType="application/vnd.openxmlformats-officedocument.drawingml.diagramColors+xml"/>
  <Override PartName="/ppt/diagrams/data63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ata52.xml" ContentType="application/vnd.openxmlformats-officedocument.drawingml.diagramData+xml"/>
  <Override PartName="/ppt/slides/slide53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data30.xml" ContentType="application/vnd.openxmlformats-officedocument.drawingml.diagramData+xml"/>
  <Override PartName="/ppt/diagrams/data41.xml" ContentType="application/vnd.openxmlformats-officedocument.drawingml.diagramData+xml"/>
  <Override PartName="/ppt/diagrams/quickStyle56.xml" ContentType="application/vnd.openxmlformats-officedocument.drawingml.diagramStyle+xml"/>
  <Override PartName="/ppt/diagrams/quickStyle67.xml" ContentType="application/vnd.openxmlformats-officedocument.drawingml.diagramStyl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diagrams/quickStyle45.xml" ContentType="application/vnd.openxmlformats-officedocument.drawingml.diagramStyle+xml"/>
  <Override PartName="/ppt/diagrams/layout67.xml" ContentType="application/vnd.openxmlformats-officedocument.drawingml.diagramLayout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quickStyle34.xml" ContentType="application/vnd.openxmlformats-officedocument.drawingml.diagramStyle+xml"/>
  <Override PartName="/ppt/diagrams/layout56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layout34.xml" ContentType="application/vnd.openxmlformats-officedocument.drawingml.diagramLayout+xml"/>
  <Override PartName="/ppt/diagrams/layout45.xml" ContentType="application/vnd.openxmlformats-officedocument.drawingml.diagramLayout+xml"/>
  <Override PartName="/ppt/diagrams/colors66.xml" ContentType="application/vnd.openxmlformats-officedocument.drawingml.diagramColors+xml"/>
  <Override PartName="/ppt/diagrams/quickStyle70.xml" ContentType="application/vnd.openxmlformats-officedocument.drawingml.diagramStyle+xml"/>
  <Override PartName="/ppt/diagrams/layout23.xml" ContentType="application/vnd.openxmlformats-officedocument.drawingml.diagramLayout+xml"/>
  <Override PartName="/ppt/diagrams/colors55.xml" ContentType="application/vnd.openxmlformats-officedocument.drawingml.diagramColors+xml"/>
  <Override PartName="/ppt/diagrams/data57.xml" ContentType="application/vnd.openxmlformats-officedocument.drawingml.diagramData+xml"/>
  <Override PartName="/ppt/diagrams/data68.xml" ContentType="application/vnd.openxmlformats-officedocument.drawingml.diagramData+xml"/>
  <Override PartName="/ppt/diagrams/layout70.xml" ContentType="application/vnd.openxmlformats-officedocument.drawingml.diagramLayout+xml"/>
  <Override PartName="/ppt/slides/slide8.xml" ContentType="application/vnd.openxmlformats-officedocument.presentationml.slide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33.xml" ContentType="application/vnd.openxmlformats-officedocument.drawingml.diagramColors+xml"/>
  <Override PartName="/ppt/diagrams/colors44.xml" ContentType="application/vnd.openxmlformats-officedocument.drawingml.diagramColors+xml"/>
  <Override PartName="/ppt/diagrams/data46.xml" ContentType="application/vnd.openxmlformats-officedocument.drawingml.diagramData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22.xml" ContentType="application/vnd.openxmlformats-officedocument.drawingml.diagramColors+xml"/>
  <Override PartName="/ppt/diagrams/data3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56" r:id="rId2"/>
    <p:sldId id="257" r:id="rId3"/>
    <p:sldId id="259" r:id="rId4"/>
    <p:sldId id="260" r:id="rId5"/>
    <p:sldId id="261" r:id="rId6"/>
    <p:sldId id="258" r:id="rId7"/>
    <p:sldId id="270" r:id="rId8"/>
    <p:sldId id="308" r:id="rId9"/>
    <p:sldId id="309" r:id="rId10"/>
    <p:sldId id="267" r:id="rId11"/>
    <p:sldId id="281" r:id="rId12"/>
    <p:sldId id="282" r:id="rId13"/>
    <p:sldId id="287" r:id="rId14"/>
    <p:sldId id="284" r:id="rId15"/>
    <p:sldId id="283" r:id="rId16"/>
    <p:sldId id="288" r:id="rId17"/>
    <p:sldId id="268" r:id="rId18"/>
    <p:sldId id="289" r:id="rId19"/>
    <p:sldId id="291" r:id="rId20"/>
    <p:sldId id="290" r:id="rId21"/>
    <p:sldId id="292" r:id="rId22"/>
    <p:sldId id="293" r:id="rId23"/>
    <p:sldId id="294" r:id="rId24"/>
    <p:sldId id="295" r:id="rId25"/>
    <p:sldId id="296" r:id="rId26"/>
    <p:sldId id="297" r:id="rId27"/>
    <p:sldId id="272" r:id="rId28"/>
    <p:sldId id="271" r:id="rId29"/>
    <p:sldId id="320" r:id="rId30"/>
    <p:sldId id="321" r:id="rId31"/>
    <p:sldId id="322" r:id="rId32"/>
    <p:sldId id="274" r:id="rId33"/>
    <p:sldId id="273" r:id="rId34"/>
    <p:sldId id="298" r:id="rId35"/>
    <p:sldId id="299" r:id="rId36"/>
    <p:sldId id="300" r:id="rId37"/>
    <p:sldId id="301" r:id="rId38"/>
    <p:sldId id="302" r:id="rId39"/>
    <p:sldId id="275" r:id="rId40"/>
    <p:sldId id="276" r:id="rId41"/>
    <p:sldId id="303" r:id="rId42"/>
    <p:sldId id="304" r:id="rId43"/>
    <p:sldId id="329" r:id="rId44"/>
    <p:sldId id="305" r:id="rId45"/>
    <p:sldId id="332" r:id="rId46"/>
    <p:sldId id="311" r:id="rId47"/>
    <p:sldId id="334" r:id="rId48"/>
    <p:sldId id="315" r:id="rId49"/>
    <p:sldId id="316" r:id="rId50"/>
    <p:sldId id="328" r:id="rId51"/>
    <p:sldId id="324" r:id="rId52"/>
    <p:sldId id="325" r:id="rId53"/>
    <p:sldId id="326" r:id="rId54"/>
    <p:sldId id="318" r:id="rId55"/>
    <p:sldId id="319" r:id="rId56"/>
    <p:sldId id="278" r:id="rId57"/>
    <p:sldId id="279" r:id="rId58"/>
    <p:sldId id="280" r:id="rId59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mon" initials="S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6BE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40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4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7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A57540-88CC-4140-957B-34B63DB09D1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72E9311F-CFD2-4F50-A01D-8A0317B93E0E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sv-SE" dirty="0" smtClean="0"/>
            <a:t>Erlang</a:t>
          </a:r>
          <a:endParaRPr lang="sv-SE" dirty="0"/>
        </a:p>
      </dgm:t>
    </dgm:pt>
    <dgm:pt modelId="{A731E962-C77C-4ADC-B586-98995D7E8C6E}" type="parTrans" cxnId="{4A29EDB3-1397-4A15-A0F4-286E3EA195C7}">
      <dgm:prSet/>
      <dgm:spPr/>
      <dgm:t>
        <a:bodyPr/>
        <a:lstStyle/>
        <a:p>
          <a:endParaRPr lang="sv-SE"/>
        </a:p>
      </dgm:t>
    </dgm:pt>
    <dgm:pt modelId="{4D1373AD-38DD-4FE5-8971-A72DFAFAAA9F}" type="sibTrans" cxnId="{4A29EDB3-1397-4A15-A0F4-286E3EA195C7}">
      <dgm:prSet/>
      <dgm:spPr/>
      <dgm:t>
        <a:bodyPr/>
        <a:lstStyle/>
        <a:p>
          <a:endParaRPr lang="sv-SE"/>
        </a:p>
      </dgm:t>
    </dgm:pt>
    <dgm:pt modelId="{9F71523C-9453-45B0-ACEA-9BBC211185B9}">
      <dgm:prSet phldrT="[Text]"/>
      <dgm:spPr/>
      <dgm:t>
        <a:bodyPr/>
        <a:lstStyle/>
        <a:p>
          <a:r>
            <a:rPr lang="sv-SE" dirty="0" smtClean="0"/>
            <a:t>Initializer</a:t>
          </a:r>
          <a:endParaRPr lang="sv-SE" dirty="0"/>
        </a:p>
      </dgm:t>
    </dgm:pt>
    <dgm:pt modelId="{EE78A127-BD93-4824-8044-7A3F4C301E2A}" type="parTrans" cxnId="{E92CF192-580A-4615-BA67-F3068A5A6399}">
      <dgm:prSet/>
      <dgm:spPr/>
      <dgm:t>
        <a:bodyPr/>
        <a:lstStyle/>
        <a:p>
          <a:endParaRPr lang="sv-SE"/>
        </a:p>
      </dgm:t>
    </dgm:pt>
    <dgm:pt modelId="{30BBE4E7-6BBD-4939-9A26-C52B211E3211}" type="sibTrans" cxnId="{E92CF192-580A-4615-BA67-F3068A5A6399}">
      <dgm:prSet/>
      <dgm:spPr/>
      <dgm:t>
        <a:bodyPr/>
        <a:lstStyle/>
        <a:p>
          <a:endParaRPr lang="sv-SE"/>
        </a:p>
      </dgm:t>
    </dgm:pt>
    <dgm:pt modelId="{F4FD2B2A-910E-4D60-B118-A16D9D988A8A}" type="pres">
      <dgm:prSet presAssocID="{87A57540-88CC-4140-957B-34B63DB09D1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  <dgm:pt modelId="{4E1F3EDB-4E91-49D5-9F25-A860AB4FE9BB}" type="pres">
      <dgm:prSet presAssocID="{72E9311F-CFD2-4F50-A01D-8A0317B93E0E}" presName="hierRoot1" presStyleCnt="0">
        <dgm:presLayoutVars>
          <dgm:hierBranch val="init"/>
        </dgm:presLayoutVars>
      </dgm:prSet>
      <dgm:spPr/>
    </dgm:pt>
    <dgm:pt modelId="{17219C72-D46E-45AE-8B8E-1B2BE6495B62}" type="pres">
      <dgm:prSet presAssocID="{72E9311F-CFD2-4F50-A01D-8A0317B93E0E}" presName="rootComposite1" presStyleCnt="0"/>
      <dgm:spPr/>
    </dgm:pt>
    <dgm:pt modelId="{BEBB0FB8-D123-4FA2-9B9A-276A6E37166E}" type="pres">
      <dgm:prSet presAssocID="{72E9311F-CFD2-4F50-A01D-8A0317B93E0E}" presName="rootText1" presStyleLbl="node0" presStyleIdx="0" presStyleCnt="1" custScaleX="80928" custScaleY="49739" custLinFactNeighborX="3208" custLinFactNeighborY="-6757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BEEB49C4-A8D1-4BB4-9AE7-93F6CC5966FD}" type="pres">
      <dgm:prSet presAssocID="{72E9311F-CFD2-4F50-A01D-8A0317B93E0E}" presName="rootConnector1" presStyleLbl="node1" presStyleIdx="0" presStyleCnt="0"/>
      <dgm:spPr/>
      <dgm:t>
        <a:bodyPr/>
        <a:lstStyle/>
        <a:p>
          <a:endParaRPr lang="sv-SE"/>
        </a:p>
      </dgm:t>
    </dgm:pt>
    <dgm:pt modelId="{B6871C47-CCA0-44E6-A136-DFAB1CB54D5B}" type="pres">
      <dgm:prSet presAssocID="{72E9311F-CFD2-4F50-A01D-8A0317B93E0E}" presName="hierChild2" presStyleCnt="0"/>
      <dgm:spPr/>
    </dgm:pt>
    <dgm:pt modelId="{9D1DE8D0-A140-44AE-9888-48830A5EC2F5}" type="pres">
      <dgm:prSet presAssocID="{EE78A127-BD93-4824-8044-7A3F4C301E2A}" presName="Name37" presStyleLbl="parChTrans1D2" presStyleIdx="0" presStyleCnt="1"/>
      <dgm:spPr/>
      <dgm:t>
        <a:bodyPr/>
        <a:lstStyle/>
        <a:p>
          <a:endParaRPr lang="sv-SE"/>
        </a:p>
      </dgm:t>
    </dgm:pt>
    <dgm:pt modelId="{F3E3BDAC-1BEB-4E29-BE35-8BCBFD56921C}" type="pres">
      <dgm:prSet presAssocID="{9F71523C-9453-45B0-ACEA-9BBC211185B9}" presName="hierRoot2" presStyleCnt="0">
        <dgm:presLayoutVars>
          <dgm:hierBranch val="init"/>
        </dgm:presLayoutVars>
      </dgm:prSet>
      <dgm:spPr/>
    </dgm:pt>
    <dgm:pt modelId="{81F8A52E-2884-44F6-A492-FC361DBA71C1}" type="pres">
      <dgm:prSet presAssocID="{9F71523C-9453-45B0-ACEA-9BBC211185B9}" presName="rootComposite" presStyleCnt="0"/>
      <dgm:spPr/>
    </dgm:pt>
    <dgm:pt modelId="{9ED83A0A-CE53-4E74-B277-832CDA18616D}" type="pres">
      <dgm:prSet presAssocID="{9F71523C-9453-45B0-ACEA-9BBC211185B9}" presName="rootText" presStyleLbl="node2" presStyleIdx="0" presStyleCnt="1" custScaleX="80928" custScaleY="49739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D4650B56-CA49-4E49-83AC-028ACB9F1C41}" type="pres">
      <dgm:prSet presAssocID="{9F71523C-9453-45B0-ACEA-9BBC211185B9}" presName="rootConnector" presStyleLbl="node2" presStyleIdx="0" presStyleCnt="1"/>
      <dgm:spPr/>
      <dgm:t>
        <a:bodyPr/>
        <a:lstStyle/>
        <a:p>
          <a:endParaRPr lang="sv-SE"/>
        </a:p>
      </dgm:t>
    </dgm:pt>
    <dgm:pt modelId="{BA59B125-93DB-4892-A5FB-D555E264C5C3}" type="pres">
      <dgm:prSet presAssocID="{9F71523C-9453-45B0-ACEA-9BBC211185B9}" presName="hierChild4" presStyleCnt="0"/>
      <dgm:spPr/>
    </dgm:pt>
    <dgm:pt modelId="{F8AB4DB3-01BD-4DFE-AE53-E62FEE8B740C}" type="pres">
      <dgm:prSet presAssocID="{9F71523C-9453-45B0-ACEA-9BBC211185B9}" presName="hierChild5" presStyleCnt="0"/>
      <dgm:spPr/>
    </dgm:pt>
    <dgm:pt modelId="{460F6CB5-61CE-4102-B1C9-4A1019D7F48D}" type="pres">
      <dgm:prSet presAssocID="{72E9311F-CFD2-4F50-A01D-8A0317B93E0E}" presName="hierChild3" presStyleCnt="0"/>
      <dgm:spPr/>
    </dgm:pt>
  </dgm:ptLst>
  <dgm:cxnLst>
    <dgm:cxn modelId="{9DC7D773-CECE-4B0E-9F99-17E8C5EAF31B}" type="presOf" srcId="{87A57540-88CC-4140-957B-34B63DB09D1B}" destId="{F4FD2B2A-910E-4D60-B118-A16D9D988A8A}" srcOrd="0" destOrd="0" presId="urn:microsoft.com/office/officeart/2005/8/layout/orgChart1"/>
    <dgm:cxn modelId="{F2B8F874-CEB8-4532-BF9E-1817B036EABA}" type="presOf" srcId="{72E9311F-CFD2-4F50-A01D-8A0317B93E0E}" destId="{BEBB0FB8-D123-4FA2-9B9A-276A6E37166E}" srcOrd="0" destOrd="0" presId="urn:microsoft.com/office/officeart/2005/8/layout/orgChart1"/>
    <dgm:cxn modelId="{E92CF192-580A-4615-BA67-F3068A5A6399}" srcId="{72E9311F-CFD2-4F50-A01D-8A0317B93E0E}" destId="{9F71523C-9453-45B0-ACEA-9BBC211185B9}" srcOrd="0" destOrd="0" parTransId="{EE78A127-BD93-4824-8044-7A3F4C301E2A}" sibTransId="{30BBE4E7-6BBD-4939-9A26-C52B211E3211}"/>
    <dgm:cxn modelId="{4A29EDB3-1397-4A15-A0F4-286E3EA195C7}" srcId="{87A57540-88CC-4140-957B-34B63DB09D1B}" destId="{72E9311F-CFD2-4F50-A01D-8A0317B93E0E}" srcOrd="0" destOrd="0" parTransId="{A731E962-C77C-4ADC-B586-98995D7E8C6E}" sibTransId="{4D1373AD-38DD-4FE5-8971-A72DFAFAAA9F}"/>
    <dgm:cxn modelId="{D66F3FF9-6C1E-49A1-9EE7-2D7251EC1D47}" type="presOf" srcId="{EE78A127-BD93-4824-8044-7A3F4C301E2A}" destId="{9D1DE8D0-A140-44AE-9888-48830A5EC2F5}" srcOrd="0" destOrd="0" presId="urn:microsoft.com/office/officeart/2005/8/layout/orgChart1"/>
    <dgm:cxn modelId="{8A0876D4-40FA-4981-8799-EF4A9FC138DF}" type="presOf" srcId="{72E9311F-CFD2-4F50-A01D-8A0317B93E0E}" destId="{BEEB49C4-A8D1-4BB4-9AE7-93F6CC5966FD}" srcOrd="1" destOrd="0" presId="urn:microsoft.com/office/officeart/2005/8/layout/orgChart1"/>
    <dgm:cxn modelId="{6127FE0E-494C-4B96-BF79-FE429CE57020}" type="presOf" srcId="{9F71523C-9453-45B0-ACEA-9BBC211185B9}" destId="{D4650B56-CA49-4E49-83AC-028ACB9F1C41}" srcOrd="1" destOrd="0" presId="urn:microsoft.com/office/officeart/2005/8/layout/orgChart1"/>
    <dgm:cxn modelId="{B475691B-E08C-4BC9-A007-175FC4C7E51B}" type="presOf" srcId="{9F71523C-9453-45B0-ACEA-9BBC211185B9}" destId="{9ED83A0A-CE53-4E74-B277-832CDA18616D}" srcOrd="0" destOrd="0" presId="urn:microsoft.com/office/officeart/2005/8/layout/orgChart1"/>
    <dgm:cxn modelId="{B0DE3301-AFE0-4850-A2E2-2E40ADB2660B}" type="presParOf" srcId="{F4FD2B2A-910E-4D60-B118-A16D9D988A8A}" destId="{4E1F3EDB-4E91-49D5-9F25-A860AB4FE9BB}" srcOrd="0" destOrd="0" presId="urn:microsoft.com/office/officeart/2005/8/layout/orgChart1"/>
    <dgm:cxn modelId="{9240D7E2-A1A3-4DA7-87C2-2E52ED88D179}" type="presParOf" srcId="{4E1F3EDB-4E91-49D5-9F25-A860AB4FE9BB}" destId="{17219C72-D46E-45AE-8B8E-1B2BE6495B62}" srcOrd="0" destOrd="0" presId="urn:microsoft.com/office/officeart/2005/8/layout/orgChart1"/>
    <dgm:cxn modelId="{07F83758-78C8-4FC1-AD31-15776D4BC413}" type="presParOf" srcId="{17219C72-D46E-45AE-8B8E-1B2BE6495B62}" destId="{BEBB0FB8-D123-4FA2-9B9A-276A6E37166E}" srcOrd="0" destOrd="0" presId="urn:microsoft.com/office/officeart/2005/8/layout/orgChart1"/>
    <dgm:cxn modelId="{D9D81E25-82BC-4394-AE40-82B1CE908460}" type="presParOf" srcId="{17219C72-D46E-45AE-8B8E-1B2BE6495B62}" destId="{BEEB49C4-A8D1-4BB4-9AE7-93F6CC5966FD}" srcOrd="1" destOrd="0" presId="urn:microsoft.com/office/officeart/2005/8/layout/orgChart1"/>
    <dgm:cxn modelId="{283B9863-F1AB-4D56-9931-D974866387B7}" type="presParOf" srcId="{4E1F3EDB-4E91-49D5-9F25-A860AB4FE9BB}" destId="{B6871C47-CCA0-44E6-A136-DFAB1CB54D5B}" srcOrd="1" destOrd="0" presId="urn:microsoft.com/office/officeart/2005/8/layout/orgChart1"/>
    <dgm:cxn modelId="{F553F6BD-171A-47DD-AC95-D1932504FE49}" type="presParOf" srcId="{B6871C47-CCA0-44E6-A136-DFAB1CB54D5B}" destId="{9D1DE8D0-A140-44AE-9888-48830A5EC2F5}" srcOrd="0" destOrd="0" presId="urn:microsoft.com/office/officeart/2005/8/layout/orgChart1"/>
    <dgm:cxn modelId="{E919DF68-E1BE-42B7-A942-47EC53202CD8}" type="presParOf" srcId="{B6871C47-CCA0-44E6-A136-DFAB1CB54D5B}" destId="{F3E3BDAC-1BEB-4E29-BE35-8BCBFD56921C}" srcOrd="1" destOrd="0" presId="urn:microsoft.com/office/officeart/2005/8/layout/orgChart1"/>
    <dgm:cxn modelId="{3AF950FB-BA06-4D50-B56A-48E1C3434F0B}" type="presParOf" srcId="{F3E3BDAC-1BEB-4E29-BE35-8BCBFD56921C}" destId="{81F8A52E-2884-44F6-A492-FC361DBA71C1}" srcOrd="0" destOrd="0" presId="urn:microsoft.com/office/officeart/2005/8/layout/orgChart1"/>
    <dgm:cxn modelId="{10290065-9E0F-4A38-B830-1855162C63EF}" type="presParOf" srcId="{81F8A52E-2884-44F6-A492-FC361DBA71C1}" destId="{9ED83A0A-CE53-4E74-B277-832CDA18616D}" srcOrd="0" destOrd="0" presId="urn:microsoft.com/office/officeart/2005/8/layout/orgChart1"/>
    <dgm:cxn modelId="{2A398136-7C3C-4315-AE94-07D39868973F}" type="presParOf" srcId="{81F8A52E-2884-44F6-A492-FC361DBA71C1}" destId="{D4650B56-CA49-4E49-83AC-028ACB9F1C41}" srcOrd="1" destOrd="0" presId="urn:microsoft.com/office/officeart/2005/8/layout/orgChart1"/>
    <dgm:cxn modelId="{A6ED8731-5D82-42DF-8C27-04DD42924DAE}" type="presParOf" srcId="{F3E3BDAC-1BEB-4E29-BE35-8BCBFD56921C}" destId="{BA59B125-93DB-4892-A5FB-D555E264C5C3}" srcOrd="1" destOrd="0" presId="urn:microsoft.com/office/officeart/2005/8/layout/orgChart1"/>
    <dgm:cxn modelId="{96CD0768-0C4B-492D-95C2-87708B836E47}" type="presParOf" srcId="{F3E3BDAC-1BEB-4E29-BE35-8BCBFD56921C}" destId="{F8AB4DB3-01BD-4DFE-AE53-E62FEE8B740C}" srcOrd="2" destOrd="0" presId="urn:microsoft.com/office/officeart/2005/8/layout/orgChart1"/>
    <dgm:cxn modelId="{74ED800B-D619-41BB-922E-894A28252847}" type="presParOf" srcId="{4E1F3EDB-4E91-49D5-9F25-A860AB4FE9BB}" destId="{460F6CB5-61CE-4102-B1C9-4A1019D7F48D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7A57540-88CC-4140-957B-34B63DB09D1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72E9311F-CFD2-4F50-A01D-8A0317B93E0E}">
      <dgm:prSet phldrT="[Text]"/>
      <dgm:spPr>
        <a:solidFill>
          <a:srgbClr val="92D050"/>
        </a:solidFill>
      </dgm:spPr>
      <dgm:t>
        <a:bodyPr/>
        <a:lstStyle/>
        <a:p>
          <a:r>
            <a:rPr lang="sv-SE" dirty="0" smtClean="0"/>
            <a:t>Java</a:t>
          </a:r>
          <a:endParaRPr lang="sv-SE" dirty="0"/>
        </a:p>
      </dgm:t>
    </dgm:pt>
    <dgm:pt modelId="{A731E962-C77C-4ADC-B586-98995D7E8C6E}" type="parTrans" cxnId="{4A29EDB3-1397-4A15-A0F4-286E3EA195C7}">
      <dgm:prSet/>
      <dgm:spPr/>
      <dgm:t>
        <a:bodyPr/>
        <a:lstStyle/>
        <a:p>
          <a:endParaRPr lang="sv-SE"/>
        </a:p>
      </dgm:t>
    </dgm:pt>
    <dgm:pt modelId="{4D1373AD-38DD-4FE5-8971-A72DFAFAAA9F}" type="sibTrans" cxnId="{4A29EDB3-1397-4A15-A0F4-286E3EA195C7}">
      <dgm:prSet/>
      <dgm:spPr/>
      <dgm:t>
        <a:bodyPr/>
        <a:lstStyle/>
        <a:p>
          <a:endParaRPr lang="sv-SE"/>
        </a:p>
      </dgm:t>
    </dgm:pt>
    <dgm:pt modelId="{9F71523C-9453-45B0-ACEA-9BBC211185B9}">
      <dgm:prSet phldrT="[Text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Simulation Main</a:t>
          </a:r>
          <a:endParaRPr lang="sv-SE" dirty="0"/>
        </a:p>
      </dgm:t>
    </dgm:pt>
    <dgm:pt modelId="{EE78A127-BD93-4824-8044-7A3F4C301E2A}" type="parTrans" cxnId="{E92CF192-580A-4615-BA67-F3068A5A6399}">
      <dgm:prSet/>
      <dgm:spPr/>
      <dgm:t>
        <a:bodyPr/>
        <a:lstStyle/>
        <a:p>
          <a:endParaRPr lang="sv-SE"/>
        </a:p>
      </dgm:t>
    </dgm:pt>
    <dgm:pt modelId="{30BBE4E7-6BBD-4939-9A26-C52B211E3211}" type="sibTrans" cxnId="{E92CF192-580A-4615-BA67-F3068A5A6399}">
      <dgm:prSet/>
      <dgm:spPr/>
      <dgm:t>
        <a:bodyPr/>
        <a:lstStyle/>
        <a:p>
          <a:endParaRPr lang="sv-SE"/>
        </a:p>
      </dgm:t>
    </dgm:pt>
    <dgm:pt modelId="{319C9C44-BA0F-4A66-8070-C630E4B4D22B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sv-SE" dirty="0" smtClean="0"/>
            <a:t>Simulation Data</a:t>
          </a:r>
          <a:endParaRPr lang="sv-SE" dirty="0"/>
        </a:p>
      </dgm:t>
    </dgm:pt>
    <dgm:pt modelId="{1EE43303-4A99-430C-B44D-5DD7F8CB81B1}" type="parTrans" cxnId="{911CBAB4-7DA0-456C-A902-EC0ABCF5962C}">
      <dgm:prSet/>
      <dgm:spPr/>
      <dgm:t>
        <a:bodyPr/>
        <a:lstStyle/>
        <a:p>
          <a:endParaRPr lang="sv-SE"/>
        </a:p>
      </dgm:t>
    </dgm:pt>
    <dgm:pt modelId="{98A89E88-CB7A-47A6-A6E4-BF2122ECA4EF}" type="sibTrans" cxnId="{911CBAB4-7DA0-456C-A902-EC0ABCF5962C}">
      <dgm:prSet/>
      <dgm:spPr/>
      <dgm:t>
        <a:bodyPr/>
        <a:lstStyle/>
        <a:p>
          <a:endParaRPr lang="sv-SE"/>
        </a:p>
      </dgm:t>
    </dgm:pt>
    <dgm:pt modelId="{EDF35CB6-5DF8-4C87-A1F3-C5705263F0E5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GUI</a:t>
          </a:r>
          <a:endParaRPr lang="sv-SE" dirty="0"/>
        </a:p>
      </dgm:t>
    </dgm:pt>
    <dgm:pt modelId="{76DECDD6-1AA1-49C8-A354-35F30024FCBF}" type="parTrans" cxnId="{E6BFA7CA-F46B-415D-9185-1A0B0B9AE8BE}">
      <dgm:prSet/>
      <dgm:spPr/>
      <dgm:t>
        <a:bodyPr/>
        <a:lstStyle/>
        <a:p>
          <a:endParaRPr lang="sv-SE"/>
        </a:p>
      </dgm:t>
    </dgm:pt>
    <dgm:pt modelId="{E958C694-8373-4269-BB2B-7EF009200305}" type="sibTrans" cxnId="{E6BFA7CA-F46B-415D-9185-1A0B0B9AE8BE}">
      <dgm:prSet/>
      <dgm:spPr/>
      <dgm:t>
        <a:bodyPr/>
        <a:lstStyle/>
        <a:p>
          <a:endParaRPr lang="sv-SE"/>
        </a:p>
      </dgm:t>
    </dgm:pt>
    <dgm:pt modelId="{F9384798-D48A-41A5-A7F2-961A11627C76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err="1" smtClean="0"/>
            <a:t>InputBox</a:t>
          </a:r>
          <a:endParaRPr lang="sv-SE" dirty="0"/>
        </a:p>
      </dgm:t>
    </dgm:pt>
    <dgm:pt modelId="{E1AC15D4-91F6-4452-BE34-BAE1C5D617C4}" type="parTrans" cxnId="{9602B3A9-502D-485C-969A-22FB5EE9DEB2}">
      <dgm:prSet/>
      <dgm:spPr/>
      <dgm:t>
        <a:bodyPr/>
        <a:lstStyle/>
        <a:p>
          <a:endParaRPr lang="sv-SE"/>
        </a:p>
      </dgm:t>
    </dgm:pt>
    <dgm:pt modelId="{0D338164-EE75-4197-8D0E-013E028AD0AE}" type="sibTrans" cxnId="{9602B3A9-502D-485C-969A-22FB5EE9DEB2}">
      <dgm:prSet/>
      <dgm:spPr/>
      <dgm:t>
        <a:bodyPr/>
        <a:lstStyle/>
        <a:p>
          <a:endParaRPr lang="sv-SE"/>
        </a:p>
      </dgm:t>
    </dgm:pt>
    <dgm:pt modelId="{F4FD2B2A-910E-4D60-B118-A16D9D988A8A}" type="pres">
      <dgm:prSet presAssocID="{87A57540-88CC-4140-957B-34B63DB09D1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  <dgm:pt modelId="{4E1F3EDB-4E91-49D5-9F25-A860AB4FE9BB}" type="pres">
      <dgm:prSet presAssocID="{72E9311F-CFD2-4F50-A01D-8A0317B93E0E}" presName="hierRoot1" presStyleCnt="0">
        <dgm:presLayoutVars>
          <dgm:hierBranch val="init"/>
        </dgm:presLayoutVars>
      </dgm:prSet>
      <dgm:spPr/>
    </dgm:pt>
    <dgm:pt modelId="{17219C72-D46E-45AE-8B8E-1B2BE6495B62}" type="pres">
      <dgm:prSet presAssocID="{72E9311F-CFD2-4F50-A01D-8A0317B93E0E}" presName="rootComposite1" presStyleCnt="0"/>
      <dgm:spPr/>
    </dgm:pt>
    <dgm:pt modelId="{BEBB0FB8-D123-4FA2-9B9A-276A6E37166E}" type="pres">
      <dgm:prSet presAssocID="{72E9311F-CFD2-4F50-A01D-8A0317B93E0E}" presName="rootText1" presStyleLbl="node0" presStyleIdx="0" presStyleCnt="1" custScaleX="183298" custScaleY="176140" custLinFactNeighborX="3208" custLinFactNeighborY="-6757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BEEB49C4-A8D1-4BB4-9AE7-93F6CC5966FD}" type="pres">
      <dgm:prSet presAssocID="{72E9311F-CFD2-4F50-A01D-8A0317B93E0E}" presName="rootConnector1" presStyleLbl="node1" presStyleIdx="0" presStyleCnt="0"/>
      <dgm:spPr/>
      <dgm:t>
        <a:bodyPr/>
        <a:lstStyle/>
        <a:p>
          <a:endParaRPr lang="sv-SE"/>
        </a:p>
      </dgm:t>
    </dgm:pt>
    <dgm:pt modelId="{B6871C47-CCA0-44E6-A136-DFAB1CB54D5B}" type="pres">
      <dgm:prSet presAssocID="{72E9311F-CFD2-4F50-A01D-8A0317B93E0E}" presName="hierChild2" presStyleCnt="0"/>
      <dgm:spPr/>
    </dgm:pt>
    <dgm:pt modelId="{9D1DE8D0-A140-44AE-9888-48830A5EC2F5}" type="pres">
      <dgm:prSet presAssocID="{EE78A127-BD93-4824-8044-7A3F4C301E2A}" presName="Name37" presStyleLbl="parChTrans1D2" presStyleIdx="0" presStyleCnt="1"/>
      <dgm:spPr/>
      <dgm:t>
        <a:bodyPr/>
        <a:lstStyle/>
        <a:p>
          <a:endParaRPr lang="sv-SE"/>
        </a:p>
      </dgm:t>
    </dgm:pt>
    <dgm:pt modelId="{F3E3BDAC-1BEB-4E29-BE35-8BCBFD56921C}" type="pres">
      <dgm:prSet presAssocID="{9F71523C-9453-45B0-ACEA-9BBC211185B9}" presName="hierRoot2" presStyleCnt="0">
        <dgm:presLayoutVars>
          <dgm:hierBranch val="init"/>
        </dgm:presLayoutVars>
      </dgm:prSet>
      <dgm:spPr/>
    </dgm:pt>
    <dgm:pt modelId="{81F8A52E-2884-44F6-A492-FC361DBA71C1}" type="pres">
      <dgm:prSet presAssocID="{9F71523C-9453-45B0-ACEA-9BBC211185B9}" presName="rootComposite" presStyleCnt="0"/>
      <dgm:spPr/>
    </dgm:pt>
    <dgm:pt modelId="{9ED83A0A-CE53-4E74-B277-832CDA18616D}" type="pres">
      <dgm:prSet presAssocID="{9F71523C-9453-45B0-ACEA-9BBC211185B9}" presName="rootText" presStyleLbl="node2" presStyleIdx="0" presStyleCnt="1" custScaleX="183298" custScaleY="176140" custLinFactNeighborX="-2763" custLinFactNeighborY="-483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D4650B56-CA49-4E49-83AC-028ACB9F1C41}" type="pres">
      <dgm:prSet presAssocID="{9F71523C-9453-45B0-ACEA-9BBC211185B9}" presName="rootConnector" presStyleLbl="node2" presStyleIdx="0" presStyleCnt="1"/>
      <dgm:spPr/>
      <dgm:t>
        <a:bodyPr/>
        <a:lstStyle/>
        <a:p>
          <a:endParaRPr lang="sv-SE"/>
        </a:p>
      </dgm:t>
    </dgm:pt>
    <dgm:pt modelId="{BA59B125-93DB-4892-A5FB-D555E264C5C3}" type="pres">
      <dgm:prSet presAssocID="{9F71523C-9453-45B0-ACEA-9BBC211185B9}" presName="hierChild4" presStyleCnt="0"/>
      <dgm:spPr/>
    </dgm:pt>
    <dgm:pt modelId="{A28BA982-9DDF-45D4-901B-BC2665324E62}" type="pres">
      <dgm:prSet presAssocID="{E1AC15D4-91F6-4452-BE34-BAE1C5D617C4}" presName="Name37" presStyleLbl="parChTrans1D3" presStyleIdx="0" presStyleCnt="3"/>
      <dgm:spPr/>
      <dgm:t>
        <a:bodyPr/>
        <a:lstStyle/>
        <a:p>
          <a:endParaRPr lang="sv-SE"/>
        </a:p>
      </dgm:t>
    </dgm:pt>
    <dgm:pt modelId="{FF308E3F-FA65-4920-B624-843F87D403C3}" type="pres">
      <dgm:prSet presAssocID="{F9384798-D48A-41A5-A7F2-961A11627C76}" presName="hierRoot2" presStyleCnt="0">
        <dgm:presLayoutVars>
          <dgm:hierBranch val="init"/>
        </dgm:presLayoutVars>
      </dgm:prSet>
      <dgm:spPr/>
    </dgm:pt>
    <dgm:pt modelId="{8F935144-C97C-407A-A897-437045BB2395}" type="pres">
      <dgm:prSet presAssocID="{F9384798-D48A-41A5-A7F2-961A11627C76}" presName="rootComposite" presStyleCnt="0"/>
      <dgm:spPr/>
    </dgm:pt>
    <dgm:pt modelId="{8E744839-5301-4793-A4F7-C7D05FDD0BE9}" type="pres">
      <dgm:prSet presAssocID="{F9384798-D48A-41A5-A7F2-961A11627C76}" presName="rootText" presStyleLbl="node3" presStyleIdx="0" presStyleCnt="3" custLinFactX="-46854" custLinFactNeighborX="-100000" custLinFactNeighborY="30716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57544E3C-9F18-43FB-BB49-F2745D974B2C}" type="pres">
      <dgm:prSet presAssocID="{F9384798-D48A-41A5-A7F2-961A11627C76}" presName="rootConnector" presStyleLbl="node3" presStyleIdx="0" presStyleCnt="3"/>
      <dgm:spPr/>
      <dgm:t>
        <a:bodyPr/>
        <a:lstStyle/>
        <a:p>
          <a:endParaRPr lang="sv-SE"/>
        </a:p>
      </dgm:t>
    </dgm:pt>
    <dgm:pt modelId="{D845D56C-013D-459A-992A-C5646D13777D}" type="pres">
      <dgm:prSet presAssocID="{F9384798-D48A-41A5-A7F2-961A11627C76}" presName="hierChild4" presStyleCnt="0"/>
      <dgm:spPr/>
    </dgm:pt>
    <dgm:pt modelId="{14285503-5003-4FB6-96F4-416F4AABC147}" type="pres">
      <dgm:prSet presAssocID="{F9384798-D48A-41A5-A7F2-961A11627C76}" presName="hierChild5" presStyleCnt="0"/>
      <dgm:spPr/>
    </dgm:pt>
    <dgm:pt modelId="{7FE7FDD2-85B1-442D-924F-C88C94F94F4B}" type="pres">
      <dgm:prSet presAssocID="{76DECDD6-1AA1-49C8-A354-35F30024FCBF}" presName="Name37" presStyleLbl="parChTrans1D3" presStyleIdx="1" presStyleCnt="3"/>
      <dgm:spPr/>
      <dgm:t>
        <a:bodyPr/>
        <a:lstStyle/>
        <a:p>
          <a:endParaRPr lang="sv-SE"/>
        </a:p>
      </dgm:t>
    </dgm:pt>
    <dgm:pt modelId="{0EDACEE4-85A6-4E92-B9AC-97FA988F8A17}" type="pres">
      <dgm:prSet presAssocID="{EDF35CB6-5DF8-4C87-A1F3-C5705263F0E5}" presName="hierRoot2" presStyleCnt="0">
        <dgm:presLayoutVars>
          <dgm:hierBranch val="init"/>
        </dgm:presLayoutVars>
      </dgm:prSet>
      <dgm:spPr/>
    </dgm:pt>
    <dgm:pt modelId="{46E2FFC7-0D99-4B7D-91A0-8C86EA02C8F1}" type="pres">
      <dgm:prSet presAssocID="{EDF35CB6-5DF8-4C87-A1F3-C5705263F0E5}" presName="rootComposite" presStyleCnt="0"/>
      <dgm:spPr/>
    </dgm:pt>
    <dgm:pt modelId="{2A39AE0D-2998-4C6A-9D55-F136A3227F64}" type="pres">
      <dgm:prSet presAssocID="{EDF35CB6-5DF8-4C87-A1F3-C5705263F0E5}" presName="rootText" presStyleLbl="node3" presStyleIdx="1" presStyleCnt="3" custLinFactX="-44642" custLinFactNeighborX="-100000" custLinFactNeighborY="2007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643056A9-6247-4D3B-9E41-AB8FF1BE28EE}" type="pres">
      <dgm:prSet presAssocID="{EDF35CB6-5DF8-4C87-A1F3-C5705263F0E5}" presName="rootConnector" presStyleLbl="node3" presStyleIdx="1" presStyleCnt="3"/>
      <dgm:spPr/>
      <dgm:t>
        <a:bodyPr/>
        <a:lstStyle/>
        <a:p>
          <a:endParaRPr lang="sv-SE"/>
        </a:p>
      </dgm:t>
    </dgm:pt>
    <dgm:pt modelId="{29BDFE29-11B7-493D-9F9B-4F5F1BD405D7}" type="pres">
      <dgm:prSet presAssocID="{EDF35CB6-5DF8-4C87-A1F3-C5705263F0E5}" presName="hierChild4" presStyleCnt="0"/>
      <dgm:spPr/>
    </dgm:pt>
    <dgm:pt modelId="{282A9046-BC44-4A55-B67D-740D3BCCD196}" type="pres">
      <dgm:prSet presAssocID="{EDF35CB6-5DF8-4C87-A1F3-C5705263F0E5}" presName="hierChild5" presStyleCnt="0"/>
      <dgm:spPr/>
    </dgm:pt>
    <dgm:pt modelId="{027B4E07-4EBC-4BC8-8317-6DB4A19FFB89}" type="pres">
      <dgm:prSet presAssocID="{1EE43303-4A99-430C-B44D-5DD7F8CB81B1}" presName="Name37" presStyleLbl="parChTrans1D3" presStyleIdx="2" presStyleCnt="3"/>
      <dgm:spPr/>
      <dgm:t>
        <a:bodyPr/>
        <a:lstStyle/>
        <a:p>
          <a:endParaRPr lang="sv-SE"/>
        </a:p>
      </dgm:t>
    </dgm:pt>
    <dgm:pt modelId="{AAD64080-7154-406F-8C7F-C49AA2E60CB4}" type="pres">
      <dgm:prSet presAssocID="{319C9C44-BA0F-4A66-8070-C630E4B4D22B}" presName="hierRoot2" presStyleCnt="0">
        <dgm:presLayoutVars>
          <dgm:hierBranch val="init"/>
        </dgm:presLayoutVars>
      </dgm:prSet>
      <dgm:spPr/>
    </dgm:pt>
    <dgm:pt modelId="{CC07EBE1-81BF-428C-B2A9-C853C19CA4CF}" type="pres">
      <dgm:prSet presAssocID="{319C9C44-BA0F-4A66-8070-C630E4B4D22B}" presName="rootComposite" presStyleCnt="0"/>
      <dgm:spPr/>
    </dgm:pt>
    <dgm:pt modelId="{A857FF94-F0AC-4E87-B3B1-34BABABA8D2B}" type="pres">
      <dgm:prSet presAssocID="{319C9C44-BA0F-4A66-8070-C630E4B4D22B}" presName="rootText" presStyleLbl="node3" presStyleIdx="2" presStyleCnt="3" custLinFactX="-46030" custLinFactNeighborX="-100000" custLinFactNeighborY="-31985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7DCFD3EB-898F-4E40-ACAF-2FC83A64B4DD}" type="pres">
      <dgm:prSet presAssocID="{319C9C44-BA0F-4A66-8070-C630E4B4D22B}" presName="rootConnector" presStyleLbl="node3" presStyleIdx="2" presStyleCnt="3"/>
      <dgm:spPr/>
      <dgm:t>
        <a:bodyPr/>
        <a:lstStyle/>
        <a:p>
          <a:endParaRPr lang="sv-SE"/>
        </a:p>
      </dgm:t>
    </dgm:pt>
    <dgm:pt modelId="{A29F0B0D-AB59-4F71-A99D-DCBA844E4194}" type="pres">
      <dgm:prSet presAssocID="{319C9C44-BA0F-4A66-8070-C630E4B4D22B}" presName="hierChild4" presStyleCnt="0"/>
      <dgm:spPr/>
    </dgm:pt>
    <dgm:pt modelId="{79936644-4E1C-4415-A4C2-774649741839}" type="pres">
      <dgm:prSet presAssocID="{319C9C44-BA0F-4A66-8070-C630E4B4D22B}" presName="hierChild5" presStyleCnt="0"/>
      <dgm:spPr/>
    </dgm:pt>
    <dgm:pt modelId="{F8AB4DB3-01BD-4DFE-AE53-E62FEE8B740C}" type="pres">
      <dgm:prSet presAssocID="{9F71523C-9453-45B0-ACEA-9BBC211185B9}" presName="hierChild5" presStyleCnt="0"/>
      <dgm:spPr/>
    </dgm:pt>
    <dgm:pt modelId="{460F6CB5-61CE-4102-B1C9-4A1019D7F48D}" type="pres">
      <dgm:prSet presAssocID="{72E9311F-CFD2-4F50-A01D-8A0317B93E0E}" presName="hierChild3" presStyleCnt="0"/>
      <dgm:spPr/>
    </dgm:pt>
  </dgm:ptLst>
  <dgm:cxnLst>
    <dgm:cxn modelId="{258BE6DB-DD86-4793-9CF1-C71A9C6DD96A}" type="presOf" srcId="{76DECDD6-1AA1-49C8-A354-35F30024FCBF}" destId="{7FE7FDD2-85B1-442D-924F-C88C94F94F4B}" srcOrd="0" destOrd="0" presId="urn:microsoft.com/office/officeart/2005/8/layout/orgChart1"/>
    <dgm:cxn modelId="{C831EED1-21B6-4A50-B1E5-A5D9CE7C7F7B}" type="presOf" srcId="{EDF35CB6-5DF8-4C87-A1F3-C5705263F0E5}" destId="{643056A9-6247-4D3B-9E41-AB8FF1BE28EE}" srcOrd="1" destOrd="0" presId="urn:microsoft.com/office/officeart/2005/8/layout/orgChart1"/>
    <dgm:cxn modelId="{9602B3A9-502D-485C-969A-22FB5EE9DEB2}" srcId="{9F71523C-9453-45B0-ACEA-9BBC211185B9}" destId="{F9384798-D48A-41A5-A7F2-961A11627C76}" srcOrd="0" destOrd="0" parTransId="{E1AC15D4-91F6-4452-BE34-BAE1C5D617C4}" sibTransId="{0D338164-EE75-4197-8D0E-013E028AD0AE}"/>
    <dgm:cxn modelId="{8B997440-D803-4525-AE2D-420DD63CEC70}" type="presOf" srcId="{87A57540-88CC-4140-957B-34B63DB09D1B}" destId="{F4FD2B2A-910E-4D60-B118-A16D9D988A8A}" srcOrd="0" destOrd="0" presId="urn:microsoft.com/office/officeart/2005/8/layout/orgChart1"/>
    <dgm:cxn modelId="{4A29EDB3-1397-4A15-A0F4-286E3EA195C7}" srcId="{87A57540-88CC-4140-957B-34B63DB09D1B}" destId="{72E9311F-CFD2-4F50-A01D-8A0317B93E0E}" srcOrd="0" destOrd="0" parTransId="{A731E962-C77C-4ADC-B586-98995D7E8C6E}" sibTransId="{4D1373AD-38DD-4FE5-8971-A72DFAFAAA9F}"/>
    <dgm:cxn modelId="{8FDC23B7-00FF-40A0-91FB-AA1FAED53DD2}" type="presOf" srcId="{F9384798-D48A-41A5-A7F2-961A11627C76}" destId="{8E744839-5301-4793-A4F7-C7D05FDD0BE9}" srcOrd="0" destOrd="0" presId="urn:microsoft.com/office/officeart/2005/8/layout/orgChart1"/>
    <dgm:cxn modelId="{E6BFA7CA-F46B-415D-9185-1A0B0B9AE8BE}" srcId="{9F71523C-9453-45B0-ACEA-9BBC211185B9}" destId="{EDF35CB6-5DF8-4C87-A1F3-C5705263F0E5}" srcOrd="1" destOrd="0" parTransId="{76DECDD6-1AA1-49C8-A354-35F30024FCBF}" sibTransId="{E958C694-8373-4269-BB2B-7EF009200305}"/>
    <dgm:cxn modelId="{C50732C4-903A-4434-8C63-EB859CCC8558}" type="presOf" srcId="{E1AC15D4-91F6-4452-BE34-BAE1C5D617C4}" destId="{A28BA982-9DDF-45D4-901B-BC2665324E62}" srcOrd="0" destOrd="0" presId="urn:microsoft.com/office/officeart/2005/8/layout/orgChart1"/>
    <dgm:cxn modelId="{DA32D2F3-5F14-4336-B455-433FB74150FB}" type="presOf" srcId="{1EE43303-4A99-430C-B44D-5DD7F8CB81B1}" destId="{027B4E07-4EBC-4BC8-8317-6DB4A19FFB89}" srcOrd="0" destOrd="0" presId="urn:microsoft.com/office/officeart/2005/8/layout/orgChart1"/>
    <dgm:cxn modelId="{03EBD6F0-5FC0-482A-8C3F-E57C7675F6F3}" type="presOf" srcId="{72E9311F-CFD2-4F50-A01D-8A0317B93E0E}" destId="{BEBB0FB8-D123-4FA2-9B9A-276A6E37166E}" srcOrd="0" destOrd="0" presId="urn:microsoft.com/office/officeart/2005/8/layout/orgChart1"/>
    <dgm:cxn modelId="{AA0F1A4D-DB84-45C9-A795-C3C82AEA0889}" type="presOf" srcId="{EE78A127-BD93-4824-8044-7A3F4C301E2A}" destId="{9D1DE8D0-A140-44AE-9888-48830A5EC2F5}" srcOrd="0" destOrd="0" presId="urn:microsoft.com/office/officeart/2005/8/layout/orgChart1"/>
    <dgm:cxn modelId="{27EB4237-2F4B-48E5-AA60-39BC970A73D5}" type="presOf" srcId="{319C9C44-BA0F-4A66-8070-C630E4B4D22B}" destId="{7DCFD3EB-898F-4E40-ACAF-2FC83A64B4DD}" srcOrd="1" destOrd="0" presId="urn:microsoft.com/office/officeart/2005/8/layout/orgChart1"/>
    <dgm:cxn modelId="{20C694F4-02A2-4D3F-ABB3-C226763E9374}" type="presOf" srcId="{319C9C44-BA0F-4A66-8070-C630E4B4D22B}" destId="{A857FF94-F0AC-4E87-B3B1-34BABABA8D2B}" srcOrd="0" destOrd="0" presId="urn:microsoft.com/office/officeart/2005/8/layout/orgChart1"/>
    <dgm:cxn modelId="{E92CF192-580A-4615-BA67-F3068A5A6399}" srcId="{72E9311F-CFD2-4F50-A01D-8A0317B93E0E}" destId="{9F71523C-9453-45B0-ACEA-9BBC211185B9}" srcOrd="0" destOrd="0" parTransId="{EE78A127-BD93-4824-8044-7A3F4C301E2A}" sibTransId="{30BBE4E7-6BBD-4939-9A26-C52B211E3211}"/>
    <dgm:cxn modelId="{4AB5E4CA-E4F3-4878-A28C-84BAF47EF73C}" type="presOf" srcId="{EDF35CB6-5DF8-4C87-A1F3-C5705263F0E5}" destId="{2A39AE0D-2998-4C6A-9D55-F136A3227F64}" srcOrd="0" destOrd="0" presId="urn:microsoft.com/office/officeart/2005/8/layout/orgChart1"/>
    <dgm:cxn modelId="{4505835B-989E-4DFC-B0EF-BC5DB3580ABB}" type="presOf" srcId="{9F71523C-9453-45B0-ACEA-9BBC211185B9}" destId="{9ED83A0A-CE53-4E74-B277-832CDA18616D}" srcOrd="0" destOrd="0" presId="urn:microsoft.com/office/officeart/2005/8/layout/orgChart1"/>
    <dgm:cxn modelId="{FEC6F6C6-9505-4C3F-A256-978D477545B2}" type="presOf" srcId="{F9384798-D48A-41A5-A7F2-961A11627C76}" destId="{57544E3C-9F18-43FB-BB49-F2745D974B2C}" srcOrd="1" destOrd="0" presId="urn:microsoft.com/office/officeart/2005/8/layout/orgChart1"/>
    <dgm:cxn modelId="{702B4F40-8614-4F96-B8D3-AB847F6C6D71}" type="presOf" srcId="{9F71523C-9453-45B0-ACEA-9BBC211185B9}" destId="{D4650B56-CA49-4E49-83AC-028ACB9F1C41}" srcOrd="1" destOrd="0" presId="urn:microsoft.com/office/officeart/2005/8/layout/orgChart1"/>
    <dgm:cxn modelId="{4958F832-130E-4A9E-B159-72D43CC885C6}" type="presOf" srcId="{72E9311F-CFD2-4F50-A01D-8A0317B93E0E}" destId="{BEEB49C4-A8D1-4BB4-9AE7-93F6CC5966FD}" srcOrd="1" destOrd="0" presId="urn:microsoft.com/office/officeart/2005/8/layout/orgChart1"/>
    <dgm:cxn modelId="{911CBAB4-7DA0-456C-A902-EC0ABCF5962C}" srcId="{9F71523C-9453-45B0-ACEA-9BBC211185B9}" destId="{319C9C44-BA0F-4A66-8070-C630E4B4D22B}" srcOrd="2" destOrd="0" parTransId="{1EE43303-4A99-430C-B44D-5DD7F8CB81B1}" sibTransId="{98A89E88-CB7A-47A6-A6E4-BF2122ECA4EF}"/>
    <dgm:cxn modelId="{3011376F-9F4E-464E-A884-3139F5548DBE}" type="presParOf" srcId="{F4FD2B2A-910E-4D60-B118-A16D9D988A8A}" destId="{4E1F3EDB-4E91-49D5-9F25-A860AB4FE9BB}" srcOrd="0" destOrd="0" presId="urn:microsoft.com/office/officeart/2005/8/layout/orgChart1"/>
    <dgm:cxn modelId="{5821EC2D-D02B-43DA-B761-5DA89E9978BF}" type="presParOf" srcId="{4E1F3EDB-4E91-49D5-9F25-A860AB4FE9BB}" destId="{17219C72-D46E-45AE-8B8E-1B2BE6495B62}" srcOrd="0" destOrd="0" presId="urn:microsoft.com/office/officeart/2005/8/layout/orgChart1"/>
    <dgm:cxn modelId="{4FF65180-004B-4252-B325-841F8953B5B3}" type="presParOf" srcId="{17219C72-D46E-45AE-8B8E-1B2BE6495B62}" destId="{BEBB0FB8-D123-4FA2-9B9A-276A6E37166E}" srcOrd="0" destOrd="0" presId="urn:microsoft.com/office/officeart/2005/8/layout/orgChart1"/>
    <dgm:cxn modelId="{96C8019C-4123-4C58-98B7-F38757AD80D6}" type="presParOf" srcId="{17219C72-D46E-45AE-8B8E-1B2BE6495B62}" destId="{BEEB49C4-A8D1-4BB4-9AE7-93F6CC5966FD}" srcOrd="1" destOrd="0" presId="urn:microsoft.com/office/officeart/2005/8/layout/orgChart1"/>
    <dgm:cxn modelId="{3897B12D-1849-4876-8B97-8872F6F85AA3}" type="presParOf" srcId="{4E1F3EDB-4E91-49D5-9F25-A860AB4FE9BB}" destId="{B6871C47-CCA0-44E6-A136-DFAB1CB54D5B}" srcOrd="1" destOrd="0" presId="urn:microsoft.com/office/officeart/2005/8/layout/orgChart1"/>
    <dgm:cxn modelId="{A094EF59-DFB7-4B6F-93E8-6C680D9F829D}" type="presParOf" srcId="{B6871C47-CCA0-44E6-A136-DFAB1CB54D5B}" destId="{9D1DE8D0-A140-44AE-9888-48830A5EC2F5}" srcOrd="0" destOrd="0" presId="urn:microsoft.com/office/officeart/2005/8/layout/orgChart1"/>
    <dgm:cxn modelId="{A18AFDF4-1FBF-4C10-8492-F5B997E7B2D0}" type="presParOf" srcId="{B6871C47-CCA0-44E6-A136-DFAB1CB54D5B}" destId="{F3E3BDAC-1BEB-4E29-BE35-8BCBFD56921C}" srcOrd="1" destOrd="0" presId="urn:microsoft.com/office/officeart/2005/8/layout/orgChart1"/>
    <dgm:cxn modelId="{A110B178-3956-4AF7-A049-9162AD6A04C7}" type="presParOf" srcId="{F3E3BDAC-1BEB-4E29-BE35-8BCBFD56921C}" destId="{81F8A52E-2884-44F6-A492-FC361DBA71C1}" srcOrd="0" destOrd="0" presId="urn:microsoft.com/office/officeart/2005/8/layout/orgChart1"/>
    <dgm:cxn modelId="{147FD937-DA80-4F85-B505-AC7B9842633D}" type="presParOf" srcId="{81F8A52E-2884-44F6-A492-FC361DBA71C1}" destId="{9ED83A0A-CE53-4E74-B277-832CDA18616D}" srcOrd="0" destOrd="0" presId="urn:microsoft.com/office/officeart/2005/8/layout/orgChart1"/>
    <dgm:cxn modelId="{313B24F4-B7BF-4563-8CC0-7785CBDD8E49}" type="presParOf" srcId="{81F8A52E-2884-44F6-A492-FC361DBA71C1}" destId="{D4650B56-CA49-4E49-83AC-028ACB9F1C41}" srcOrd="1" destOrd="0" presId="urn:microsoft.com/office/officeart/2005/8/layout/orgChart1"/>
    <dgm:cxn modelId="{5B0004F9-19B7-4EBC-9219-0A134210AC43}" type="presParOf" srcId="{F3E3BDAC-1BEB-4E29-BE35-8BCBFD56921C}" destId="{BA59B125-93DB-4892-A5FB-D555E264C5C3}" srcOrd="1" destOrd="0" presId="urn:microsoft.com/office/officeart/2005/8/layout/orgChart1"/>
    <dgm:cxn modelId="{4AC40276-E1EB-44D0-982F-0074AFBCE2A8}" type="presParOf" srcId="{BA59B125-93DB-4892-A5FB-D555E264C5C3}" destId="{A28BA982-9DDF-45D4-901B-BC2665324E62}" srcOrd="0" destOrd="0" presId="urn:microsoft.com/office/officeart/2005/8/layout/orgChart1"/>
    <dgm:cxn modelId="{F50699B9-8DC5-4E14-99BB-54F487FEBE1A}" type="presParOf" srcId="{BA59B125-93DB-4892-A5FB-D555E264C5C3}" destId="{FF308E3F-FA65-4920-B624-843F87D403C3}" srcOrd="1" destOrd="0" presId="urn:microsoft.com/office/officeart/2005/8/layout/orgChart1"/>
    <dgm:cxn modelId="{BBDCD585-D12C-414C-8222-A31A6D4A5AA2}" type="presParOf" srcId="{FF308E3F-FA65-4920-B624-843F87D403C3}" destId="{8F935144-C97C-407A-A897-437045BB2395}" srcOrd="0" destOrd="0" presId="urn:microsoft.com/office/officeart/2005/8/layout/orgChart1"/>
    <dgm:cxn modelId="{BD5608C1-157E-4A72-BC8F-616DCE49198C}" type="presParOf" srcId="{8F935144-C97C-407A-A897-437045BB2395}" destId="{8E744839-5301-4793-A4F7-C7D05FDD0BE9}" srcOrd="0" destOrd="0" presId="urn:microsoft.com/office/officeart/2005/8/layout/orgChart1"/>
    <dgm:cxn modelId="{8549DAD3-824A-4C8C-BD7F-748677300E5D}" type="presParOf" srcId="{8F935144-C97C-407A-A897-437045BB2395}" destId="{57544E3C-9F18-43FB-BB49-F2745D974B2C}" srcOrd="1" destOrd="0" presId="urn:microsoft.com/office/officeart/2005/8/layout/orgChart1"/>
    <dgm:cxn modelId="{37163398-3DA3-4427-942E-270282DBDCCE}" type="presParOf" srcId="{FF308E3F-FA65-4920-B624-843F87D403C3}" destId="{D845D56C-013D-459A-992A-C5646D13777D}" srcOrd="1" destOrd="0" presId="urn:microsoft.com/office/officeart/2005/8/layout/orgChart1"/>
    <dgm:cxn modelId="{B8BA221C-2B24-4869-892A-860AB6E2A335}" type="presParOf" srcId="{FF308E3F-FA65-4920-B624-843F87D403C3}" destId="{14285503-5003-4FB6-96F4-416F4AABC147}" srcOrd="2" destOrd="0" presId="urn:microsoft.com/office/officeart/2005/8/layout/orgChart1"/>
    <dgm:cxn modelId="{7A5DF7EA-22B4-4BFA-95BF-2E8383518F53}" type="presParOf" srcId="{BA59B125-93DB-4892-A5FB-D555E264C5C3}" destId="{7FE7FDD2-85B1-442D-924F-C88C94F94F4B}" srcOrd="2" destOrd="0" presId="urn:microsoft.com/office/officeart/2005/8/layout/orgChart1"/>
    <dgm:cxn modelId="{50B81935-1760-4D5C-9E8E-F1760F9ACDFF}" type="presParOf" srcId="{BA59B125-93DB-4892-A5FB-D555E264C5C3}" destId="{0EDACEE4-85A6-4E92-B9AC-97FA988F8A17}" srcOrd="3" destOrd="0" presId="urn:microsoft.com/office/officeart/2005/8/layout/orgChart1"/>
    <dgm:cxn modelId="{6D0386D5-A695-4903-BC23-5F3B241C7372}" type="presParOf" srcId="{0EDACEE4-85A6-4E92-B9AC-97FA988F8A17}" destId="{46E2FFC7-0D99-4B7D-91A0-8C86EA02C8F1}" srcOrd="0" destOrd="0" presId="urn:microsoft.com/office/officeart/2005/8/layout/orgChart1"/>
    <dgm:cxn modelId="{272B2BCC-113C-4354-9274-09613F6988C2}" type="presParOf" srcId="{46E2FFC7-0D99-4B7D-91A0-8C86EA02C8F1}" destId="{2A39AE0D-2998-4C6A-9D55-F136A3227F64}" srcOrd="0" destOrd="0" presId="urn:microsoft.com/office/officeart/2005/8/layout/orgChart1"/>
    <dgm:cxn modelId="{78FBC654-E909-4D7A-A7FB-A03B0314D9D9}" type="presParOf" srcId="{46E2FFC7-0D99-4B7D-91A0-8C86EA02C8F1}" destId="{643056A9-6247-4D3B-9E41-AB8FF1BE28EE}" srcOrd="1" destOrd="0" presId="urn:microsoft.com/office/officeart/2005/8/layout/orgChart1"/>
    <dgm:cxn modelId="{1BB3BED0-19E9-4A12-97D6-A4924D6BD7EC}" type="presParOf" srcId="{0EDACEE4-85A6-4E92-B9AC-97FA988F8A17}" destId="{29BDFE29-11B7-493D-9F9B-4F5F1BD405D7}" srcOrd="1" destOrd="0" presId="urn:microsoft.com/office/officeart/2005/8/layout/orgChart1"/>
    <dgm:cxn modelId="{09B2F57A-44F3-4CF5-B94B-A6EA9558ED3C}" type="presParOf" srcId="{0EDACEE4-85A6-4E92-B9AC-97FA988F8A17}" destId="{282A9046-BC44-4A55-B67D-740D3BCCD196}" srcOrd="2" destOrd="0" presId="urn:microsoft.com/office/officeart/2005/8/layout/orgChart1"/>
    <dgm:cxn modelId="{7F59AEF1-73BF-4D35-B99C-648EA2AB0D66}" type="presParOf" srcId="{BA59B125-93DB-4892-A5FB-D555E264C5C3}" destId="{027B4E07-4EBC-4BC8-8317-6DB4A19FFB89}" srcOrd="4" destOrd="0" presId="urn:microsoft.com/office/officeart/2005/8/layout/orgChart1"/>
    <dgm:cxn modelId="{1AA638DD-99D3-4D9A-9F5D-BF2A5AE19D74}" type="presParOf" srcId="{BA59B125-93DB-4892-A5FB-D555E264C5C3}" destId="{AAD64080-7154-406F-8C7F-C49AA2E60CB4}" srcOrd="5" destOrd="0" presId="urn:microsoft.com/office/officeart/2005/8/layout/orgChart1"/>
    <dgm:cxn modelId="{251775C9-EE0A-472A-9442-B92CF046C25C}" type="presParOf" srcId="{AAD64080-7154-406F-8C7F-C49AA2E60CB4}" destId="{CC07EBE1-81BF-428C-B2A9-C853C19CA4CF}" srcOrd="0" destOrd="0" presId="urn:microsoft.com/office/officeart/2005/8/layout/orgChart1"/>
    <dgm:cxn modelId="{6ECF0AC4-564F-49DD-B3F3-3C2F90148DC5}" type="presParOf" srcId="{CC07EBE1-81BF-428C-B2A9-C853C19CA4CF}" destId="{A857FF94-F0AC-4E87-B3B1-34BABABA8D2B}" srcOrd="0" destOrd="0" presId="urn:microsoft.com/office/officeart/2005/8/layout/orgChart1"/>
    <dgm:cxn modelId="{D29F5AD6-D483-4340-BA7B-38E1A8013FE2}" type="presParOf" srcId="{CC07EBE1-81BF-428C-B2A9-C853C19CA4CF}" destId="{7DCFD3EB-898F-4E40-ACAF-2FC83A64B4DD}" srcOrd="1" destOrd="0" presId="urn:microsoft.com/office/officeart/2005/8/layout/orgChart1"/>
    <dgm:cxn modelId="{8D269183-122C-4BBB-A330-D5006D8CCF7C}" type="presParOf" srcId="{AAD64080-7154-406F-8C7F-C49AA2E60CB4}" destId="{A29F0B0D-AB59-4F71-A99D-DCBA844E4194}" srcOrd="1" destOrd="0" presId="urn:microsoft.com/office/officeart/2005/8/layout/orgChart1"/>
    <dgm:cxn modelId="{50F52B4D-5A07-421D-A4C6-CB9537D3699A}" type="presParOf" srcId="{AAD64080-7154-406F-8C7F-C49AA2E60CB4}" destId="{79936644-4E1C-4415-A4C2-774649741839}" srcOrd="2" destOrd="0" presId="urn:microsoft.com/office/officeart/2005/8/layout/orgChart1"/>
    <dgm:cxn modelId="{CD19F377-C1FF-467F-AB10-D7CC3F6DF0FD}" type="presParOf" srcId="{F3E3BDAC-1BEB-4E29-BE35-8BCBFD56921C}" destId="{F8AB4DB3-01BD-4DFE-AE53-E62FEE8B740C}" srcOrd="2" destOrd="0" presId="urn:microsoft.com/office/officeart/2005/8/layout/orgChart1"/>
    <dgm:cxn modelId="{640098F8-7C89-4735-8AE7-9AFD8EB7EFCD}" type="presParOf" srcId="{4E1F3EDB-4E91-49D5-9F25-A860AB4FE9BB}" destId="{460F6CB5-61CE-4102-B1C9-4A1019D7F48D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A793246-E7A5-48BD-BB6A-8572464E59D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F9EADF2F-A585-4F3C-8E12-B1E3AF1DA487}" type="pres">
      <dgm:prSet presAssocID="{6A793246-E7A5-48BD-BB6A-8572464E59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B6F31F87-FAAD-418C-B1D6-C548DE5BC524}" type="presOf" srcId="{6A793246-E7A5-48BD-BB6A-8572464E59D0}" destId="{F9EADF2F-A585-4F3C-8E12-B1E3AF1DA487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98C7766-1E02-4D62-BB70-E5BE0DD9B90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AA3506E8-AC00-417E-8296-02A25B231867}" type="pres">
      <dgm:prSet presAssocID="{C98C7766-1E02-4D62-BB70-E5BE0DD9B90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E9503CBD-2D22-4160-92C8-331D720354A8}" type="presOf" srcId="{C98C7766-1E02-4D62-BB70-E5BE0DD9B907}" destId="{AA3506E8-AC00-417E-8296-02A25B231867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7A57540-88CC-4140-957B-34B63DB09D1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72E9311F-CFD2-4F50-A01D-8A0317B93E0E}">
      <dgm:prSet phldrT="[Text]"/>
      <dgm:spPr>
        <a:solidFill>
          <a:srgbClr val="92D050"/>
        </a:solidFill>
      </dgm:spPr>
      <dgm:t>
        <a:bodyPr/>
        <a:lstStyle/>
        <a:p>
          <a:r>
            <a:rPr lang="sv-SE" dirty="0" smtClean="0"/>
            <a:t>Java</a:t>
          </a:r>
          <a:endParaRPr lang="sv-SE" dirty="0"/>
        </a:p>
      </dgm:t>
    </dgm:pt>
    <dgm:pt modelId="{A731E962-C77C-4ADC-B586-98995D7E8C6E}" type="parTrans" cxnId="{4A29EDB3-1397-4A15-A0F4-286E3EA195C7}">
      <dgm:prSet/>
      <dgm:spPr/>
      <dgm:t>
        <a:bodyPr/>
        <a:lstStyle/>
        <a:p>
          <a:endParaRPr lang="sv-SE"/>
        </a:p>
      </dgm:t>
    </dgm:pt>
    <dgm:pt modelId="{4D1373AD-38DD-4FE5-8971-A72DFAFAAA9F}" type="sibTrans" cxnId="{4A29EDB3-1397-4A15-A0F4-286E3EA195C7}">
      <dgm:prSet/>
      <dgm:spPr/>
      <dgm:t>
        <a:bodyPr/>
        <a:lstStyle/>
        <a:p>
          <a:endParaRPr lang="sv-SE"/>
        </a:p>
      </dgm:t>
    </dgm:pt>
    <dgm:pt modelId="{9F71523C-9453-45B0-ACEA-9BBC211185B9}">
      <dgm:prSet phldrT="[Text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Simulation Main</a:t>
          </a:r>
          <a:endParaRPr lang="sv-SE" dirty="0"/>
        </a:p>
      </dgm:t>
    </dgm:pt>
    <dgm:pt modelId="{EE78A127-BD93-4824-8044-7A3F4C301E2A}" type="parTrans" cxnId="{E92CF192-580A-4615-BA67-F3068A5A6399}">
      <dgm:prSet/>
      <dgm:spPr/>
      <dgm:t>
        <a:bodyPr/>
        <a:lstStyle/>
        <a:p>
          <a:endParaRPr lang="sv-SE"/>
        </a:p>
      </dgm:t>
    </dgm:pt>
    <dgm:pt modelId="{30BBE4E7-6BBD-4939-9A26-C52B211E3211}" type="sibTrans" cxnId="{E92CF192-580A-4615-BA67-F3068A5A6399}">
      <dgm:prSet/>
      <dgm:spPr/>
      <dgm:t>
        <a:bodyPr/>
        <a:lstStyle/>
        <a:p>
          <a:endParaRPr lang="sv-SE"/>
        </a:p>
      </dgm:t>
    </dgm:pt>
    <dgm:pt modelId="{319C9C44-BA0F-4A66-8070-C630E4B4D22B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sv-SE" dirty="0" smtClean="0"/>
            <a:t>Simulation Data</a:t>
          </a:r>
          <a:endParaRPr lang="sv-SE" dirty="0"/>
        </a:p>
      </dgm:t>
    </dgm:pt>
    <dgm:pt modelId="{1EE43303-4A99-430C-B44D-5DD7F8CB81B1}" type="parTrans" cxnId="{911CBAB4-7DA0-456C-A902-EC0ABCF5962C}">
      <dgm:prSet/>
      <dgm:spPr/>
      <dgm:t>
        <a:bodyPr/>
        <a:lstStyle/>
        <a:p>
          <a:endParaRPr lang="sv-SE"/>
        </a:p>
      </dgm:t>
    </dgm:pt>
    <dgm:pt modelId="{98A89E88-CB7A-47A6-A6E4-BF2122ECA4EF}" type="sibTrans" cxnId="{911CBAB4-7DA0-456C-A902-EC0ABCF5962C}">
      <dgm:prSet/>
      <dgm:spPr/>
      <dgm:t>
        <a:bodyPr/>
        <a:lstStyle/>
        <a:p>
          <a:endParaRPr lang="sv-SE"/>
        </a:p>
      </dgm:t>
    </dgm:pt>
    <dgm:pt modelId="{EDF35CB6-5DF8-4C87-A1F3-C5705263F0E5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GUI</a:t>
          </a:r>
          <a:endParaRPr lang="sv-SE" dirty="0"/>
        </a:p>
      </dgm:t>
    </dgm:pt>
    <dgm:pt modelId="{76DECDD6-1AA1-49C8-A354-35F30024FCBF}" type="parTrans" cxnId="{E6BFA7CA-F46B-415D-9185-1A0B0B9AE8BE}">
      <dgm:prSet/>
      <dgm:spPr/>
      <dgm:t>
        <a:bodyPr/>
        <a:lstStyle/>
        <a:p>
          <a:endParaRPr lang="sv-SE"/>
        </a:p>
      </dgm:t>
    </dgm:pt>
    <dgm:pt modelId="{E958C694-8373-4269-BB2B-7EF009200305}" type="sibTrans" cxnId="{E6BFA7CA-F46B-415D-9185-1A0B0B9AE8BE}">
      <dgm:prSet/>
      <dgm:spPr/>
      <dgm:t>
        <a:bodyPr/>
        <a:lstStyle/>
        <a:p>
          <a:endParaRPr lang="sv-SE"/>
        </a:p>
      </dgm:t>
    </dgm:pt>
    <dgm:pt modelId="{F9384798-D48A-41A5-A7F2-961A11627C76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err="1" smtClean="0"/>
            <a:t>InputBox</a:t>
          </a:r>
          <a:endParaRPr lang="sv-SE" dirty="0"/>
        </a:p>
      </dgm:t>
    </dgm:pt>
    <dgm:pt modelId="{E1AC15D4-91F6-4452-BE34-BAE1C5D617C4}" type="parTrans" cxnId="{9602B3A9-502D-485C-969A-22FB5EE9DEB2}">
      <dgm:prSet/>
      <dgm:spPr/>
      <dgm:t>
        <a:bodyPr/>
        <a:lstStyle/>
        <a:p>
          <a:endParaRPr lang="sv-SE"/>
        </a:p>
      </dgm:t>
    </dgm:pt>
    <dgm:pt modelId="{0D338164-EE75-4197-8D0E-013E028AD0AE}" type="sibTrans" cxnId="{9602B3A9-502D-485C-969A-22FB5EE9DEB2}">
      <dgm:prSet/>
      <dgm:spPr/>
      <dgm:t>
        <a:bodyPr/>
        <a:lstStyle/>
        <a:p>
          <a:endParaRPr lang="sv-SE"/>
        </a:p>
      </dgm:t>
    </dgm:pt>
    <dgm:pt modelId="{05F9B87C-356D-4B46-BC02-EB76EAC23976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Simulation</a:t>
          </a:r>
          <a:endParaRPr lang="sv-SE" dirty="0"/>
        </a:p>
      </dgm:t>
    </dgm:pt>
    <dgm:pt modelId="{11E2D382-40B0-4583-BED6-1D88B95C83B8}" type="parTrans" cxnId="{496A2980-8705-4DA0-A90F-DE93039C32CE}">
      <dgm:prSet/>
      <dgm:spPr/>
      <dgm:t>
        <a:bodyPr/>
        <a:lstStyle/>
        <a:p>
          <a:endParaRPr lang="sv-SE"/>
        </a:p>
      </dgm:t>
    </dgm:pt>
    <dgm:pt modelId="{63B790AC-F406-4460-A6CC-FE835481593D}" type="sibTrans" cxnId="{496A2980-8705-4DA0-A90F-DE93039C32CE}">
      <dgm:prSet/>
      <dgm:spPr/>
      <dgm:t>
        <a:bodyPr/>
        <a:lstStyle/>
        <a:p>
          <a:endParaRPr lang="sv-SE"/>
        </a:p>
      </dgm:t>
    </dgm:pt>
    <dgm:pt modelId="{C6F06078-CB0E-4632-9369-3299394AC36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sv-SE" dirty="0" err="1" smtClean="0"/>
            <a:t>Establish</a:t>
          </a:r>
          <a:r>
            <a:rPr lang="sv-SE" dirty="0" smtClean="0"/>
            <a:t> Connection</a:t>
          </a:r>
        </a:p>
      </dgm:t>
    </dgm:pt>
    <dgm:pt modelId="{52D9D92E-82EB-4924-846B-A491803F7779}" type="parTrans" cxnId="{A2AF9C63-2E7C-4403-AE14-1C4B6F033328}">
      <dgm:prSet/>
      <dgm:spPr/>
      <dgm:t>
        <a:bodyPr/>
        <a:lstStyle/>
        <a:p>
          <a:endParaRPr lang="sv-SE"/>
        </a:p>
      </dgm:t>
    </dgm:pt>
    <dgm:pt modelId="{DF375D4D-36EC-4B97-942F-8047305620B0}" type="sibTrans" cxnId="{A2AF9C63-2E7C-4403-AE14-1C4B6F033328}">
      <dgm:prSet/>
      <dgm:spPr/>
      <dgm:t>
        <a:bodyPr/>
        <a:lstStyle/>
        <a:p>
          <a:endParaRPr lang="sv-SE"/>
        </a:p>
      </dgm:t>
    </dgm:pt>
    <dgm:pt modelId="{F4FD2B2A-910E-4D60-B118-A16D9D988A8A}" type="pres">
      <dgm:prSet presAssocID="{87A57540-88CC-4140-957B-34B63DB09D1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  <dgm:pt modelId="{4E1F3EDB-4E91-49D5-9F25-A860AB4FE9BB}" type="pres">
      <dgm:prSet presAssocID="{72E9311F-CFD2-4F50-A01D-8A0317B93E0E}" presName="hierRoot1" presStyleCnt="0">
        <dgm:presLayoutVars>
          <dgm:hierBranch val="init"/>
        </dgm:presLayoutVars>
      </dgm:prSet>
      <dgm:spPr/>
    </dgm:pt>
    <dgm:pt modelId="{17219C72-D46E-45AE-8B8E-1B2BE6495B62}" type="pres">
      <dgm:prSet presAssocID="{72E9311F-CFD2-4F50-A01D-8A0317B93E0E}" presName="rootComposite1" presStyleCnt="0"/>
      <dgm:spPr/>
    </dgm:pt>
    <dgm:pt modelId="{BEBB0FB8-D123-4FA2-9B9A-276A6E37166E}" type="pres">
      <dgm:prSet presAssocID="{72E9311F-CFD2-4F50-A01D-8A0317B93E0E}" presName="rootText1" presStyleLbl="node0" presStyleIdx="0" presStyleCnt="1" custScaleX="76123" custScaleY="60506" custLinFactNeighborX="971" custLinFactNeighborY="-10224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BEEB49C4-A8D1-4BB4-9AE7-93F6CC5966FD}" type="pres">
      <dgm:prSet presAssocID="{72E9311F-CFD2-4F50-A01D-8A0317B93E0E}" presName="rootConnector1" presStyleLbl="node1" presStyleIdx="0" presStyleCnt="0"/>
      <dgm:spPr/>
      <dgm:t>
        <a:bodyPr/>
        <a:lstStyle/>
        <a:p>
          <a:endParaRPr lang="sv-SE"/>
        </a:p>
      </dgm:t>
    </dgm:pt>
    <dgm:pt modelId="{B6871C47-CCA0-44E6-A136-DFAB1CB54D5B}" type="pres">
      <dgm:prSet presAssocID="{72E9311F-CFD2-4F50-A01D-8A0317B93E0E}" presName="hierChild2" presStyleCnt="0"/>
      <dgm:spPr/>
    </dgm:pt>
    <dgm:pt modelId="{9D1DE8D0-A140-44AE-9888-48830A5EC2F5}" type="pres">
      <dgm:prSet presAssocID="{EE78A127-BD93-4824-8044-7A3F4C301E2A}" presName="Name37" presStyleLbl="parChTrans1D2" presStyleIdx="0" presStyleCnt="1" custSzX="67416" custSzY="241903"/>
      <dgm:spPr/>
      <dgm:t>
        <a:bodyPr/>
        <a:lstStyle/>
        <a:p>
          <a:endParaRPr lang="sv-SE"/>
        </a:p>
      </dgm:t>
    </dgm:pt>
    <dgm:pt modelId="{F3E3BDAC-1BEB-4E29-BE35-8BCBFD56921C}" type="pres">
      <dgm:prSet presAssocID="{9F71523C-9453-45B0-ACEA-9BBC211185B9}" presName="hierRoot2" presStyleCnt="0">
        <dgm:presLayoutVars>
          <dgm:hierBranch val="init"/>
        </dgm:presLayoutVars>
      </dgm:prSet>
      <dgm:spPr/>
    </dgm:pt>
    <dgm:pt modelId="{81F8A52E-2884-44F6-A492-FC361DBA71C1}" type="pres">
      <dgm:prSet presAssocID="{9F71523C-9453-45B0-ACEA-9BBC211185B9}" presName="rootComposite" presStyleCnt="0"/>
      <dgm:spPr/>
    </dgm:pt>
    <dgm:pt modelId="{9ED83A0A-CE53-4E74-B277-832CDA18616D}" type="pres">
      <dgm:prSet presAssocID="{9F71523C-9453-45B0-ACEA-9BBC211185B9}" presName="rootText" presStyleLbl="node2" presStyleIdx="0" presStyleCnt="1" custScaleX="76123" custScaleY="60506" custLinFactNeighborX="-2763" custLinFactNeighborY="-483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D4650B56-CA49-4E49-83AC-028ACB9F1C41}" type="pres">
      <dgm:prSet presAssocID="{9F71523C-9453-45B0-ACEA-9BBC211185B9}" presName="rootConnector" presStyleLbl="node2" presStyleIdx="0" presStyleCnt="1"/>
      <dgm:spPr/>
      <dgm:t>
        <a:bodyPr/>
        <a:lstStyle/>
        <a:p>
          <a:endParaRPr lang="sv-SE"/>
        </a:p>
      </dgm:t>
    </dgm:pt>
    <dgm:pt modelId="{BA59B125-93DB-4892-A5FB-D555E264C5C3}" type="pres">
      <dgm:prSet presAssocID="{9F71523C-9453-45B0-ACEA-9BBC211185B9}" presName="hierChild4" presStyleCnt="0"/>
      <dgm:spPr/>
    </dgm:pt>
    <dgm:pt modelId="{A28BA982-9DDF-45D4-901B-BC2665324E62}" type="pres">
      <dgm:prSet presAssocID="{E1AC15D4-91F6-4452-BE34-BAE1C5D617C4}" presName="Name37" presStyleLbl="parChTrans1D3" presStyleIdx="0" presStyleCnt="4" custSzX="2020015" custSzY="366803"/>
      <dgm:spPr/>
      <dgm:t>
        <a:bodyPr/>
        <a:lstStyle/>
        <a:p>
          <a:endParaRPr lang="sv-SE"/>
        </a:p>
      </dgm:t>
    </dgm:pt>
    <dgm:pt modelId="{FF308E3F-FA65-4920-B624-843F87D403C3}" type="pres">
      <dgm:prSet presAssocID="{F9384798-D48A-41A5-A7F2-961A11627C76}" presName="hierRoot2" presStyleCnt="0">
        <dgm:presLayoutVars>
          <dgm:hierBranch val="init"/>
        </dgm:presLayoutVars>
      </dgm:prSet>
      <dgm:spPr/>
    </dgm:pt>
    <dgm:pt modelId="{8F935144-C97C-407A-A897-437045BB2395}" type="pres">
      <dgm:prSet presAssocID="{F9384798-D48A-41A5-A7F2-961A11627C76}" presName="rootComposite" presStyleCnt="0"/>
      <dgm:spPr/>
    </dgm:pt>
    <dgm:pt modelId="{8E744839-5301-4793-A4F7-C7D05FDD0BE9}" type="pres">
      <dgm:prSet presAssocID="{F9384798-D48A-41A5-A7F2-961A11627C76}" presName="rootText" presStyleLbl="node3" presStyleIdx="0" presStyleCnt="4" custScaleX="70249" custScaleY="62356" custLinFactX="-46854" custLinFactNeighborX="-100000" custLinFactNeighborY="30716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57544E3C-9F18-43FB-BB49-F2745D974B2C}" type="pres">
      <dgm:prSet presAssocID="{F9384798-D48A-41A5-A7F2-961A11627C76}" presName="rootConnector" presStyleLbl="node3" presStyleIdx="0" presStyleCnt="4"/>
      <dgm:spPr/>
      <dgm:t>
        <a:bodyPr/>
        <a:lstStyle/>
        <a:p>
          <a:endParaRPr lang="sv-SE"/>
        </a:p>
      </dgm:t>
    </dgm:pt>
    <dgm:pt modelId="{D845D56C-013D-459A-992A-C5646D13777D}" type="pres">
      <dgm:prSet presAssocID="{F9384798-D48A-41A5-A7F2-961A11627C76}" presName="hierChild4" presStyleCnt="0"/>
      <dgm:spPr/>
    </dgm:pt>
    <dgm:pt modelId="{14285503-5003-4FB6-96F4-416F4AABC147}" type="pres">
      <dgm:prSet presAssocID="{F9384798-D48A-41A5-A7F2-961A11627C76}" presName="hierChild5" presStyleCnt="0"/>
      <dgm:spPr/>
    </dgm:pt>
    <dgm:pt modelId="{7FE7FDD2-85B1-442D-924F-C88C94F94F4B}" type="pres">
      <dgm:prSet presAssocID="{76DECDD6-1AA1-49C8-A354-35F30024FCBF}" presName="Name37" presStyleLbl="parChTrans1D3" presStyleIdx="1" presStyleCnt="4" custSzX="2020015" custSzY="222941"/>
      <dgm:spPr/>
      <dgm:t>
        <a:bodyPr/>
        <a:lstStyle/>
        <a:p>
          <a:endParaRPr lang="sv-SE"/>
        </a:p>
      </dgm:t>
    </dgm:pt>
    <dgm:pt modelId="{0EDACEE4-85A6-4E92-B9AC-97FA988F8A17}" type="pres">
      <dgm:prSet presAssocID="{EDF35CB6-5DF8-4C87-A1F3-C5705263F0E5}" presName="hierRoot2" presStyleCnt="0">
        <dgm:presLayoutVars>
          <dgm:hierBranch val="init"/>
        </dgm:presLayoutVars>
      </dgm:prSet>
      <dgm:spPr/>
    </dgm:pt>
    <dgm:pt modelId="{46E2FFC7-0D99-4B7D-91A0-8C86EA02C8F1}" type="pres">
      <dgm:prSet presAssocID="{EDF35CB6-5DF8-4C87-A1F3-C5705263F0E5}" presName="rootComposite" presStyleCnt="0"/>
      <dgm:spPr/>
    </dgm:pt>
    <dgm:pt modelId="{2A39AE0D-2998-4C6A-9D55-F136A3227F64}" type="pres">
      <dgm:prSet presAssocID="{EDF35CB6-5DF8-4C87-A1F3-C5705263F0E5}" presName="rootText" presStyleLbl="node3" presStyleIdx="1" presStyleCnt="4" custScaleX="70249" custScaleY="62356" custLinFactNeighborX="-91309" custLinFactNeighborY="90349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643056A9-6247-4D3B-9E41-AB8FF1BE28EE}" type="pres">
      <dgm:prSet presAssocID="{EDF35CB6-5DF8-4C87-A1F3-C5705263F0E5}" presName="rootConnector" presStyleLbl="node3" presStyleIdx="1" presStyleCnt="4"/>
      <dgm:spPr/>
      <dgm:t>
        <a:bodyPr/>
        <a:lstStyle/>
        <a:p>
          <a:endParaRPr lang="sv-SE"/>
        </a:p>
      </dgm:t>
    </dgm:pt>
    <dgm:pt modelId="{29BDFE29-11B7-493D-9F9B-4F5F1BD405D7}" type="pres">
      <dgm:prSet presAssocID="{EDF35CB6-5DF8-4C87-A1F3-C5705263F0E5}" presName="hierChild4" presStyleCnt="0"/>
      <dgm:spPr/>
    </dgm:pt>
    <dgm:pt modelId="{282A9046-BC44-4A55-B67D-740D3BCCD196}" type="pres">
      <dgm:prSet presAssocID="{EDF35CB6-5DF8-4C87-A1F3-C5705263F0E5}" presName="hierChild5" presStyleCnt="0"/>
      <dgm:spPr/>
    </dgm:pt>
    <dgm:pt modelId="{027B4E07-4EBC-4BC8-8317-6DB4A19FFB89}" type="pres">
      <dgm:prSet presAssocID="{1EE43303-4A99-430C-B44D-5DD7F8CB81B1}" presName="Name37" presStyleLbl="parChTrans1D3" presStyleIdx="2" presStyleCnt="4" custSzX="934496" custSzY="57018"/>
      <dgm:spPr/>
      <dgm:t>
        <a:bodyPr/>
        <a:lstStyle/>
        <a:p>
          <a:endParaRPr lang="sv-SE"/>
        </a:p>
      </dgm:t>
    </dgm:pt>
    <dgm:pt modelId="{AAD64080-7154-406F-8C7F-C49AA2E60CB4}" type="pres">
      <dgm:prSet presAssocID="{319C9C44-BA0F-4A66-8070-C630E4B4D22B}" presName="hierRoot2" presStyleCnt="0">
        <dgm:presLayoutVars>
          <dgm:hierBranch val="init"/>
        </dgm:presLayoutVars>
      </dgm:prSet>
      <dgm:spPr/>
    </dgm:pt>
    <dgm:pt modelId="{CC07EBE1-81BF-428C-B2A9-C853C19CA4CF}" type="pres">
      <dgm:prSet presAssocID="{319C9C44-BA0F-4A66-8070-C630E4B4D22B}" presName="rootComposite" presStyleCnt="0"/>
      <dgm:spPr/>
    </dgm:pt>
    <dgm:pt modelId="{A857FF94-F0AC-4E87-B3B1-34BABABA8D2B}" type="pres">
      <dgm:prSet presAssocID="{319C9C44-BA0F-4A66-8070-C630E4B4D22B}" presName="rootText" presStyleLbl="node3" presStyleIdx="2" presStyleCnt="4" custScaleX="70249" custScaleY="62356" custLinFactX="-82558" custLinFactY="50075" custLinFactNeighborX="-100000" custLinFactNeighborY="100000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7DCFD3EB-898F-4E40-ACAF-2FC83A64B4DD}" type="pres">
      <dgm:prSet presAssocID="{319C9C44-BA0F-4A66-8070-C630E4B4D22B}" presName="rootConnector" presStyleLbl="node3" presStyleIdx="2" presStyleCnt="4"/>
      <dgm:spPr/>
      <dgm:t>
        <a:bodyPr/>
        <a:lstStyle/>
        <a:p>
          <a:endParaRPr lang="sv-SE"/>
        </a:p>
      </dgm:t>
    </dgm:pt>
    <dgm:pt modelId="{A29F0B0D-AB59-4F71-A99D-DCBA844E4194}" type="pres">
      <dgm:prSet presAssocID="{319C9C44-BA0F-4A66-8070-C630E4B4D22B}" presName="hierChild4" presStyleCnt="0"/>
      <dgm:spPr/>
    </dgm:pt>
    <dgm:pt modelId="{79936644-4E1C-4415-A4C2-774649741839}" type="pres">
      <dgm:prSet presAssocID="{319C9C44-BA0F-4A66-8070-C630E4B4D22B}" presName="hierChild5" presStyleCnt="0"/>
      <dgm:spPr/>
    </dgm:pt>
    <dgm:pt modelId="{A5F1C5BA-BE24-4FD8-A429-261CC818E31C}" type="pres">
      <dgm:prSet presAssocID="{11E2D382-40B0-4583-BED6-1D88B95C83B8}" presName="Name37" presStyleLbl="parChTrans1D3" presStyleIdx="3" presStyleCnt="4" custSzX="817806" custSzY="276955"/>
      <dgm:spPr/>
      <dgm:t>
        <a:bodyPr/>
        <a:lstStyle/>
        <a:p>
          <a:endParaRPr lang="sv-SE"/>
        </a:p>
      </dgm:t>
    </dgm:pt>
    <dgm:pt modelId="{8627C2C8-8CA6-4A66-9007-69CB9EC2D3AE}" type="pres">
      <dgm:prSet presAssocID="{05F9B87C-356D-4B46-BC02-EB76EAC23976}" presName="hierRoot2" presStyleCnt="0">
        <dgm:presLayoutVars>
          <dgm:hierBranch val="init"/>
        </dgm:presLayoutVars>
      </dgm:prSet>
      <dgm:spPr/>
    </dgm:pt>
    <dgm:pt modelId="{2E0F69D2-D10D-4D2B-8A3F-ABC183D54C3D}" type="pres">
      <dgm:prSet presAssocID="{05F9B87C-356D-4B46-BC02-EB76EAC23976}" presName="rootComposite" presStyleCnt="0"/>
      <dgm:spPr/>
    </dgm:pt>
    <dgm:pt modelId="{31EA975D-3AA0-4757-B811-37841E7F7FF9}" type="pres">
      <dgm:prSet presAssocID="{05F9B87C-356D-4B46-BC02-EB76EAC23976}" presName="rootText" presStyleLbl="node3" presStyleIdx="3" presStyleCnt="4" custScaleX="70249" custScaleY="62356" custLinFactNeighborX="-91309" custLinFactNeighborY="-9196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65E3C7FE-9E4D-4D11-BFF9-20A1A925AE5C}" type="pres">
      <dgm:prSet presAssocID="{05F9B87C-356D-4B46-BC02-EB76EAC23976}" presName="rootConnector" presStyleLbl="node3" presStyleIdx="3" presStyleCnt="4"/>
      <dgm:spPr/>
      <dgm:t>
        <a:bodyPr/>
        <a:lstStyle/>
        <a:p>
          <a:endParaRPr lang="sv-SE"/>
        </a:p>
      </dgm:t>
    </dgm:pt>
    <dgm:pt modelId="{E8A495D4-3518-45DF-A62B-14517CBCCA4A}" type="pres">
      <dgm:prSet presAssocID="{05F9B87C-356D-4B46-BC02-EB76EAC23976}" presName="hierChild4" presStyleCnt="0"/>
      <dgm:spPr/>
    </dgm:pt>
    <dgm:pt modelId="{FC62B6B3-EDA3-4BF1-A015-952442FC093A}" type="pres">
      <dgm:prSet presAssocID="{52D9D92E-82EB-4924-846B-A491803F7779}" presName="Name37" presStyleLbl="parChTrans1D4" presStyleIdx="0" presStyleCnt="1" custSzX="1432008" custSzY="396944"/>
      <dgm:spPr/>
      <dgm:t>
        <a:bodyPr/>
        <a:lstStyle/>
        <a:p>
          <a:endParaRPr lang="sv-SE"/>
        </a:p>
      </dgm:t>
    </dgm:pt>
    <dgm:pt modelId="{8CBA0764-AB23-4070-ACEA-A82B890F737A}" type="pres">
      <dgm:prSet presAssocID="{C6F06078-CB0E-4632-9369-3299394AC368}" presName="hierRoot2" presStyleCnt="0">
        <dgm:presLayoutVars>
          <dgm:hierBranch val="init"/>
        </dgm:presLayoutVars>
      </dgm:prSet>
      <dgm:spPr/>
    </dgm:pt>
    <dgm:pt modelId="{3710518C-B918-4849-84EB-ABC473993972}" type="pres">
      <dgm:prSet presAssocID="{C6F06078-CB0E-4632-9369-3299394AC368}" presName="rootComposite" presStyleCnt="0"/>
      <dgm:spPr/>
    </dgm:pt>
    <dgm:pt modelId="{1CB42FB7-CB90-46FE-91AA-31B079D17D38}" type="pres">
      <dgm:prSet presAssocID="{C6F06078-CB0E-4632-9369-3299394AC368}" presName="rootText" presStyleLbl="node4" presStyleIdx="0" presStyleCnt="1" custScaleX="70249" custScaleY="62356" custLinFactNeighborX="-82326" custLinFactNeighborY="-40552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FB6EC242-EA75-44F6-A589-7DBCE76EF4A0}" type="pres">
      <dgm:prSet presAssocID="{C6F06078-CB0E-4632-9369-3299394AC368}" presName="rootConnector" presStyleLbl="node4" presStyleIdx="0" presStyleCnt="1"/>
      <dgm:spPr/>
      <dgm:t>
        <a:bodyPr/>
        <a:lstStyle/>
        <a:p>
          <a:endParaRPr lang="sv-SE"/>
        </a:p>
      </dgm:t>
    </dgm:pt>
    <dgm:pt modelId="{740124C8-982B-4D96-82C1-49ECD51EB0BA}" type="pres">
      <dgm:prSet presAssocID="{C6F06078-CB0E-4632-9369-3299394AC368}" presName="hierChild4" presStyleCnt="0"/>
      <dgm:spPr/>
    </dgm:pt>
    <dgm:pt modelId="{0A1001B7-93B3-44DB-817A-85BC460B568C}" type="pres">
      <dgm:prSet presAssocID="{C6F06078-CB0E-4632-9369-3299394AC368}" presName="hierChild5" presStyleCnt="0"/>
      <dgm:spPr/>
    </dgm:pt>
    <dgm:pt modelId="{55CE2A71-2E76-42EC-8614-7BD612AEFED5}" type="pres">
      <dgm:prSet presAssocID="{05F9B87C-356D-4B46-BC02-EB76EAC23976}" presName="hierChild5" presStyleCnt="0"/>
      <dgm:spPr/>
    </dgm:pt>
    <dgm:pt modelId="{F8AB4DB3-01BD-4DFE-AE53-E62FEE8B740C}" type="pres">
      <dgm:prSet presAssocID="{9F71523C-9453-45B0-ACEA-9BBC211185B9}" presName="hierChild5" presStyleCnt="0"/>
      <dgm:spPr/>
    </dgm:pt>
    <dgm:pt modelId="{460F6CB5-61CE-4102-B1C9-4A1019D7F48D}" type="pres">
      <dgm:prSet presAssocID="{72E9311F-CFD2-4F50-A01D-8A0317B93E0E}" presName="hierChild3" presStyleCnt="0"/>
      <dgm:spPr/>
    </dgm:pt>
  </dgm:ptLst>
  <dgm:cxnLst>
    <dgm:cxn modelId="{8B6A4D8F-BD5C-4FF0-BA0D-15DAA7345878}" type="presOf" srcId="{C6F06078-CB0E-4632-9369-3299394AC368}" destId="{1CB42FB7-CB90-46FE-91AA-31B079D17D38}" srcOrd="0" destOrd="0" presId="urn:microsoft.com/office/officeart/2005/8/layout/orgChart1"/>
    <dgm:cxn modelId="{9DB794F3-A504-41B9-B550-32F7341EFD6F}" type="presOf" srcId="{319C9C44-BA0F-4A66-8070-C630E4B4D22B}" destId="{7DCFD3EB-898F-4E40-ACAF-2FC83A64B4DD}" srcOrd="1" destOrd="0" presId="urn:microsoft.com/office/officeart/2005/8/layout/orgChart1"/>
    <dgm:cxn modelId="{49CC19DE-C3BC-4C40-90F3-F5EF7ED39C84}" type="presOf" srcId="{EE78A127-BD93-4824-8044-7A3F4C301E2A}" destId="{9D1DE8D0-A140-44AE-9888-48830A5EC2F5}" srcOrd="0" destOrd="0" presId="urn:microsoft.com/office/officeart/2005/8/layout/orgChart1"/>
    <dgm:cxn modelId="{C1941A40-AE4F-433F-97F7-6C8D8AEDA562}" type="presOf" srcId="{9F71523C-9453-45B0-ACEA-9BBC211185B9}" destId="{D4650B56-CA49-4E49-83AC-028ACB9F1C41}" srcOrd="1" destOrd="0" presId="urn:microsoft.com/office/officeart/2005/8/layout/orgChart1"/>
    <dgm:cxn modelId="{68305F21-08DC-4980-9035-7F68A85EF49B}" type="presOf" srcId="{11E2D382-40B0-4583-BED6-1D88B95C83B8}" destId="{A5F1C5BA-BE24-4FD8-A429-261CC818E31C}" srcOrd="0" destOrd="0" presId="urn:microsoft.com/office/officeart/2005/8/layout/orgChart1"/>
    <dgm:cxn modelId="{911CBAB4-7DA0-456C-A902-EC0ABCF5962C}" srcId="{9F71523C-9453-45B0-ACEA-9BBC211185B9}" destId="{319C9C44-BA0F-4A66-8070-C630E4B4D22B}" srcOrd="2" destOrd="0" parTransId="{1EE43303-4A99-430C-B44D-5DD7F8CB81B1}" sibTransId="{98A89E88-CB7A-47A6-A6E4-BF2122ECA4EF}"/>
    <dgm:cxn modelId="{B001F066-BE72-4688-868E-3FEBFD890A5A}" type="presOf" srcId="{76DECDD6-1AA1-49C8-A354-35F30024FCBF}" destId="{7FE7FDD2-85B1-442D-924F-C88C94F94F4B}" srcOrd="0" destOrd="0" presId="urn:microsoft.com/office/officeart/2005/8/layout/orgChart1"/>
    <dgm:cxn modelId="{BAEFFFE4-1B6C-49BD-9C8E-D4FD6BB3E8C0}" type="presOf" srcId="{C6F06078-CB0E-4632-9369-3299394AC368}" destId="{FB6EC242-EA75-44F6-A589-7DBCE76EF4A0}" srcOrd="1" destOrd="0" presId="urn:microsoft.com/office/officeart/2005/8/layout/orgChart1"/>
    <dgm:cxn modelId="{9EB543FC-5CD6-488A-94B1-C468A9B2735A}" type="presOf" srcId="{9F71523C-9453-45B0-ACEA-9BBC211185B9}" destId="{9ED83A0A-CE53-4E74-B277-832CDA18616D}" srcOrd="0" destOrd="0" presId="urn:microsoft.com/office/officeart/2005/8/layout/orgChart1"/>
    <dgm:cxn modelId="{6E1DEF49-65D9-434F-AE95-FD5CCBEBBA3A}" type="presOf" srcId="{72E9311F-CFD2-4F50-A01D-8A0317B93E0E}" destId="{BEBB0FB8-D123-4FA2-9B9A-276A6E37166E}" srcOrd="0" destOrd="0" presId="urn:microsoft.com/office/officeart/2005/8/layout/orgChart1"/>
    <dgm:cxn modelId="{FD7D7E3C-C2F4-4119-BCAA-5D2F0919DEFD}" type="presOf" srcId="{52D9D92E-82EB-4924-846B-A491803F7779}" destId="{FC62B6B3-EDA3-4BF1-A015-952442FC093A}" srcOrd="0" destOrd="0" presId="urn:microsoft.com/office/officeart/2005/8/layout/orgChart1"/>
    <dgm:cxn modelId="{BCFCBF19-E2DB-41FF-819D-CE3FAFA5EA3F}" type="presOf" srcId="{F9384798-D48A-41A5-A7F2-961A11627C76}" destId="{8E744839-5301-4793-A4F7-C7D05FDD0BE9}" srcOrd="0" destOrd="0" presId="urn:microsoft.com/office/officeart/2005/8/layout/orgChart1"/>
    <dgm:cxn modelId="{7C1C2F11-0E99-4635-92DC-342FEE8185C8}" type="presOf" srcId="{E1AC15D4-91F6-4452-BE34-BAE1C5D617C4}" destId="{A28BA982-9DDF-45D4-901B-BC2665324E62}" srcOrd="0" destOrd="0" presId="urn:microsoft.com/office/officeart/2005/8/layout/orgChart1"/>
    <dgm:cxn modelId="{4A29EDB3-1397-4A15-A0F4-286E3EA195C7}" srcId="{87A57540-88CC-4140-957B-34B63DB09D1B}" destId="{72E9311F-CFD2-4F50-A01D-8A0317B93E0E}" srcOrd="0" destOrd="0" parTransId="{A731E962-C77C-4ADC-B586-98995D7E8C6E}" sibTransId="{4D1373AD-38DD-4FE5-8971-A72DFAFAAA9F}"/>
    <dgm:cxn modelId="{06769891-14FB-471F-B913-D5F1DEA0D0C4}" type="presOf" srcId="{F9384798-D48A-41A5-A7F2-961A11627C76}" destId="{57544E3C-9F18-43FB-BB49-F2745D974B2C}" srcOrd="1" destOrd="0" presId="urn:microsoft.com/office/officeart/2005/8/layout/orgChart1"/>
    <dgm:cxn modelId="{E92CF192-580A-4615-BA67-F3068A5A6399}" srcId="{72E9311F-CFD2-4F50-A01D-8A0317B93E0E}" destId="{9F71523C-9453-45B0-ACEA-9BBC211185B9}" srcOrd="0" destOrd="0" parTransId="{EE78A127-BD93-4824-8044-7A3F4C301E2A}" sibTransId="{30BBE4E7-6BBD-4939-9A26-C52B211E3211}"/>
    <dgm:cxn modelId="{3FA02540-4B3D-463D-9A90-849019F52EF4}" type="presOf" srcId="{1EE43303-4A99-430C-B44D-5DD7F8CB81B1}" destId="{027B4E07-4EBC-4BC8-8317-6DB4A19FFB89}" srcOrd="0" destOrd="0" presId="urn:microsoft.com/office/officeart/2005/8/layout/orgChart1"/>
    <dgm:cxn modelId="{7848FADF-B9EA-43BB-B117-1F8A7069FDF2}" type="presOf" srcId="{87A57540-88CC-4140-957B-34B63DB09D1B}" destId="{F4FD2B2A-910E-4D60-B118-A16D9D988A8A}" srcOrd="0" destOrd="0" presId="urn:microsoft.com/office/officeart/2005/8/layout/orgChart1"/>
    <dgm:cxn modelId="{9602B3A9-502D-485C-969A-22FB5EE9DEB2}" srcId="{9F71523C-9453-45B0-ACEA-9BBC211185B9}" destId="{F9384798-D48A-41A5-A7F2-961A11627C76}" srcOrd="0" destOrd="0" parTransId="{E1AC15D4-91F6-4452-BE34-BAE1C5D617C4}" sibTransId="{0D338164-EE75-4197-8D0E-013E028AD0AE}"/>
    <dgm:cxn modelId="{0D8830A1-F63E-49B6-8AAA-84F0A7A53AC4}" type="presOf" srcId="{319C9C44-BA0F-4A66-8070-C630E4B4D22B}" destId="{A857FF94-F0AC-4E87-B3B1-34BABABA8D2B}" srcOrd="0" destOrd="0" presId="urn:microsoft.com/office/officeart/2005/8/layout/orgChart1"/>
    <dgm:cxn modelId="{452D1D6C-C88C-47D3-BA9C-F5FEB5558B80}" type="presOf" srcId="{EDF35CB6-5DF8-4C87-A1F3-C5705263F0E5}" destId="{2A39AE0D-2998-4C6A-9D55-F136A3227F64}" srcOrd="0" destOrd="0" presId="urn:microsoft.com/office/officeart/2005/8/layout/orgChart1"/>
    <dgm:cxn modelId="{A2AF9C63-2E7C-4403-AE14-1C4B6F033328}" srcId="{05F9B87C-356D-4B46-BC02-EB76EAC23976}" destId="{C6F06078-CB0E-4632-9369-3299394AC368}" srcOrd="0" destOrd="0" parTransId="{52D9D92E-82EB-4924-846B-A491803F7779}" sibTransId="{DF375D4D-36EC-4B97-942F-8047305620B0}"/>
    <dgm:cxn modelId="{E6BFA7CA-F46B-415D-9185-1A0B0B9AE8BE}" srcId="{9F71523C-9453-45B0-ACEA-9BBC211185B9}" destId="{EDF35CB6-5DF8-4C87-A1F3-C5705263F0E5}" srcOrd="1" destOrd="0" parTransId="{76DECDD6-1AA1-49C8-A354-35F30024FCBF}" sibTransId="{E958C694-8373-4269-BB2B-7EF009200305}"/>
    <dgm:cxn modelId="{EF69C14A-D27D-4B2C-BCCF-94C1913CA2D6}" type="presOf" srcId="{05F9B87C-356D-4B46-BC02-EB76EAC23976}" destId="{65E3C7FE-9E4D-4D11-BFF9-20A1A925AE5C}" srcOrd="1" destOrd="0" presId="urn:microsoft.com/office/officeart/2005/8/layout/orgChart1"/>
    <dgm:cxn modelId="{B3E7ED4D-DC7B-4B24-8950-F3C71FCD2079}" type="presOf" srcId="{05F9B87C-356D-4B46-BC02-EB76EAC23976}" destId="{31EA975D-3AA0-4757-B811-37841E7F7FF9}" srcOrd="0" destOrd="0" presId="urn:microsoft.com/office/officeart/2005/8/layout/orgChart1"/>
    <dgm:cxn modelId="{496A2980-8705-4DA0-A90F-DE93039C32CE}" srcId="{9F71523C-9453-45B0-ACEA-9BBC211185B9}" destId="{05F9B87C-356D-4B46-BC02-EB76EAC23976}" srcOrd="3" destOrd="0" parTransId="{11E2D382-40B0-4583-BED6-1D88B95C83B8}" sibTransId="{63B790AC-F406-4460-A6CC-FE835481593D}"/>
    <dgm:cxn modelId="{CD84A798-C96D-4694-9ECE-EB0A257FE108}" type="presOf" srcId="{EDF35CB6-5DF8-4C87-A1F3-C5705263F0E5}" destId="{643056A9-6247-4D3B-9E41-AB8FF1BE28EE}" srcOrd="1" destOrd="0" presId="urn:microsoft.com/office/officeart/2005/8/layout/orgChart1"/>
    <dgm:cxn modelId="{9C09C106-25D7-40C8-87AC-D0480CA61CB6}" type="presOf" srcId="{72E9311F-CFD2-4F50-A01D-8A0317B93E0E}" destId="{BEEB49C4-A8D1-4BB4-9AE7-93F6CC5966FD}" srcOrd="1" destOrd="0" presId="urn:microsoft.com/office/officeart/2005/8/layout/orgChart1"/>
    <dgm:cxn modelId="{CC86EB64-7C1C-4308-BBCA-018DCD83D4DF}" type="presParOf" srcId="{F4FD2B2A-910E-4D60-B118-A16D9D988A8A}" destId="{4E1F3EDB-4E91-49D5-9F25-A860AB4FE9BB}" srcOrd="0" destOrd="0" presId="urn:microsoft.com/office/officeart/2005/8/layout/orgChart1"/>
    <dgm:cxn modelId="{F768310A-E38B-49FA-9F77-CDA6B2C2EEB6}" type="presParOf" srcId="{4E1F3EDB-4E91-49D5-9F25-A860AB4FE9BB}" destId="{17219C72-D46E-45AE-8B8E-1B2BE6495B62}" srcOrd="0" destOrd="0" presId="urn:microsoft.com/office/officeart/2005/8/layout/orgChart1"/>
    <dgm:cxn modelId="{3CA95D9D-58B9-4124-BDFB-8BAE5C3D251D}" type="presParOf" srcId="{17219C72-D46E-45AE-8B8E-1B2BE6495B62}" destId="{BEBB0FB8-D123-4FA2-9B9A-276A6E37166E}" srcOrd="0" destOrd="0" presId="urn:microsoft.com/office/officeart/2005/8/layout/orgChart1"/>
    <dgm:cxn modelId="{C8F21AC2-2B54-4E23-BA5D-BCDEBE620F6C}" type="presParOf" srcId="{17219C72-D46E-45AE-8B8E-1B2BE6495B62}" destId="{BEEB49C4-A8D1-4BB4-9AE7-93F6CC5966FD}" srcOrd="1" destOrd="0" presId="urn:microsoft.com/office/officeart/2005/8/layout/orgChart1"/>
    <dgm:cxn modelId="{398FA083-9EA5-48DD-AEAD-096A83666809}" type="presParOf" srcId="{4E1F3EDB-4E91-49D5-9F25-A860AB4FE9BB}" destId="{B6871C47-CCA0-44E6-A136-DFAB1CB54D5B}" srcOrd="1" destOrd="0" presId="urn:microsoft.com/office/officeart/2005/8/layout/orgChart1"/>
    <dgm:cxn modelId="{F5E6F372-5E1D-4408-AB6A-9A99FFB13F4D}" type="presParOf" srcId="{B6871C47-CCA0-44E6-A136-DFAB1CB54D5B}" destId="{9D1DE8D0-A140-44AE-9888-48830A5EC2F5}" srcOrd="0" destOrd="0" presId="urn:microsoft.com/office/officeart/2005/8/layout/orgChart1"/>
    <dgm:cxn modelId="{EF39FA8E-32FE-47EF-9DE2-C43DB0B12E7E}" type="presParOf" srcId="{B6871C47-CCA0-44E6-A136-DFAB1CB54D5B}" destId="{F3E3BDAC-1BEB-4E29-BE35-8BCBFD56921C}" srcOrd="1" destOrd="0" presId="urn:microsoft.com/office/officeart/2005/8/layout/orgChart1"/>
    <dgm:cxn modelId="{A99AEAC3-CC3E-43DB-88B9-ABA3839F2DB1}" type="presParOf" srcId="{F3E3BDAC-1BEB-4E29-BE35-8BCBFD56921C}" destId="{81F8A52E-2884-44F6-A492-FC361DBA71C1}" srcOrd="0" destOrd="0" presId="urn:microsoft.com/office/officeart/2005/8/layout/orgChart1"/>
    <dgm:cxn modelId="{B3FB8B35-58F7-41A5-8E99-BC3C86B9AB5B}" type="presParOf" srcId="{81F8A52E-2884-44F6-A492-FC361DBA71C1}" destId="{9ED83A0A-CE53-4E74-B277-832CDA18616D}" srcOrd="0" destOrd="0" presId="urn:microsoft.com/office/officeart/2005/8/layout/orgChart1"/>
    <dgm:cxn modelId="{CF72F7CA-43E6-4ED3-9AD3-6FE3A6CC8D2B}" type="presParOf" srcId="{81F8A52E-2884-44F6-A492-FC361DBA71C1}" destId="{D4650B56-CA49-4E49-83AC-028ACB9F1C41}" srcOrd="1" destOrd="0" presId="urn:microsoft.com/office/officeart/2005/8/layout/orgChart1"/>
    <dgm:cxn modelId="{FE0CF5F2-17CB-4471-B372-177D8CEB808F}" type="presParOf" srcId="{F3E3BDAC-1BEB-4E29-BE35-8BCBFD56921C}" destId="{BA59B125-93DB-4892-A5FB-D555E264C5C3}" srcOrd="1" destOrd="0" presId="urn:microsoft.com/office/officeart/2005/8/layout/orgChart1"/>
    <dgm:cxn modelId="{5EC938FE-928F-4103-A0DC-F1A5AD26283F}" type="presParOf" srcId="{BA59B125-93DB-4892-A5FB-D555E264C5C3}" destId="{A28BA982-9DDF-45D4-901B-BC2665324E62}" srcOrd="0" destOrd="0" presId="urn:microsoft.com/office/officeart/2005/8/layout/orgChart1"/>
    <dgm:cxn modelId="{94E0FA12-BC80-459D-853F-1A8F3FE15F53}" type="presParOf" srcId="{BA59B125-93DB-4892-A5FB-D555E264C5C3}" destId="{FF308E3F-FA65-4920-B624-843F87D403C3}" srcOrd="1" destOrd="0" presId="urn:microsoft.com/office/officeart/2005/8/layout/orgChart1"/>
    <dgm:cxn modelId="{61BDD5E7-4746-428E-A34A-86D19E6B5957}" type="presParOf" srcId="{FF308E3F-FA65-4920-B624-843F87D403C3}" destId="{8F935144-C97C-407A-A897-437045BB2395}" srcOrd="0" destOrd="0" presId="urn:microsoft.com/office/officeart/2005/8/layout/orgChart1"/>
    <dgm:cxn modelId="{44E503B1-B023-4224-BCF2-6A0FCEA8AD9D}" type="presParOf" srcId="{8F935144-C97C-407A-A897-437045BB2395}" destId="{8E744839-5301-4793-A4F7-C7D05FDD0BE9}" srcOrd="0" destOrd="0" presId="urn:microsoft.com/office/officeart/2005/8/layout/orgChart1"/>
    <dgm:cxn modelId="{B5CE5505-430C-4B47-9607-0FE41825ED6A}" type="presParOf" srcId="{8F935144-C97C-407A-A897-437045BB2395}" destId="{57544E3C-9F18-43FB-BB49-F2745D974B2C}" srcOrd="1" destOrd="0" presId="urn:microsoft.com/office/officeart/2005/8/layout/orgChart1"/>
    <dgm:cxn modelId="{50F0B85B-4C1A-4652-8EC2-30442D91138F}" type="presParOf" srcId="{FF308E3F-FA65-4920-B624-843F87D403C3}" destId="{D845D56C-013D-459A-992A-C5646D13777D}" srcOrd="1" destOrd="0" presId="urn:microsoft.com/office/officeart/2005/8/layout/orgChart1"/>
    <dgm:cxn modelId="{604D8FAD-BDDB-4035-9309-9ED3C0021E2C}" type="presParOf" srcId="{FF308E3F-FA65-4920-B624-843F87D403C3}" destId="{14285503-5003-4FB6-96F4-416F4AABC147}" srcOrd="2" destOrd="0" presId="urn:microsoft.com/office/officeart/2005/8/layout/orgChart1"/>
    <dgm:cxn modelId="{7700C1FA-4B1C-4930-BDF9-E1FB0166F475}" type="presParOf" srcId="{BA59B125-93DB-4892-A5FB-D555E264C5C3}" destId="{7FE7FDD2-85B1-442D-924F-C88C94F94F4B}" srcOrd="2" destOrd="0" presId="urn:microsoft.com/office/officeart/2005/8/layout/orgChart1"/>
    <dgm:cxn modelId="{310C7155-D46F-4EA2-B7D4-7F04C32A4A2A}" type="presParOf" srcId="{BA59B125-93DB-4892-A5FB-D555E264C5C3}" destId="{0EDACEE4-85A6-4E92-B9AC-97FA988F8A17}" srcOrd="3" destOrd="0" presId="urn:microsoft.com/office/officeart/2005/8/layout/orgChart1"/>
    <dgm:cxn modelId="{CB24DE8E-E7C0-444F-9A6E-0722691B7E47}" type="presParOf" srcId="{0EDACEE4-85A6-4E92-B9AC-97FA988F8A17}" destId="{46E2FFC7-0D99-4B7D-91A0-8C86EA02C8F1}" srcOrd="0" destOrd="0" presId="urn:microsoft.com/office/officeart/2005/8/layout/orgChart1"/>
    <dgm:cxn modelId="{D936B63C-862F-4261-871C-C75F8D12E231}" type="presParOf" srcId="{46E2FFC7-0D99-4B7D-91A0-8C86EA02C8F1}" destId="{2A39AE0D-2998-4C6A-9D55-F136A3227F64}" srcOrd="0" destOrd="0" presId="urn:microsoft.com/office/officeart/2005/8/layout/orgChart1"/>
    <dgm:cxn modelId="{B9B16DC2-6FCD-46B8-94B5-931D0F8B5979}" type="presParOf" srcId="{46E2FFC7-0D99-4B7D-91A0-8C86EA02C8F1}" destId="{643056A9-6247-4D3B-9E41-AB8FF1BE28EE}" srcOrd="1" destOrd="0" presId="urn:microsoft.com/office/officeart/2005/8/layout/orgChart1"/>
    <dgm:cxn modelId="{B9CC8EC1-DCAC-4F2A-AADA-EB3B4CBABAD6}" type="presParOf" srcId="{0EDACEE4-85A6-4E92-B9AC-97FA988F8A17}" destId="{29BDFE29-11B7-493D-9F9B-4F5F1BD405D7}" srcOrd="1" destOrd="0" presId="urn:microsoft.com/office/officeart/2005/8/layout/orgChart1"/>
    <dgm:cxn modelId="{9E4359E7-7B9C-4896-8004-C7E3C8FF9F6B}" type="presParOf" srcId="{0EDACEE4-85A6-4E92-B9AC-97FA988F8A17}" destId="{282A9046-BC44-4A55-B67D-740D3BCCD196}" srcOrd="2" destOrd="0" presId="urn:microsoft.com/office/officeart/2005/8/layout/orgChart1"/>
    <dgm:cxn modelId="{6C329F61-73F8-4C27-B9B4-44FEF3603792}" type="presParOf" srcId="{BA59B125-93DB-4892-A5FB-D555E264C5C3}" destId="{027B4E07-4EBC-4BC8-8317-6DB4A19FFB89}" srcOrd="4" destOrd="0" presId="urn:microsoft.com/office/officeart/2005/8/layout/orgChart1"/>
    <dgm:cxn modelId="{D1B34BB5-2C02-402E-87E6-BB4ECA60F623}" type="presParOf" srcId="{BA59B125-93DB-4892-A5FB-D555E264C5C3}" destId="{AAD64080-7154-406F-8C7F-C49AA2E60CB4}" srcOrd="5" destOrd="0" presId="urn:microsoft.com/office/officeart/2005/8/layout/orgChart1"/>
    <dgm:cxn modelId="{FA5BACAA-A4DD-4BB1-84E6-A3667FEC1A57}" type="presParOf" srcId="{AAD64080-7154-406F-8C7F-C49AA2E60CB4}" destId="{CC07EBE1-81BF-428C-B2A9-C853C19CA4CF}" srcOrd="0" destOrd="0" presId="urn:microsoft.com/office/officeart/2005/8/layout/orgChart1"/>
    <dgm:cxn modelId="{FB554288-949C-412F-8462-01622539186D}" type="presParOf" srcId="{CC07EBE1-81BF-428C-B2A9-C853C19CA4CF}" destId="{A857FF94-F0AC-4E87-B3B1-34BABABA8D2B}" srcOrd="0" destOrd="0" presId="urn:microsoft.com/office/officeart/2005/8/layout/orgChart1"/>
    <dgm:cxn modelId="{C7D0DE77-E1D1-426F-8EEF-698F081411AF}" type="presParOf" srcId="{CC07EBE1-81BF-428C-B2A9-C853C19CA4CF}" destId="{7DCFD3EB-898F-4E40-ACAF-2FC83A64B4DD}" srcOrd="1" destOrd="0" presId="urn:microsoft.com/office/officeart/2005/8/layout/orgChart1"/>
    <dgm:cxn modelId="{1A4A35C0-7EBB-41C7-8303-E07E0E85C9B4}" type="presParOf" srcId="{AAD64080-7154-406F-8C7F-C49AA2E60CB4}" destId="{A29F0B0D-AB59-4F71-A99D-DCBA844E4194}" srcOrd="1" destOrd="0" presId="urn:microsoft.com/office/officeart/2005/8/layout/orgChart1"/>
    <dgm:cxn modelId="{3F649A8F-64CC-4452-BAA7-450BF80996A9}" type="presParOf" srcId="{AAD64080-7154-406F-8C7F-C49AA2E60CB4}" destId="{79936644-4E1C-4415-A4C2-774649741839}" srcOrd="2" destOrd="0" presId="urn:microsoft.com/office/officeart/2005/8/layout/orgChart1"/>
    <dgm:cxn modelId="{03188BA3-952A-4EB7-9FA5-4B11C90DA7AC}" type="presParOf" srcId="{BA59B125-93DB-4892-A5FB-D555E264C5C3}" destId="{A5F1C5BA-BE24-4FD8-A429-261CC818E31C}" srcOrd="6" destOrd="0" presId="urn:microsoft.com/office/officeart/2005/8/layout/orgChart1"/>
    <dgm:cxn modelId="{40E77168-D09C-493D-8BD2-136B14CC0B04}" type="presParOf" srcId="{BA59B125-93DB-4892-A5FB-D555E264C5C3}" destId="{8627C2C8-8CA6-4A66-9007-69CB9EC2D3AE}" srcOrd="7" destOrd="0" presId="urn:microsoft.com/office/officeart/2005/8/layout/orgChart1"/>
    <dgm:cxn modelId="{16FD8CB8-9569-45BC-8A37-19FAEE08438C}" type="presParOf" srcId="{8627C2C8-8CA6-4A66-9007-69CB9EC2D3AE}" destId="{2E0F69D2-D10D-4D2B-8A3F-ABC183D54C3D}" srcOrd="0" destOrd="0" presId="urn:microsoft.com/office/officeart/2005/8/layout/orgChart1"/>
    <dgm:cxn modelId="{F94CCEE7-67E3-4EC4-A376-EC8821FF19C5}" type="presParOf" srcId="{2E0F69D2-D10D-4D2B-8A3F-ABC183D54C3D}" destId="{31EA975D-3AA0-4757-B811-37841E7F7FF9}" srcOrd="0" destOrd="0" presId="urn:microsoft.com/office/officeart/2005/8/layout/orgChart1"/>
    <dgm:cxn modelId="{6E53EB16-F0C4-4716-8AAB-944E4E7E306C}" type="presParOf" srcId="{2E0F69D2-D10D-4D2B-8A3F-ABC183D54C3D}" destId="{65E3C7FE-9E4D-4D11-BFF9-20A1A925AE5C}" srcOrd="1" destOrd="0" presId="urn:microsoft.com/office/officeart/2005/8/layout/orgChart1"/>
    <dgm:cxn modelId="{21CA9D38-5A28-460E-AF0D-81B2B3BB476B}" type="presParOf" srcId="{8627C2C8-8CA6-4A66-9007-69CB9EC2D3AE}" destId="{E8A495D4-3518-45DF-A62B-14517CBCCA4A}" srcOrd="1" destOrd="0" presId="urn:microsoft.com/office/officeart/2005/8/layout/orgChart1"/>
    <dgm:cxn modelId="{4090DBC3-581D-49D0-A46D-2D9F451A65EB}" type="presParOf" srcId="{E8A495D4-3518-45DF-A62B-14517CBCCA4A}" destId="{FC62B6B3-EDA3-4BF1-A015-952442FC093A}" srcOrd="0" destOrd="0" presId="urn:microsoft.com/office/officeart/2005/8/layout/orgChart1"/>
    <dgm:cxn modelId="{326B1327-31E7-4FFA-9C85-785B1F7B05EC}" type="presParOf" srcId="{E8A495D4-3518-45DF-A62B-14517CBCCA4A}" destId="{8CBA0764-AB23-4070-ACEA-A82B890F737A}" srcOrd="1" destOrd="0" presId="urn:microsoft.com/office/officeart/2005/8/layout/orgChart1"/>
    <dgm:cxn modelId="{1E9F32D9-0EF8-46C5-AF54-998D47E93787}" type="presParOf" srcId="{8CBA0764-AB23-4070-ACEA-A82B890F737A}" destId="{3710518C-B918-4849-84EB-ABC473993972}" srcOrd="0" destOrd="0" presId="urn:microsoft.com/office/officeart/2005/8/layout/orgChart1"/>
    <dgm:cxn modelId="{77FFDD8D-FE87-414C-8A88-DB55E4681E22}" type="presParOf" srcId="{3710518C-B918-4849-84EB-ABC473993972}" destId="{1CB42FB7-CB90-46FE-91AA-31B079D17D38}" srcOrd="0" destOrd="0" presId="urn:microsoft.com/office/officeart/2005/8/layout/orgChart1"/>
    <dgm:cxn modelId="{24A8CBDA-A74D-42FF-966A-93C19809F4DF}" type="presParOf" srcId="{3710518C-B918-4849-84EB-ABC473993972}" destId="{FB6EC242-EA75-44F6-A589-7DBCE76EF4A0}" srcOrd="1" destOrd="0" presId="urn:microsoft.com/office/officeart/2005/8/layout/orgChart1"/>
    <dgm:cxn modelId="{52482160-9AFA-4B31-926A-1673AFD17B71}" type="presParOf" srcId="{8CBA0764-AB23-4070-ACEA-A82B890F737A}" destId="{740124C8-982B-4D96-82C1-49ECD51EB0BA}" srcOrd="1" destOrd="0" presId="urn:microsoft.com/office/officeart/2005/8/layout/orgChart1"/>
    <dgm:cxn modelId="{AB56B56E-F8AE-43E1-B020-1D3701BEC56E}" type="presParOf" srcId="{8CBA0764-AB23-4070-ACEA-A82B890F737A}" destId="{0A1001B7-93B3-44DB-817A-85BC460B568C}" srcOrd="2" destOrd="0" presId="urn:microsoft.com/office/officeart/2005/8/layout/orgChart1"/>
    <dgm:cxn modelId="{0A5FEFA5-B13C-4831-B6A8-B17EB203EE19}" type="presParOf" srcId="{8627C2C8-8CA6-4A66-9007-69CB9EC2D3AE}" destId="{55CE2A71-2E76-42EC-8614-7BD612AEFED5}" srcOrd="2" destOrd="0" presId="urn:microsoft.com/office/officeart/2005/8/layout/orgChart1"/>
    <dgm:cxn modelId="{C52CEF97-4C55-41E8-9C39-6C6A84018739}" type="presParOf" srcId="{F3E3BDAC-1BEB-4E29-BE35-8BCBFD56921C}" destId="{F8AB4DB3-01BD-4DFE-AE53-E62FEE8B740C}" srcOrd="2" destOrd="0" presId="urn:microsoft.com/office/officeart/2005/8/layout/orgChart1"/>
    <dgm:cxn modelId="{9834D206-37EE-48FA-B1F5-9E219527A0A3}" type="presParOf" srcId="{4E1F3EDB-4E91-49D5-9F25-A860AB4FE9BB}" destId="{460F6CB5-61CE-4102-B1C9-4A1019D7F48D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1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BA69BEA-D794-4989-A256-1B052FB5A5A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6D14A867-521F-423E-9EBA-46346651A159}" type="pres">
      <dgm:prSet presAssocID="{EBA69BEA-D794-4989-A256-1B052FB5A5A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0159848E-51B7-47BD-9F3E-9A4DD33B500C}" type="presOf" srcId="{EBA69BEA-D794-4989-A256-1B052FB5A5A4}" destId="{6D14A867-521F-423E-9EBA-46346651A159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A793246-E7A5-48BD-BB6A-8572464E59D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F9EADF2F-A585-4F3C-8E12-B1E3AF1DA487}" type="pres">
      <dgm:prSet presAssocID="{6A793246-E7A5-48BD-BB6A-8572464E59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D4E4A3CC-44B8-485E-8620-ADC6E5A348E6}" type="presOf" srcId="{6A793246-E7A5-48BD-BB6A-8572464E59D0}" destId="{F9EADF2F-A585-4F3C-8E12-B1E3AF1DA487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98C7766-1E02-4D62-BB70-E5BE0DD9B90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AA3506E8-AC00-417E-8296-02A25B231867}" type="pres">
      <dgm:prSet presAssocID="{C98C7766-1E02-4D62-BB70-E5BE0DD9B90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C3B7EC97-85E5-42D2-853B-709FC9C530E9}" type="presOf" srcId="{C98C7766-1E02-4D62-BB70-E5BE0DD9B907}" destId="{AA3506E8-AC00-417E-8296-02A25B231867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1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7A57540-88CC-4140-957B-34B63DB09D1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72E9311F-CFD2-4F50-A01D-8A0317B93E0E}">
      <dgm:prSet phldrT="[Text]"/>
      <dgm:spPr>
        <a:solidFill>
          <a:srgbClr val="92D050"/>
        </a:solidFill>
      </dgm:spPr>
      <dgm:t>
        <a:bodyPr/>
        <a:lstStyle/>
        <a:p>
          <a:r>
            <a:rPr lang="sv-SE" dirty="0" smtClean="0"/>
            <a:t>Java</a:t>
          </a:r>
          <a:endParaRPr lang="sv-SE" dirty="0"/>
        </a:p>
      </dgm:t>
    </dgm:pt>
    <dgm:pt modelId="{A731E962-C77C-4ADC-B586-98995D7E8C6E}" type="parTrans" cxnId="{4A29EDB3-1397-4A15-A0F4-286E3EA195C7}">
      <dgm:prSet/>
      <dgm:spPr/>
      <dgm:t>
        <a:bodyPr/>
        <a:lstStyle/>
        <a:p>
          <a:endParaRPr lang="sv-SE"/>
        </a:p>
      </dgm:t>
    </dgm:pt>
    <dgm:pt modelId="{4D1373AD-38DD-4FE5-8971-A72DFAFAAA9F}" type="sibTrans" cxnId="{4A29EDB3-1397-4A15-A0F4-286E3EA195C7}">
      <dgm:prSet/>
      <dgm:spPr/>
      <dgm:t>
        <a:bodyPr/>
        <a:lstStyle/>
        <a:p>
          <a:endParaRPr lang="sv-SE"/>
        </a:p>
      </dgm:t>
    </dgm:pt>
    <dgm:pt modelId="{9F71523C-9453-45B0-ACEA-9BBC211185B9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sv-SE" dirty="0" smtClean="0"/>
            <a:t>Simulation Main</a:t>
          </a:r>
          <a:endParaRPr lang="sv-SE" dirty="0"/>
        </a:p>
      </dgm:t>
    </dgm:pt>
    <dgm:pt modelId="{EE78A127-BD93-4824-8044-7A3F4C301E2A}" type="parTrans" cxnId="{E92CF192-580A-4615-BA67-F3068A5A6399}">
      <dgm:prSet/>
      <dgm:spPr/>
      <dgm:t>
        <a:bodyPr/>
        <a:lstStyle/>
        <a:p>
          <a:endParaRPr lang="sv-SE"/>
        </a:p>
      </dgm:t>
    </dgm:pt>
    <dgm:pt modelId="{30BBE4E7-6BBD-4939-9A26-C52B211E3211}" type="sibTrans" cxnId="{E92CF192-580A-4615-BA67-F3068A5A6399}">
      <dgm:prSet/>
      <dgm:spPr/>
      <dgm:t>
        <a:bodyPr/>
        <a:lstStyle/>
        <a:p>
          <a:endParaRPr lang="sv-SE"/>
        </a:p>
      </dgm:t>
    </dgm:pt>
    <dgm:pt modelId="{319C9C44-BA0F-4A66-8070-C630E4B4D22B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sv-SE" dirty="0" smtClean="0"/>
            <a:t>Simulation Data</a:t>
          </a:r>
          <a:endParaRPr lang="sv-SE" dirty="0"/>
        </a:p>
      </dgm:t>
    </dgm:pt>
    <dgm:pt modelId="{1EE43303-4A99-430C-B44D-5DD7F8CB81B1}" type="parTrans" cxnId="{911CBAB4-7DA0-456C-A902-EC0ABCF5962C}">
      <dgm:prSet/>
      <dgm:spPr/>
      <dgm:t>
        <a:bodyPr/>
        <a:lstStyle/>
        <a:p>
          <a:endParaRPr lang="sv-SE"/>
        </a:p>
      </dgm:t>
    </dgm:pt>
    <dgm:pt modelId="{98A89E88-CB7A-47A6-A6E4-BF2122ECA4EF}" type="sibTrans" cxnId="{911CBAB4-7DA0-456C-A902-EC0ABCF5962C}">
      <dgm:prSet/>
      <dgm:spPr/>
      <dgm:t>
        <a:bodyPr/>
        <a:lstStyle/>
        <a:p>
          <a:endParaRPr lang="sv-SE"/>
        </a:p>
      </dgm:t>
    </dgm:pt>
    <dgm:pt modelId="{EDF35CB6-5DF8-4C87-A1F3-C5705263F0E5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GUI</a:t>
          </a:r>
          <a:endParaRPr lang="sv-SE" dirty="0"/>
        </a:p>
      </dgm:t>
    </dgm:pt>
    <dgm:pt modelId="{76DECDD6-1AA1-49C8-A354-35F30024FCBF}" type="parTrans" cxnId="{E6BFA7CA-F46B-415D-9185-1A0B0B9AE8BE}">
      <dgm:prSet/>
      <dgm:spPr/>
      <dgm:t>
        <a:bodyPr/>
        <a:lstStyle/>
        <a:p>
          <a:endParaRPr lang="sv-SE"/>
        </a:p>
      </dgm:t>
    </dgm:pt>
    <dgm:pt modelId="{E958C694-8373-4269-BB2B-7EF009200305}" type="sibTrans" cxnId="{E6BFA7CA-F46B-415D-9185-1A0B0B9AE8BE}">
      <dgm:prSet/>
      <dgm:spPr/>
      <dgm:t>
        <a:bodyPr/>
        <a:lstStyle/>
        <a:p>
          <a:endParaRPr lang="sv-SE"/>
        </a:p>
      </dgm:t>
    </dgm:pt>
    <dgm:pt modelId="{F9384798-D48A-41A5-A7F2-961A11627C76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err="1" smtClean="0"/>
            <a:t>InputBox</a:t>
          </a:r>
          <a:endParaRPr lang="sv-SE" dirty="0"/>
        </a:p>
      </dgm:t>
    </dgm:pt>
    <dgm:pt modelId="{E1AC15D4-91F6-4452-BE34-BAE1C5D617C4}" type="parTrans" cxnId="{9602B3A9-502D-485C-969A-22FB5EE9DEB2}">
      <dgm:prSet/>
      <dgm:spPr/>
      <dgm:t>
        <a:bodyPr/>
        <a:lstStyle/>
        <a:p>
          <a:endParaRPr lang="sv-SE"/>
        </a:p>
      </dgm:t>
    </dgm:pt>
    <dgm:pt modelId="{0D338164-EE75-4197-8D0E-013E028AD0AE}" type="sibTrans" cxnId="{9602B3A9-502D-485C-969A-22FB5EE9DEB2}">
      <dgm:prSet/>
      <dgm:spPr/>
      <dgm:t>
        <a:bodyPr/>
        <a:lstStyle/>
        <a:p>
          <a:endParaRPr lang="sv-SE"/>
        </a:p>
      </dgm:t>
    </dgm:pt>
    <dgm:pt modelId="{05F9B87C-356D-4B46-BC02-EB76EAC23976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Simulation</a:t>
          </a:r>
          <a:endParaRPr lang="sv-SE" dirty="0"/>
        </a:p>
      </dgm:t>
    </dgm:pt>
    <dgm:pt modelId="{11E2D382-40B0-4583-BED6-1D88B95C83B8}" type="parTrans" cxnId="{496A2980-8705-4DA0-A90F-DE93039C32CE}">
      <dgm:prSet/>
      <dgm:spPr/>
      <dgm:t>
        <a:bodyPr/>
        <a:lstStyle/>
        <a:p>
          <a:endParaRPr lang="sv-SE"/>
        </a:p>
      </dgm:t>
    </dgm:pt>
    <dgm:pt modelId="{63B790AC-F406-4460-A6CC-FE835481593D}" type="sibTrans" cxnId="{496A2980-8705-4DA0-A90F-DE93039C32CE}">
      <dgm:prSet/>
      <dgm:spPr/>
      <dgm:t>
        <a:bodyPr/>
        <a:lstStyle/>
        <a:p>
          <a:endParaRPr lang="sv-SE"/>
        </a:p>
      </dgm:t>
    </dgm:pt>
    <dgm:pt modelId="{C6F06078-CB0E-4632-9369-3299394AC36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sv-SE" dirty="0" err="1" smtClean="0"/>
            <a:t>Establish</a:t>
          </a:r>
          <a:r>
            <a:rPr lang="sv-SE" dirty="0" smtClean="0"/>
            <a:t> Connection</a:t>
          </a:r>
        </a:p>
      </dgm:t>
    </dgm:pt>
    <dgm:pt modelId="{52D9D92E-82EB-4924-846B-A491803F7779}" type="parTrans" cxnId="{A2AF9C63-2E7C-4403-AE14-1C4B6F033328}">
      <dgm:prSet/>
      <dgm:spPr/>
      <dgm:t>
        <a:bodyPr/>
        <a:lstStyle/>
        <a:p>
          <a:endParaRPr lang="sv-SE"/>
        </a:p>
      </dgm:t>
    </dgm:pt>
    <dgm:pt modelId="{DF375D4D-36EC-4B97-942F-8047305620B0}" type="sibTrans" cxnId="{A2AF9C63-2E7C-4403-AE14-1C4B6F033328}">
      <dgm:prSet/>
      <dgm:spPr/>
      <dgm:t>
        <a:bodyPr/>
        <a:lstStyle/>
        <a:p>
          <a:endParaRPr lang="sv-SE"/>
        </a:p>
      </dgm:t>
    </dgm:pt>
    <dgm:pt modelId="{955F4996-DC0D-4A39-932C-45EAD159D5A3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Connection check</a:t>
          </a:r>
          <a:endParaRPr lang="sv-SE" dirty="0"/>
        </a:p>
      </dgm:t>
    </dgm:pt>
    <dgm:pt modelId="{7C4B5EBA-65D0-4F54-B1C6-204DB297708A}" type="parTrans" cxnId="{3667A64D-459C-4F21-A1D0-3AC25C779674}">
      <dgm:prSet/>
      <dgm:spPr/>
      <dgm:t>
        <a:bodyPr/>
        <a:lstStyle/>
        <a:p>
          <a:endParaRPr lang="sv-SE"/>
        </a:p>
      </dgm:t>
    </dgm:pt>
    <dgm:pt modelId="{4044CC7F-DBA6-4436-9956-C79618343CF8}" type="sibTrans" cxnId="{3667A64D-459C-4F21-A1D0-3AC25C779674}">
      <dgm:prSet/>
      <dgm:spPr/>
      <dgm:t>
        <a:bodyPr/>
        <a:lstStyle/>
        <a:p>
          <a:endParaRPr lang="sv-SE"/>
        </a:p>
      </dgm:t>
    </dgm:pt>
    <dgm:pt modelId="{F4FD2B2A-910E-4D60-B118-A16D9D988A8A}" type="pres">
      <dgm:prSet presAssocID="{87A57540-88CC-4140-957B-34B63DB09D1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  <dgm:pt modelId="{4E1F3EDB-4E91-49D5-9F25-A860AB4FE9BB}" type="pres">
      <dgm:prSet presAssocID="{72E9311F-CFD2-4F50-A01D-8A0317B93E0E}" presName="hierRoot1" presStyleCnt="0">
        <dgm:presLayoutVars>
          <dgm:hierBranch val="init"/>
        </dgm:presLayoutVars>
      </dgm:prSet>
      <dgm:spPr/>
    </dgm:pt>
    <dgm:pt modelId="{17219C72-D46E-45AE-8B8E-1B2BE6495B62}" type="pres">
      <dgm:prSet presAssocID="{72E9311F-CFD2-4F50-A01D-8A0317B93E0E}" presName="rootComposite1" presStyleCnt="0"/>
      <dgm:spPr/>
    </dgm:pt>
    <dgm:pt modelId="{BEBB0FB8-D123-4FA2-9B9A-276A6E37166E}" type="pres">
      <dgm:prSet presAssocID="{72E9311F-CFD2-4F50-A01D-8A0317B93E0E}" presName="rootText1" presStyleLbl="node0" presStyleIdx="0" presStyleCnt="1" custScaleX="76123" custScaleY="60506" custLinFactNeighborX="3208" custLinFactNeighborY="-6757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BEEB49C4-A8D1-4BB4-9AE7-93F6CC5966FD}" type="pres">
      <dgm:prSet presAssocID="{72E9311F-CFD2-4F50-A01D-8A0317B93E0E}" presName="rootConnector1" presStyleLbl="node1" presStyleIdx="0" presStyleCnt="0"/>
      <dgm:spPr/>
      <dgm:t>
        <a:bodyPr/>
        <a:lstStyle/>
        <a:p>
          <a:endParaRPr lang="sv-SE"/>
        </a:p>
      </dgm:t>
    </dgm:pt>
    <dgm:pt modelId="{B6871C47-CCA0-44E6-A136-DFAB1CB54D5B}" type="pres">
      <dgm:prSet presAssocID="{72E9311F-CFD2-4F50-A01D-8A0317B93E0E}" presName="hierChild2" presStyleCnt="0"/>
      <dgm:spPr/>
    </dgm:pt>
    <dgm:pt modelId="{9D1DE8D0-A140-44AE-9888-48830A5EC2F5}" type="pres">
      <dgm:prSet presAssocID="{EE78A127-BD93-4824-8044-7A3F4C301E2A}" presName="Name37" presStyleLbl="parChTrans1D2" presStyleIdx="0" presStyleCnt="1" custSzX="67416" custSzY="241903"/>
      <dgm:spPr/>
      <dgm:t>
        <a:bodyPr/>
        <a:lstStyle/>
        <a:p>
          <a:endParaRPr lang="sv-SE"/>
        </a:p>
      </dgm:t>
    </dgm:pt>
    <dgm:pt modelId="{F3E3BDAC-1BEB-4E29-BE35-8BCBFD56921C}" type="pres">
      <dgm:prSet presAssocID="{9F71523C-9453-45B0-ACEA-9BBC211185B9}" presName="hierRoot2" presStyleCnt="0">
        <dgm:presLayoutVars>
          <dgm:hierBranch val="init"/>
        </dgm:presLayoutVars>
      </dgm:prSet>
      <dgm:spPr/>
    </dgm:pt>
    <dgm:pt modelId="{81F8A52E-2884-44F6-A492-FC361DBA71C1}" type="pres">
      <dgm:prSet presAssocID="{9F71523C-9453-45B0-ACEA-9BBC211185B9}" presName="rootComposite" presStyleCnt="0"/>
      <dgm:spPr/>
    </dgm:pt>
    <dgm:pt modelId="{9ED83A0A-CE53-4E74-B277-832CDA18616D}" type="pres">
      <dgm:prSet presAssocID="{9F71523C-9453-45B0-ACEA-9BBC211185B9}" presName="rootText" presStyleLbl="node2" presStyleIdx="0" presStyleCnt="1" custScaleX="76123" custScaleY="60506" custLinFactNeighborX="-2763" custLinFactNeighborY="-483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D4650B56-CA49-4E49-83AC-028ACB9F1C41}" type="pres">
      <dgm:prSet presAssocID="{9F71523C-9453-45B0-ACEA-9BBC211185B9}" presName="rootConnector" presStyleLbl="node2" presStyleIdx="0" presStyleCnt="1"/>
      <dgm:spPr/>
      <dgm:t>
        <a:bodyPr/>
        <a:lstStyle/>
        <a:p>
          <a:endParaRPr lang="sv-SE"/>
        </a:p>
      </dgm:t>
    </dgm:pt>
    <dgm:pt modelId="{BA59B125-93DB-4892-A5FB-D555E264C5C3}" type="pres">
      <dgm:prSet presAssocID="{9F71523C-9453-45B0-ACEA-9BBC211185B9}" presName="hierChild4" presStyleCnt="0"/>
      <dgm:spPr/>
    </dgm:pt>
    <dgm:pt modelId="{A28BA982-9DDF-45D4-901B-BC2665324E62}" type="pres">
      <dgm:prSet presAssocID="{E1AC15D4-91F6-4452-BE34-BAE1C5D617C4}" presName="Name37" presStyleLbl="parChTrans1D3" presStyleIdx="0" presStyleCnt="4" custSzX="2020015" custSzY="366803"/>
      <dgm:spPr/>
      <dgm:t>
        <a:bodyPr/>
        <a:lstStyle/>
        <a:p>
          <a:endParaRPr lang="sv-SE"/>
        </a:p>
      </dgm:t>
    </dgm:pt>
    <dgm:pt modelId="{FF308E3F-FA65-4920-B624-843F87D403C3}" type="pres">
      <dgm:prSet presAssocID="{F9384798-D48A-41A5-A7F2-961A11627C76}" presName="hierRoot2" presStyleCnt="0">
        <dgm:presLayoutVars>
          <dgm:hierBranch val="init"/>
        </dgm:presLayoutVars>
      </dgm:prSet>
      <dgm:spPr/>
    </dgm:pt>
    <dgm:pt modelId="{8F935144-C97C-407A-A897-437045BB2395}" type="pres">
      <dgm:prSet presAssocID="{F9384798-D48A-41A5-A7F2-961A11627C76}" presName="rootComposite" presStyleCnt="0"/>
      <dgm:spPr/>
    </dgm:pt>
    <dgm:pt modelId="{8E744839-5301-4793-A4F7-C7D05FDD0BE9}" type="pres">
      <dgm:prSet presAssocID="{F9384798-D48A-41A5-A7F2-961A11627C76}" presName="rootText" presStyleLbl="node3" presStyleIdx="0" presStyleCnt="4" custScaleX="70249" custScaleY="62356" custLinFactNeighborX="-211" custLinFactNeighborY="32053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57544E3C-9F18-43FB-BB49-F2745D974B2C}" type="pres">
      <dgm:prSet presAssocID="{F9384798-D48A-41A5-A7F2-961A11627C76}" presName="rootConnector" presStyleLbl="node3" presStyleIdx="0" presStyleCnt="4"/>
      <dgm:spPr/>
      <dgm:t>
        <a:bodyPr/>
        <a:lstStyle/>
        <a:p>
          <a:endParaRPr lang="sv-SE"/>
        </a:p>
      </dgm:t>
    </dgm:pt>
    <dgm:pt modelId="{D845D56C-013D-459A-992A-C5646D13777D}" type="pres">
      <dgm:prSet presAssocID="{F9384798-D48A-41A5-A7F2-961A11627C76}" presName="hierChild4" presStyleCnt="0"/>
      <dgm:spPr/>
    </dgm:pt>
    <dgm:pt modelId="{14285503-5003-4FB6-96F4-416F4AABC147}" type="pres">
      <dgm:prSet presAssocID="{F9384798-D48A-41A5-A7F2-961A11627C76}" presName="hierChild5" presStyleCnt="0"/>
      <dgm:spPr/>
    </dgm:pt>
    <dgm:pt modelId="{7FE7FDD2-85B1-442D-924F-C88C94F94F4B}" type="pres">
      <dgm:prSet presAssocID="{76DECDD6-1AA1-49C8-A354-35F30024FCBF}" presName="Name37" presStyleLbl="parChTrans1D3" presStyleIdx="1" presStyleCnt="4" custSzX="2020015" custSzY="222941"/>
      <dgm:spPr/>
      <dgm:t>
        <a:bodyPr/>
        <a:lstStyle/>
        <a:p>
          <a:endParaRPr lang="sv-SE"/>
        </a:p>
      </dgm:t>
    </dgm:pt>
    <dgm:pt modelId="{0EDACEE4-85A6-4E92-B9AC-97FA988F8A17}" type="pres">
      <dgm:prSet presAssocID="{EDF35CB6-5DF8-4C87-A1F3-C5705263F0E5}" presName="hierRoot2" presStyleCnt="0">
        <dgm:presLayoutVars>
          <dgm:hierBranch val="init"/>
        </dgm:presLayoutVars>
      </dgm:prSet>
      <dgm:spPr/>
    </dgm:pt>
    <dgm:pt modelId="{46E2FFC7-0D99-4B7D-91A0-8C86EA02C8F1}" type="pres">
      <dgm:prSet presAssocID="{EDF35CB6-5DF8-4C87-A1F3-C5705263F0E5}" presName="rootComposite" presStyleCnt="0"/>
      <dgm:spPr/>
    </dgm:pt>
    <dgm:pt modelId="{2A39AE0D-2998-4C6A-9D55-F136A3227F64}" type="pres">
      <dgm:prSet presAssocID="{EDF35CB6-5DF8-4C87-A1F3-C5705263F0E5}" presName="rootText" presStyleLbl="node3" presStyleIdx="1" presStyleCnt="4" custScaleX="70249" custScaleY="62356" custLinFactNeighborX="-91309" custLinFactNeighborY="90349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643056A9-6247-4D3B-9E41-AB8FF1BE28EE}" type="pres">
      <dgm:prSet presAssocID="{EDF35CB6-5DF8-4C87-A1F3-C5705263F0E5}" presName="rootConnector" presStyleLbl="node3" presStyleIdx="1" presStyleCnt="4"/>
      <dgm:spPr/>
      <dgm:t>
        <a:bodyPr/>
        <a:lstStyle/>
        <a:p>
          <a:endParaRPr lang="sv-SE"/>
        </a:p>
      </dgm:t>
    </dgm:pt>
    <dgm:pt modelId="{29BDFE29-11B7-493D-9F9B-4F5F1BD405D7}" type="pres">
      <dgm:prSet presAssocID="{EDF35CB6-5DF8-4C87-A1F3-C5705263F0E5}" presName="hierChild4" presStyleCnt="0"/>
      <dgm:spPr/>
    </dgm:pt>
    <dgm:pt modelId="{282A9046-BC44-4A55-B67D-740D3BCCD196}" type="pres">
      <dgm:prSet presAssocID="{EDF35CB6-5DF8-4C87-A1F3-C5705263F0E5}" presName="hierChild5" presStyleCnt="0"/>
      <dgm:spPr/>
    </dgm:pt>
    <dgm:pt modelId="{027B4E07-4EBC-4BC8-8317-6DB4A19FFB89}" type="pres">
      <dgm:prSet presAssocID="{1EE43303-4A99-430C-B44D-5DD7F8CB81B1}" presName="Name37" presStyleLbl="parChTrans1D3" presStyleIdx="2" presStyleCnt="4" custSzX="934496" custSzY="57018"/>
      <dgm:spPr/>
      <dgm:t>
        <a:bodyPr/>
        <a:lstStyle/>
        <a:p>
          <a:endParaRPr lang="sv-SE"/>
        </a:p>
      </dgm:t>
    </dgm:pt>
    <dgm:pt modelId="{AAD64080-7154-406F-8C7F-C49AA2E60CB4}" type="pres">
      <dgm:prSet presAssocID="{319C9C44-BA0F-4A66-8070-C630E4B4D22B}" presName="hierRoot2" presStyleCnt="0">
        <dgm:presLayoutVars>
          <dgm:hierBranch val="init"/>
        </dgm:presLayoutVars>
      </dgm:prSet>
      <dgm:spPr/>
    </dgm:pt>
    <dgm:pt modelId="{CC07EBE1-81BF-428C-B2A9-C853C19CA4CF}" type="pres">
      <dgm:prSet presAssocID="{319C9C44-BA0F-4A66-8070-C630E4B4D22B}" presName="rootComposite" presStyleCnt="0"/>
      <dgm:spPr/>
    </dgm:pt>
    <dgm:pt modelId="{A857FF94-F0AC-4E87-B3B1-34BABABA8D2B}" type="pres">
      <dgm:prSet presAssocID="{319C9C44-BA0F-4A66-8070-C630E4B4D22B}" presName="rootText" presStyleLbl="node3" presStyleIdx="2" presStyleCnt="4" custScaleX="70249" custScaleY="62356" custLinFactX="-82558" custLinFactY="50075" custLinFactNeighborX="-100000" custLinFactNeighborY="100000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7DCFD3EB-898F-4E40-ACAF-2FC83A64B4DD}" type="pres">
      <dgm:prSet presAssocID="{319C9C44-BA0F-4A66-8070-C630E4B4D22B}" presName="rootConnector" presStyleLbl="node3" presStyleIdx="2" presStyleCnt="4"/>
      <dgm:spPr/>
      <dgm:t>
        <a:bodyPr/>
        <a:lstStyle/>
        <a:p>
          <a:endParaRPr lang="sv-SE"/>
        </a:p>
      </dgm:t>
    </dgm:pt>
    <dgm:pt modelId="{A29F0B0D-AB59-4F71-A99D-DCBA844E4194}" type="pres">
      <dgm:prSet presAssocID="{319C9C44-BA0F-4A66-8070-C630E4B4D22B}" presName="hierChild4" presStyleCnt="0"/>
      <dgm:spPr/>
    </dgm:pt>
    <dgm:pt modelId="{79936644-4E1C-4415-A4C2-774649741839}" type="pres">
      <dgm:prSet presAssocID="{319C9C44-BA0F-4A66-8070-C630E4B4D22B}" presName="hierChild5" presStyleCnt="0"/>
      <dgm:spPr/>
    </dgm:pt>
    <dgm:pt modelId="{A5F1C5BA-BE24-4FD8-A429-261CC818E31C}" type="pres">
      <dgm:prSet presAssocID="{11E2D382-40B0-4583-BED6-1D88B95C83B8}" presName="Name37" presStyleLbl="parChTrans1D3" presStyleIdx="3" presStyleCnt="4" custSzX="817806" custSzY="276955"/>
      <dgm:spPr/>
      <dgm:t>
        <a:bodyPr/>
        <a:lstStyle/>
        <a:p>
          <a:endParaRPr lang="sv-SE"/>
        </a:p>
      </dgm:t>
    </dgm:pt>
    <dgm:pt modelId="{8627C2C8-8CA6-4A66-9007-69CB9EC2D3AE}" type="pres">
      <dgm:prSet presAssocID="{05F9B87C-356D-4B46-BC02-EB76EAC23976}" presName="hierRoot2" presStyleCnt="0">
        <dgm:presLayoutVars>
          <dgm:hierBranch val="init"/>
        </dgm:presLayoutVars>
      </dgm:prSet>
      <dgm:spPr/>
    </dgm:pt>
    <dgm:pt modelId="{2E0F69D2-D10D-4D2B-8A3F-ABC183D54C3D}" type="pres">
      <dgm:prSet presAssocID="{05F9B87C-356D-4B46-BC02-EB76EAC23976}" presName="rootComposite" presStyleCnt="0"/>
      <dgm:spPr/>
    </dgm:pt>
    <dgm:pt modelId="{31EA975D-3AA0-4757-B811-37841E7F7FF9}" type="pres">
      <dgm:prSet presAssocID="{05F9B87C-356D-4B46-BC02-EB76EAC23976}" presName="rootText" presStyleLbl="node3" presStyleIdx="3" presStyleCnt="4" custScaleX="70249" custScaleY="62356" custLinFactNeighborX="-91309" custLinFactNeighborY="-9196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65E3C7FE-9E4D-4D11-BFF9-20A1A925AE5C}" type="pres">
      <dgm:prSet presAssocID="{05F9B87C-356D-4B46-BC02-EB76EAC23976}" presName="rootConnector" presStyleLbl="node3" presStyleIdx="3" presStyleCnt="4"/>
      <dgm:spPr/>
      <dgm:t>
        <a:bodyPr/>
        <a:lstStyle/>
        <a:p>
          <a:endParaRPr lang="sv-SE"/>
        </a:p>
      </dgm:t>
    </dgm:pt>
    <dgm:pt modelId="{E8A495D4-3518-45DF-A62B-14517CBCCA4A}" type="pres">
      <dgm:prSet presAssocID="{05F9B87C-356D-4B46-BC02-EB76EAC23976}" presName="hierChild4" presStyleCnt="0"/>
      <dgm:spPr/>
    </dgm:pt>
    <dgm:pt modelId="{FC62B6B3-EDA3-4BF1-A015-952442FC093A}" type="pres">
      <dgm:prSet presAssocID="{52D9D92E-82EB-4924-846B-A491803F7779}" presName="Name37" presStyleLbl="parChTrans1D4" presStyleIdx="0" presStyleCnt="2" custSzX="1432008" custSzY="396944"/>
      <dgm:spPr/>
      <dgm:t>
        <a:bodyPr/>
        <a:lstStyle/>
        <a:p>
          <a:endParaRPr lang="sv-SE"/>
        </a:p>
      </dgm:t>
    </dgm:pt>
    <dgm:pt modelId="{8CBA0764-AB23-4070-ACEA-A82B890F737A}" type="pres">
      <dgm:prSet presAssocID="{C6F06078-CB0E-4632-9369-3299394AC368}" presName="hierRoot2" presStyleCnt="0">
        <dgm:presLayoutVars>
          <dgm:hierBranch val="init"/>
        </dgm:presLayoutVars>
      </dgm:prSet>
      <dgm:spPr/>
    </dgm:pt>
    <dgm:pt modelId="{3710518C-B918-4849-84EB-ABC473993972}" type="pres">
      <dgm:prSet presAssocID="{C6F06078-CB0E-4632-9369-3299394AC368}" presName="rootComposite" presStyleCnt="0"/>
      <dgm:spPr/>
    </dgm:pt>
    <dgm:pt modelId="{1CB42FB7-CB90-46FE-91AA-31B079D17D38}" type="pres">
      <dgm:prSet presAssocID="{C6F06078-CB0E-4632-9369-3299394AC368}" presName="rootText" presStyleLbl="node4" presStyleIdx="0" presStyleCnt="2" custScaleX="70249" custScaleY="62356" custLinFactNeighborX="-82326" custLinFactNeighborY="-40552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FB6EC242-EA75-44F6-A589-7DBCE76EF4A0}" type="pres">
      <dgm:prSet presAssocID="{C6F06078-CB0E-4632-9369-3299394AC368}" presName="rootConnector" presStyleLbl="node4" presStyleIdx="0" presStyleCnt="2"/>
      <dgm:spPr/>
      <dgm:t>
        <a:bodyPr/>
        <a:lstStyle/>
        <a:p>
          <a:endParaRPr lang="sv-SE"/>
        </a:p>
      </dgm:t>
    </dgm:pt>
    <dgm:pt modelId="{740124C8-982B-4D96-82C1-49ECD51EB0BA}" type="pres">
      <dgm:prSet presAssocID="{C6F06078-CB0E-4632-9369-3299394AC368}" presName="hierChild4" presStyleCnt="0"/>
      <dgm:spPr/>
    </dgm:pt>
    <dgm:pt modelId="{96B5F920-62D9-430F-AA04-51D2988925FE}" type="pres">
      <dgm:prSet presAssocID="{7C4B5EBA-65D0-4F54-B1C6-204DB297708A}" presName="Name37" presStyleLbl="parChTrans1D4" presStyleIdx="1" presStyleCnt="2"/>
      <dgm:spPr/>
      <dgm:t>
        <a:bodyPr/>
        <a:lstStyle/>
        <a:p>
          <a:endParaRPr lang="sv-SE"/>
        </a:p>
      </dgm:t>
    </dgm:pt>
    <dgm:pt modelId="{4133C971-A2CC-4D53-BDFF-99EECF44BEE5}" type="pres">
      <dgm:prSet presAssocID="{955F4996-DC0D-4A39-932C-45EAD159D5A3}" presName="hierRoot2" presStyleCnt="0">
        <dgm:presLayoutVars>
          <dgm:hierBranch val="init"/>
        </dgm:presLayoutVars>
      </dgm:prSet>
      <dgm:spPr/>
    </dgm:pt>
    <dgm:pt modelId="{516F620F-B699-4254-9890-7EA14E8A6230}" type="pres">
      <dgm:prSet presAssocID="{955F4996-DC0D-4A39-932C-45EAD159D5A3}" presName="rootComposite" presStyleCnt="0"/>
      <dgm:spPr/>
    </dgm:pt>
    <dgm:pt modelId="{1CA53D67-5EDF-4444-9CB1-4D348568654A}" type="pres">
      <dgm:prSet presAssocID="{955F4996-DC0D-4A39-932C-45EAD159D5A3}" presName="rootText" presStyleLbl="node4" presStyleIdx="1" presStyleCnt="2" custScaleX="73854" custScaleY="71025" custLinFactY="-6442" custLinFactNeighborX="-21615" custLinFactNeighborY="-100000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F73A833E-6CC0-4DEB-BB65-39C45BEEC43B}" type="pres">
      <dgm:prSet presAssocID="{955F4996-DC0D-4A39-932C-45EAD159D5A3}" presName="rootConnector" presStyleLbl="node4" presStyleIdx="1" presStyleCnt="2"/>
      <dgm:spPr/>
      <dgm:t>
        <a:bodyPr/>
        <a:lstStyle/>
        <a:p>
          <a:endParaRPr lang="sv-SE"/>
        </a:p>
      </dgm:t>
    </dgm:pt>
    <dgm:pt modelId="{BE882020-01FB-416B-8C9A-1DCBEFB3FEA8}" type="pres">
      <dgm:prSet presAssocID="{955F4996-DC0D-4A39-932C-45EAD159D5A3}" presName="hierChild4" presStyleCnt="0"/>
      <dgm:spPr/>
    </dgm:pt>
    <dgm:pt modelId="{7D4DBAE0-08F0-4FBC-BB18-9B9084708B0B}" type="pres">
      <dgm:prSet presAssocID="{955F4996-DC0D-4A39-932C-45EAD159D5A3}" presName="hierChild5" presStyleCnt="0"/>
      <dgm:spPr/>
    </dgm:pt>
    <dgm:pt modelId="{0A1001B7-93B3-44DB-817A-85BC460B568C}" type="pres">
      <dgm:prSet presAssocID="{C6F06078-CB0E-4632-9369-3299394AC368}" presName="hierChild5" presStyleCnt="0"/>
      <dgm:spPr/>
    </dgm:pt>
    <dgm:pt modelId="{55CE2A71-2E76-42EC-8614-7BD612AEFED5}" type="pres">
      <dgm:prSet presAssocID="{05F9B87C-356D-4B46-BC02-EB76EAC23976}" presName="hierChild5" presStyleCnt="0"/>
      <dgm:spPr/>
    </dgm:pt>
    <dgm:pt modelId="{F8AB4DB3-01BD-4DFE-AE53-E62FEE8B740C}" type="pres">
      <dgm:prSet presAssocID="{9F71523C-9453-45B0-ACEA-9BBC211185B9}" presName="hierChild5" presStyleCnt="0"/>
      <dgm:spPr/>
    </dgm:pt>
    <dgm:pt modelId="{460F6CB5-61CE-4102-B1C9-4A1019D7F48D}" type="pres">
      <dgm:prSet presAssocID="{72E9311F-CFD2-4F50-A01D-8A0317B93E0E}" presName="hierChild3" presStyleCnt="0"/>
      <dgm:spPr/>
    </dgm:pt>
  </dgm:ptLst>
  <dgm:cxnLst>
    <dgm:cxn modelId="{18390EAB-837D-45BD-8720-F2A214F25F59}" type="presOf" srcId="{955F4996-DC0D-4A39-932C-45EAD159D5A3}" destId="{F73A833E-6CC0-4DEB-BB65-39C45BEEC43B}" srcOrd="1" destOrd="0" presId="urn:microsoft.com/office/officeart/2005/8/layout/orgChart1"/>
    <dgm:cxn modelId="{A2AF9C63-2E7C-4403-AE14-1C4B6F033328}" srcId="{05F9B87C-356D-4B46-BC02-EB76EAC23976}" destId="{C6F06078-CB0E-4632-9369-3299394AC368}" srcOrd="0" destOrd="0" parTransId="{52D9D92E-82EB-4924-846B-A491803F7779}" sibTransId="{DF375D4D-36EC-4B97-942F-8047305620B0}"/>
    <dgm:cxn modelId="{B656687A-DEEF-4EC4-997F-763ECA8A429B}" type="presOf" srcId="{C6F06078-CB0E-4632-9369-3299394AC368}" destId="{1CB42FB7-CB90-46FE-91AA-31B079D17D38}" srcOrd="0" destOrd="0" presId="urn:microsoft.com/office/officeart/2005/8/layout/orgChart1"/>
    <dgm:cxn modelId="{4A29EDB3-1397-4A15-A0F4-286E3EA195C7}" srcId="{87A57540-88CC-4140-957B-34B63DB09D1B}" destId="{72E9311F-CFD2-4F50-A01D-8A0317B93E0E}" srcOrd="0" destOrd="0" parTransId="{A731E962-C77C-4ADC-B586-98995D7E8C6E}" sibTransId="{4D1373AD-38DD-4FE5-8971-A72DFAFAAA9F}"/>
    <dgm:cxn modelId="{5E8932D9-1C9E-4CD9-9CCD-F779CC186C79}" type="presOf" srcId="{52D9D92E-82EB-4924-846B-A491803F7779}" destId="{FC62B6B3-EDA3-4BF1-A015-952442FC093A}" srcOrd="0" destOrd="0" presId="urn:microsoft.com/office/officeart/2005/8/layout/orgChart1"/>
    <dgm:cxn modelId="{5AA5F469-4DDE-445D-9FE6-C31064A91C30}" type="presOf" srcId="{9F71523C-9453-45B0-ACEA-9BBC211185B9}" destId="{D4650B56-CA49-4E49-83AC-028ACB9F1C41}" srcOrd="1" destOrd="0" presId="urn:microsoft.com/office/officeart/2005/8/layout/orgChart1"/>
    <dgm:cxn modelId="{9602B3A9-502D-485C-969A-22FB5EE9DEB2}" srcId="{9F71523C-9453-45B0-ACEA-9BBC211185B9}" destId="{F9384798-D48A-41A5-A7F2-961A11627C76}" srcOrd="0" destOrd="0" parTransId="{E1AC15D4-91F6-4452-BE34-BAE1C5D617C4}" sibTransId="{0D338164-EE75-4197-8D0E-013E028AD0AE}"/>
    <dgm:cxn modelId="{1FB5409A-09DF-4C81-80C6-41943A270FA4}" type="presOf" srcId="{319C9C44-BA0F-4A66-8070-C630E4B4D22B}" destId="{7DCFD3EB-898F-4E40-ACAF-2FC83A64B4DD}" srcOrd="1" destOrd="0" presId="urn:microsoft.com/office/officeart/2005/8/layout/orgChart1"/>
    <dgm:cxn modelId="{AB0E0165-9B8D-4FBC-B571-8F3B2680505B}" type="presOf" srcId="{76DECDD6-1AA1-49C8-A354-35F30024FCBF}" destId="{7FE7FDD2-85B1-442D-924F-C88C94F94F4B}" srcOrd="0" destOrd="0" presId="urn:microsoft.com/office/officeart/2005/8/layout/orgChart1"/>
    <dgm:cxn modelId="{E6BDA8FB-AC21-44D8-8607-98537F8A6F7B}" type="presOf" srcId="{319C9C44-BA0F-4A66-8070-C630E4B4D22B}" destId="{A857FF94-F0AC-4E87-B3B1-34BABABA8D2B}" srcOrd="0" destOrd="0" presId="urn:microsoft.com/office/officeart/2005/8/layout/orgChart1"/>
    <dgm:cxn modelId="{496A2980-8705-4DA0-A90F-DE93039C32CE}" srcId="{9F71523C-9453-45B0-ACEA-9BBC211185B9}" destId="{05F9B87C-356D-4B46-BC02-EB76EAC23976}" srcOrd="3" destOrd="0" parTransId="{11E2D382-40B0-4583-BED6-1D88B95C83B8}" sibTransId="{63B790AC-F406-4460-A6CC-FE835481593D}"/>
    <dgm:cxn modelId="{CDF4BFA1-A8AE-4A70-A32B-B89076F54590}" type="presOf" srcId="{EDF35CB6-5DF8-4C87-A1F3-C5705263F0E5}" destId="{2A39AE0D-2998-4C6A-9D55-F136A3227F64}" srcOrd="0" destOrd="0" presId="urn:microsoft.com/office/officeart/2005/8/layout/orgChart1"/>
    <dgm:cxn modelId="{C79B0B7B-14AC-4330-8F1B-0BD0F0584F66}" type="presOf" srcId="{11E2D382-40B0-4583-BED6-1D88B95C83B8}" destId="{A5F1C5BA-BE24-4FD8-A429-261CC818E31C}" srcOrd="0" destOrd="0" presId="urn:microsoft.com/office/officeart/2005/8/layout/orgChart1"/>
    <dgm:cxn modelId="{31479C91-1CBE-4DE4-870D-F30CF7E44838}" type="presOf" srcId="{72E9311F-CFD2-4F50-A01D-8A0317B93E0E}" destId="{BEEB49C4-A8D1-4BB4-9AE7-93F6CC5966FD}" srcOrd="1" destOrd="0" presId="urn:microsoft.com/office/officeart/2005/8/layout/orgChart1"/>
    <dgm:cxn modelId="{BB626CD6-697D-4527-8913-357D79989C11}" type="presOf" srcId="{87A57540-88CC-4140-957B-34B63DB09D1B}" destId="{F4FD2B2A-910E-4D60-B118-A16D9D988A8A}" srcOrd="0" destOrd="0" presId="urn:microsoft.com/office/officeart/2005/8/layout/orgChart1"/>
    <dgm:cxn modelId="{7FFBF0AE-4BC6-4677-9B62-5FF47F8DED72}" type="presOf" srcId="{F9384798-D48A-41A5-A7F2-961A11627C76}" destId="{57544E3C-9F18-43FB-BB49-F2745D974B2C}" srcOrd="1" destOrd="0" presId="urn:microsoft.com/office/officeart/2005/8/layout/orgChart1"/>
    <dgm:cxn modelId="{0A9E03D5-4947-4B43-957F-A78D93EC7332}" type="presOf" srcId="{EE78A127-BD93-4824-8044-7A3F4C301E2A}" destId="{9D1DE8D0-A140-44AE-9888-48830A5EC2F5}" srcOrd="0" destOrd="0" presId="urn:microsoft.com/office/officeart/2005/8/layout/orgChart1"/>
    <dgm:cxn modelId="{40617CBE-A126-4612-BBF3-1B4B23AEFF09}" type="presOf" srcId="{C6F06078-CB0E-4632-9369-3299394AC368}" destId="{FB6EC242-EA75-44F6-A589-7DBCE76EF4A0}" srcOrd="1" destOrd="0" presId="urn:microsoft.com/office/officeart/2005/8/layout/orgChart1"/>
    <dgm:cxn modelId="{911CBAB4-7DA0-456C-A902-EC0ABCF5962C}" srcId="{9F71523C-9453-45B0-ACEA-9BBC211185B9}" destId="{319C9C44-BA0F-4A66-8070-C630E4B4D22B}" srcOrd="2" destOrd="0" parTransId="{1EE43303-4A99-430C-B44D-5DD7F8CB81B1}" sibTransId="{98A89E88-CB7A-47A6-A6E4-BF2122ECA4EF}"/>
    <dgm:cxn modelId="{5B712252-2EB5-44FF-BF8A-83B8BBEDD49A}" type="presOf" srcId="{E1AC15D4-91F6-4452-BE34-BAE1C5D617C4}" destId="{A28BA982-9DDF-45D4-901B-BC2665324E62}" srcOrd="0" destOrd="0" presId="urn:microsoft.com/office/officeart/2005/8/layout/orgChart1"/>
    <dgm:cxn modelId="{D9889EBB-1D52-42DE-9A3E-882645389DB2}" type="presOf" srcId="{05F9B87C-356D-4B46-BC02-EB76EAC23976}" destId="{31EA975D-3AA0-4757-B811-37841E7F7FF9}" srcOrd="0" destOrd="0" presId="urn:microsoft.com/office/officeart/2005/8/layout/orgChart1"/>
    <dgm:cxn modelId="{00E3F5F7-5B58-4CDC-A228-7FBA49637B08}" type="presOf" srcId="{EDF35CB6-5DF8-4C87-A1F3-C5705263F0E5}" destId="{643056A9-6247-4D3B-9E41-AB8FF1BE28EE}" srcOrd="1" destOrd="0" presId="urn:microsoft.com/office/officeart/2005/8/layout/orgChart1"/>
    <dgm:cxn modelId="{656F3C38-C8DD-4F03-BEB5-8B9744BDA3F7}" type="presOf" srcId="{955F4996-DC0D-4A39-932C-45EAD159D5A3}" destId="{1CA53D67-5EDF-4444-9CB1-4D348568654A}" srcOrd="0" destOrd="0" presId="urn:microsoft.com/office/officeart/2005/8/layout/orgChart1"/>
    <dgm:cxn modelId="{72655FF1-A533-44D1-BAC4-0E384816F87B}" type="presOf" srcId="{9F71523C-9453-45B0-ACEA-9BBC211185B9}" destId="{9ED83A0A-CE53-4E74-B277-832CDA18616D}" srcOrd="0" destOrd="0" presId="urn:microsoft.com/office/officeart/2005/8/layout/orgChart1"/>
    <dgm:cxn modelId="{B99F0D12-4F9D-4590-8A12-789B1F579B24}" type="presOf" srcId="{05F9B87C-356D-4B46-BC02-EB76EAC23976}" destId="{65E3C7FE-9E4D-4D11-BFF9-20A1A925AE5C}" srcOrd="1" destOrd="0" presId="urn:microsoft.com/office/officeart/2005/8/layout/orgChart1"/>
    <dgm:cxn modelId="{E6BFA7CA-F46B-415D-9185-1A0B0B9AE8BE}" srcId="{9F71523C-9453-45B0-ACEA-9BBC211185B9}" destId="{EDF35CB6-5DF8-4C87-A1F3-C5705263F0E5}" srcOrd="1" destOrd="0" parTransId="{76DECDD6-1AA1-49C8-A354-35F30024FCBF}" sibTransId="{E958C694-8373-4269-BB2B-7EF009200305}"/>
    <dgm:cxn modelId="{DC178067-5723-410F-8204-351B651D8145}" type="presOf" srcId="{7C4B5EBA-65D0-4F54-B1C6-204DB297708A}" destId="{96B5F920-62D9-430F-AA04-51D2988925FE}" srcOrd="0" destOrd="0" presId="urn:microsoft.com/office/officeart/2005/8/layout/orgChart1"/>
    <dgm:cxn modelId="{6E8C95FA-C8E4-4438-B819-CC73A04021AE}" type="presOf" srcId="{F9384798-D48A-41A5-A7F2-961A11627C76}" destId="{8E744839-5301-4793-A4F7-C7D05FDD0BE9}" srcOrd="0" destOrd="0" presId="urn:microsoft.com/office/officeart/2005/8/layout/orgChart1"/>
    <dgm:cxn modelId="{7FB824C1-B2BA-4C68-AEF3-15D936D0031A}" type="presOf" srcId="{1EE43303-4A99-430C-B44D-5DD7F8CB81B1}" destId="{027B4E07-4EBC-4BC8-8317-6DB4A19FFB89}" srcOrd="0" destOrd="0" presId="urn:microsoft.com/office/officeart/2005/8/layout/orgChart1"/>
    <dgm:cxn modelId="{AFC66FCB-86FC-4B1D-A924-7935B7624A81}" type="presOf" srcId="{72E9311F-CFD2-4F50-A01D-8A0317B93E0E}" destId="{BEBB0FB8-D123-4FA2-9B9A-276A6E37166E}" srcOrd="0" destOrd="0" presId="urn:microsoft.com/office/officeart/2005/8/layout/orgChart1"/>
    <dgm:cxn modelId="{3667A64D-459C-4F21-A1D0-3AC25C779674}" srcId="{C6F06078-CB0E-4632-9369-3299394AC368}" destId="{955F4996-DC0D-4A39-932C-45EAD159D5A3}" srcOrd="0" destOrd="0" parTransId="{7C4B5EBA-65D0-4F54-B1C6-204DB297708A}" sibTransId="{4044CC7F-DBA6-4436-9956-C79618343CF8}"/>
    <dgm:cxn modelId="{E92CF192-580A-4615-BA67-F3068A5A6399}" srcId="{72E9311F-CFD2-4F50-A01D-8A0317B93E0E}" destId="{9F71523C-9453-45B0-ACEA-9BBC211185B9}" srcOrd="0" destOrd="0" parTransId="{EE78A127-BD93-4824-8044-7A3F4C301E2A}" sibTransId="{30BBE4E7-6BBD-4939-9A26-C52B211E3211}"/>
    <dgm:cxn modelId="{F0B7C220-6DA3-4350-BB63-6B970270CB8A}" type="presParOf" srcId="{F4FD2B2A-910E-4D60-B118-A16D9D988A8A}" destId="{4E1F3EDB-4E91-49D5-9F25-A860AB4FE9BB}" srcOrd="0" destOrd="0" presId="urn:microsoft.com/office/officeart/2005/8/layout/orgChart1"/>
    <dgm:cxn modelId="{C46AFC02-85D0-4F4D-826F-102F57F79153}" type="presParOf" srcId="{4E1F3EDB-4E91-49D5-9F25-A860AB4FE9BB}" destId="{17219C72-D46E-45AE-8B8E-1B2BE6495B62}" srcOrd="0" destOrd="0" presId="urn:microsoft.com/office/officeart/2005/8/layout/orgChart1"/>
    <dgm:cxn modelId="{7E29286A-857B-4C94-B7C8-21578913F823}" type="presParOf" srcId="{17219C72-D46E-45AE-8B8E-1B2BE6495B62}" destId="{BEBB0FB8-D123-4FA2-9B9A-276A6E37166E}" srcOrd="0" destOrd="0" presId="urn:microsoft.com/office/officeart/2005/8/layout/orgChart1"/>
    <dgm:cxn modelId="{09D0E639-BA2D-401C-9BD8-B092B441E599}" type="presParOf" srcId="{17219C72-D46E-45AE-8B8E-1B2BE6495B62}" destId="{BEEB49C4-A8D1-4BB4-9AE7-93F6CC5966FD}" srcOrd="1" destOrd="0" presId="urn:microsoft.com/office/officeart/2005/8/layout/orgChart1"/>
    <dgm:cxn modelId="{5F3FDA7E-D6A9-436C-8634-5D8E879F5D97}" type="presParOf" srcId="{4E1F3EDB-4E91-49D5-9F25-A860AB4FE9BB}" destId="{B6871C47-CCA0-44E6-A136-DFAB1CB54D5B}" srcOrd="1" destOrd="0" presId="urn:microsoft.com/office/officeart/2005/8/layout/orgChart1"/>
    <dgm:cxn modelId="{E122FA5F-A32C-4D73-8EC9-4B3B07896196}" type="presParOf" srcId="{B6871C47-CCA0-44E6-A136-DFAB1CB54D5B}" destId="{9D1DE8D0-A140-44AE-9888-48830A5EC2F5}" srcOrd="0" destOrd="0" presId="urn:microsoft.com/office/officeart/2005/8/layout/orgChart1"/>
    <dgm:cxn modelId="{0A105BD5-21FE-4841-94A0-E22C472D3491}" type="presParOf" srcId="{B6871C47-CCA0-44E6-A136-DFAB1CB54D5B}" destId="{F3E3BDAC-1BEB-4E29-BE35-8BCBFD56921C}" srcOrd="1" destOrd="0" presId="urn:microsoft.com/office/officeart/2005/8/layout/orgChart1"/>
    <dgm:cxn modelId="{E5BE26A2-552F-4E9A-9F29-2977AE241F5B}" type="presParOf" srcId="{F3E3BDAC-1BEB-4E29-BE35-8BCBFD56921C}" destId="{81F8A52E-2884-44F6-A492-FC361DBA71C1}" srcOrd="0" destOrd="0" presId="urn:microsoft.com/office/officeart/2005/8/layout/orgChart1"/>
    <dgm:cxn modelId="{82AE76FD-F5C8-46D1-A074-6848032BCCCC}" type="presParOf" srcId="{81F8A52E-2884-44F6-A492-FC361DBA71C1}" destId="{9ED83A0A-CE53-4E74-B277-832CDA18616D}" srcOrd="0" destOrd="0" presId="urn:microsoft.com/office/officeart/2005/8/layout/orgChart1"/>
    <dgm:cxn modelId="{190FE957-EA7D-484A-8250-6F4509C97952}" type="presParOf" srcId="{81F8A52E-2884-44F6-A492-FC361DBA71C1}" destId="{D4650B56-CA49-4E49-83AC-028ACB9F1C41}" srcOrd="1" destOrd="0" presId="urn:microsoft.com/office/officeart/2005/8/layout/orgChart1"/>
    <dgm:cxn modelId="{31EDAA8F-7E40-4176-911F-296D4F04E899}" type="presParOf" srcId="{F3E3BDAC-1BEB-4E29-BE35-8BCBFD56921C}" destId="{BA59B125-93DB-4892-A5FB-D555E264C5C3}" srcOrd="1" destOrd="0" presId="urn:microsoft.com/office/officeart/2005/8/layout/orgChart1"/>
    <dgm:cxn modelId="{66682F0D-4545-4021-B495-5D54ED65E468}" type="presParOf" srcId="{BA59B125-93DB-4892-A5FB-D555E264C5C3}" destId="{A28BA982-9DDF-45D4-901B-BC2665324E62}" srcOrd="0" destOrd="0" presId="urn:microsoft.com/office/officeart/2005/8/layout/orgChart1"/>
    <dgm:cxn modelId="{6FC835F1-FD00-48DD-B8E3-51108B9C0F46}" type="presParOf" srcId="{BA59B125-93DB-4892-A5FB-D555E264C5C3}" destId="{FF308E3F-FA65-4920-B624-843F87D403C3}" srcOrd="1" destOrd="0" presId="urn:microsoft.com/office/officeart/2005/8/layout/orgChart1"/>
    <dgm:cxn modelId="{43668A21-4C98-4E38-BADD-B320F4B4C99E}" type="presParOf" srcId="{FF308E3F-FA65-4920-B624-843F87D403C3}" destId="{8F935144-C97C-407A-A897-437045BB2395}" srcOrd="0" destOrd="0" presId="urn:microsoft.com/office/officeart/2005/8/layout/orgChart1"/>
    <dgm:cxn modelId="{C3974588-88A8-47C8-A74D-8F95DA032629}" type="presParOf" srcId="{8F935144-C97C-407A-A897-437045BB2395}" destId="{8E744839-5301-4793-A4F7-C7D05FDD0BE9}" srcOrd="0" destOrd="0" presId="urn:microsoft.com/office/officeart/2005/8/layout/orgChart1"/>
    <dgm:cxn modelId="{B21752C9-9AE8-4DE4-B5CB-C43E02DCC511}" type="presParOf" srcId="{8F935144-C97C-407A-A897-437045BB2395}" destId="{57544E3C-9F18-43FB-BB49-F2745D974B2C}" srcOrd="1" destOrd="0" presId="urn:microsoft.com/office/officeart/2005/8/layout/orgChart1"/>
    <dgm:cxn modelId="{57FBE961-3C62-4B7C-A5EE-5C71306DDE63}" type="presParOf" srcId="{FF308E3F-FA65-4920-B624-843F87D403C3}" destId="{D845D56C-013D-459A-992A-C5646D13777D}" srcOrd="1" destOrd="0" presId="urn:microsoft.com/office/officeart/2005/8/layout/orgChart1"/>
    <dgm:cxn modelId="{B860217A-F31D-490F-85F3-C78ADAC0E11C}" type="presParOf" srcId="{FF308E3F-FA65-4920-B624-843F87D403C3}" destId="{14285503-5003-4FB6-96F4-416F4AABC147}" srcOrd="2" destOrd="0" presId="urn:microsoft.com/office/officeart/2005/8/layout/orgChart1"/>
    <dgm:cxn modelId="{C038BE55-B9DD-4170-A62E-1BB550631BB2}" type="presParOf" srcId="{BA59B125-93DB-4892-A5FB-D555E264C5C3}" destId="{7FE7FDD2-85B1-442D-924F-C88C94F94F4B}" srcOrd="2" destOrd="0" presId="urn:microsoft.com/office/officeart/2005/8/layout/orgChart1"/>
    <dgm:cxn modelId="{AB2DFEDA-43CF-4A41-A9AA-BC3866B2D40E}" type="presParOf" srcId="{BA59B125-93DB-4892-A5FB-D555E264C5C3}" destId="{0EDACEE4-85A6-4E92-B9AC-97FA988F8A17}" srcOrd="3" destOrd="0" presId="urn:microsoft.com/office/officeart/2005/8/layout/orgChart1"/>
    <dgm:cxn modelId="{66913503-ECE1-4400-BA48-D33E9B28DB12}" type="presParOf" srcId="{0EDACEE4-85A6-4E92-B9AC-97FA988F8A17}" destId="{46E2FFC7-0D99-4B7D-91A0-8C86EA02C8F1}" srcOrd="0" destOrd="0" presId="urn:microsoft.com/office/officeart/2005/8/layout/orgChart1"/>
    <dgm:cxn modelId="{27034C06-8F9E-475D-A23D-253C4BD8FC40}" type="presParOf" srcId="{46E2FFC7-0D99-4B7D-91A0-8C86EA02C8F1}" destId="{2A39AE0D-2998-4C6A-9D55-F136A3227F64}" srcOrd="0" destOrd="0" presId="urn:microsoft.com/office/officeart/2005/8/layout/orgChart1"/>
    <dgm:cxn modelId="{12CC60FD-351A-4252-AF82-8D6261C607F2}" type="presParOf" srcId="{46E2FFC7-0D99-4B7D-91A0-8C86EA02C8F1}" destId="{643056A9-6247-4D3B-9E41-AB8FF1BE28EE}" srcOrd="1" destOrd="0" presId="urn:microsoft.com/office/officeart/2005/8/layout/orgChart1"/>
    <dgm:cxn modelId="{7574E77F-B586-409F-91ED-D3F0C762EF99}" type="presParOf" srcId="{0EDACEE4-85A6-4E92-B9AC-97FA988F8A17}" destId="{29BDFE29-11B7-493D-9F9B-4F5F1BD405D7}" srcOrd="1" destOrd="0" presId="urn:microsoft.com/office/officeart/2005/8/layout/orgChart1"/>
    <dgm:cxn modelId="{46472942-242F-4E87-96BF-B236904B7EE2}" type="presParOf" srcId="{0EDACEE4-85A6-4E92-B9AC-97FA988F8A17}" destId="{282A9046-BC44-4A55-B67D-740D3BCCD196}" srcOrd="2" destOrd="0" presId="urn:microsoft.com/office/officeart/2005/8/layout/orgChart1"/>
    <dgm:cxn modelId="{DC8B6315-D335-46D4-A12A-7FDC7BF68FEC}" type="presParOf" srcId="{BA59B125-93DB-4892-A5FB-D555E264C5C3}" destId="{027B4E07-4EBC-4BC8-8317-6DB4A19FFB89}" srcOrd="4" destOrd="0" presId="urn:microsoft.com/office/officeart/2005/8/layout/orgChart1"/>
    <dgm:cxn modelId="{9093D3F9-212E-44FF-839B-FEF12632A625}" type="presParOf" srcId="{BA59B125-93DB-4892-A5FB-D555E264C5C3}" destId="{AAD64080-7154-406F-8C7F-C49AA2E60CB4}" srcOrd="5" destOrd="0" presId="urn:microsoft.com/office/officeart/2005/8/layout/orgChart1"/>
    <dgm:cxn modelId="{9B848D36-4049-47A5-8F1A-DC06F6232598}" type="presParOf" srcId="{AAD64080-7154-406F-8C7F-C49AA2E60CB4}" destId="{CC07EBE1-81BF-428C-B2A9-C853C19CA4CF}" srcOrd="0" destOrd="0" presId="urn:microsoft.com/office/officeart/2005/8/layout/orgChart1"/>
    <dgm:cxn modelId="{69DF9155-7A8D-48A4-BED9-AD75305A5A51}" type="presParOf" srcId="{CC07EBE1-81BF-428C-B2A9-C853C19CA4CF}" destId="{A857FF94-F0AC-4E87-B3B1-34BABABA8D2B}" srcOrd="0" destOrd="0" presId="urn:microsoft.com/office/officeart/2005/8/layout/orgChart1"/>
    <dgm:cxn modelId="{5D9C6602-4FE1-494F-A1FA-9D13D998E03F}" type="presParOf" srcId="{CC07EBE1-81BF-428C-B2A9-C853C19CA4CF}" destId="{7DCFD3EB-898F-4E40-ACAF-2FC83A64B4DD}" srcOrd="1" destOrd="0" presId="urn:microsoft.com/office/officeart/2005/8/layout/orgChart1"/>
    <dgm:cxn modelId="{FDB544CA-BD55-4D09-BD14-C62512540C54}" type="presParOf" srcId="{AAD64080-7154-406F-8C7F-C49AA2E60CB4}" destId="{A29F0B0D-AB59-4F71-A99D-DCBA844E4194}" srcOrd="1" destOrd="0" presId="urn:microsoft.com/office/officeart/2005/8/layout/orgChart1"/>
    <dgm:cxn modelId="{44206C85-CAFD-4F5C-A656-B4A6BF618B7A}" type="presParOf" srcId="{AAD64080-7154-406F-8C7F-C49AA2E60CB4}" destId="{79936644-4E1C-4415-A4C2-774649741839}" srcOrd="2" destOrd="0" presId="urn:microsoft.com/office/officeart/2005/8/layout/orgChart1"/>
    <dgm:cxn modelId="{3CA18259-08EF-4A90-A0D9-A44E6401321C}" type="presParOf" srcId="{BA59B125-93DB-4892-A5FB-D555E264C5C3}" destId="{A5F1C5BA-BE24-4FD8-A429-261CC818E31C}" srcOrd="6" destOrd="0" presId="urn:microsoft.com/office/officeart/2005/8/layout/orgChart1"/>
    <dgm:cxn modelId="{EAD4A797-881F-4940-A3A3-A13D31F604B0}" type="presParOf" srcId="{BA59B125-93DB-4892-A5FB-D555E264C5C3}" destId="{8627C2C8-8CA6-4A66-9007-69CB9EC2D3AE}" srcOrd="7" destOrd="0" presId="urn:microsoft.com/office/officeart/2005/8/layout/orgChart1"/>
    <dgm:cxn modelId="{C6A26609-2404-45E4-A178-F2752BD32BDB}" type="presParOf" srcId="{8627C2C8-8CA6-4A66-9007-69CB9EC2D3AE}" destId="{2E0F69D2-D10D-4D2B-8A3F-ABC183D54C3D}" srcOrd="0" destOrd="0" presId="urn:microsoft.com/office/officeart/2005/8/layout/orgChart1"/>
    <dgm:cxn modelId="{5F92B651-06BC-4DA9-BC7A-27B00ED8B58F}" type="presParOf" srcId="{2E0F69D2-D10D-4D2B-8A3F-ABC183D54C3D}" destId="{31EA975D-3AA0-4757-B811-37841E7F7FF9}" srcOrd="0" destOrd="0" presId="urn:microsoft.com/office/officeart/2005/8/layout/orgChart1"/>
    <dgm:cxn modelId="{82562440-788A-436A-B5F6-2D1CBF34140A}" type="presParOf" srcId="{2E0F69D2-D10D-4D2B-8A3F-ABC183D54C3D}" destId="{65E3C7FE-9E4D-4D11-BFF9-20A1A925AE5C}" srcOrd="1" destOrd="0" presId="urn:microsoft.com/office/officeart/2005/8/layout/orgChart1"/>
    <dgm:cxn modelId="{8060E2BF-7C3B-456D-AD53-10DE45E04625}" type="presParOf" srcId="{8627C2C8-8CA6-4A66-9007-69CB9EC2D3AE}" destId="{E8A495D4-3518-45DF-A62B-14517CBCCA4A}" srcOrd="1" destOrd="0" presId="urn:microsoft.com/office/officeart/2005/8/layout/orgChart1"/>
    <dgm:cxn modelId="{03F9B3C0-DAE2-4F40-AE93-25328BA3B9C1}" type="presParOf" srcId="{E8A495D4-3518-45DF-A62B-14517CBCCA4A}" destId="{FC62B6B3-EDA3-4BF1-A015-952442FC093A}" srcOrd="0" destOrd="0" presId="urn:microsoft.com/office/officeart/2005/8/layout/orgChart1"/>
    <dgm:cxn modelId="{481A541B-10BC-4C3F-B973-3394E28095E7}" type="presParOf" srcId="{E8A495D4-3518-45DF-A62B-14517CBCCA4A}" destId="{8CBA0764-AB23-4070-ACEA-A82B890F737A}" srcOrd="1" destOrd="0" presId="urn:microsoft.com/office/officeart/2005/8/layout/orgChart1"/>
    <dgm:cxn modelId="{5C818EBA-5E41-4B76-AAC4-1ACD87B629D7}" type="presParOf" srcId="{8CBA0764-AB23-4070-ACEA-A82B890F737A}" destId="{3710518C-B918-4849-84EB-ABC473993972}" srcOrd="0" destOrd="0" presId="urn:microsoft.com/office/officeart/2005/8/layout/orgChart1"/>
    <dgm:cxn modelId="{D22162E3-6B72-43B0-96FA-D08F9AD9278C}" type="presParOf" srcId="{3710518C-B918-4849-84EB-ABC473993972}" destId="{1CB42FB7-CB90-46FE-91AA-31B079D17D38}" srcOrd="0" destOrd="0" presId="urn:microsoft.com/office/officeart/2005/8/layout/orgChart1"/>
    <dgm:cxn modelId="{09AB58BE-47BC-40BD-8BE5-0DAADA369DAE}" type="presParOf" srcId="{3710518C-B918-4849-84EB-ABC473993972}" destId="{FB6EC242-EA75-44F6-A589-7DBCE76EF4A0}" srcOrd="1" destOrd="0" presId="urn:microsoft.com/office/officeart/2005/8/layout/orgChart1"/>
    <dgm:cxn modelId="{F238C236-315A-4B47-930A-08C15C1B7F04}" type="presParOf" srcId="{8CBA0764-AB23-4070-ACEA-A82B890F737A}" destId="{740124C8-982B-4D96-82C1-49ECD51EB0BA}" srcOrd="1" destOrd="0" presId="urn:microsoft.com/office/officeart/2005/8/layout/orgChart1"/>
    <dgm:cxn modelId="{6343907D-42D4-430C-A4BD-BD3A589A21CE}" type="presParOf" srcId="{740124C8-982B-4D96-82C1-49ECD51EB0BA}" destId="{96B5F920-62D9-430F-AA04-51D2988925FE}" srcOrd="0" destOrd="0" presId="urn:microsoft.com/office/officeart/2005/8/layout/orgChart1"/>
    <dgm:cxn modelId="{50E7771D-BC15-49AE-BBCF-F05CD59CF8A0}" type="presParOf" srcId="{740124C8-982B-4D96-82C1-49ECD51EB0BA}" destId="{4133C971-A2CC-4D53-BDFF-99EECF44BEE5}" srcOrd="1" destOrd="0" presId="urn:microsoft.com/office/officeart/2005/8/layout/orgChart1"/>
    <dgm:cxn modelId="{D734B487-A6A2-44CD-BEF9-0F1F9CEAD161}" type="presParOf" srcId="{4133C971-A2CC-4D53-BDFF-99EECF44BEE5}" destId="{516F620F-B699-4254-9890-7EA14E8A6230}" srcOrd="0" destOrd="0" presId="urn:microsoft.com/office/officeart/2005/8/layout/orgChart1"/>
    <dgm:cxn modelId="{A41D68FF-A917-4F77-8E89-F149F3AD5954}" type="presParOf" srcId="{516F620F-B699-4254-9890-7EA14E8A6230}" destId="{1CA53D67-5EDF-4444-9CB1-4D348568654A}" srcOrd="0" destOrd="0" presId="urn:microsoft.com/office/officeart/2005/8/layout/orgChart1"/>
    <dgm:cxn modelId="{D42E68D8-68DF-496E-91AA-8CA831C946D1}" type="presParOf" srcId="{516F620F-B699-4254-9890-7EA14E8A6230}" destId="{F73A833E-6CC0-4DEB-BB65-39C45BEEC43B}" srcOrd="1" destOrd="0" presId="urn:microsoft.com/office/officeart/2005/8/layout/orgChart1"/>
    <dgm:cxn modelId="{0CE6A2E8-9B29-408E-A2FE-AC4C4D2E4C55}" type="presParOf" srcId="{4133C971-A2CC-4D53-BDFF-99EECF44BEE5}" destId="{BE882020-01FB-416B-8C9A-1DCBEFB3FEA8}" srcOrd="1" destOrd="0" presId="urn:microsoft.com/office/officeart/2005/8/layout/orgChart1"/>
    <dgm:cxn modelId="{D9E53168-AD3E-4D07-A7B9-934160485E86}" type="presParOf" srcId="{4133C971-A2CC-4D53-BDFF-99EECF44BEE5}" destId="{7D4DBAE0-08F0-4FBC-BB18-9B9084708B0B}" srcOrd="2" destOrd="0" presId="urn:microsoft.com/office/officeart/2005/8/layout/orgChart1"/>
    <dgm:cxn modelId="{B13EEECE-8457-4610-BD4A-36F43E2A30EB}" type="presParOf" srcId="{8CBA0764-AB23-4070-ACEA-A82B890F737A}" destId="{0A1001B7-93B3-44DB-817A-85BC460B568C}" srcOrd="2" destOrd="0" presId="urn:microsoft.com/office/officeart/2005/8/layout/orgChart1"/>
    <dgm:cxn modelId="{47720969-91FA-4C86-9605-482C77B3B3D0}" type="presParOf" srcId="{8627C2C8-8CA6-4A66-9007-69CB9EC2D3AE}" destId="{55CE2A71-2E76-42EC-8614-7BD612AEFED5}" srcOrd="2" destOrd="0" presId="urn:microsoft.com/office/officeart/2005/8/layout/orgChart1"/>
    <dgm:cxn modelId="{64F45A9A-F1D5-4D72-9738-6A7D4C11516F}" type="presParOf" srcId="{F3E3BDAC-1BEB-4E29-BE35-8BCBFD56921C}" destId="{F8AB4DB3-01BD-4DFE-AE53-E62FEE8B740C}" srcOrd="2" destOrd="0" presId="urn:microsoft.com/office/officeart/2005/8/layout/orgChart1"/>
    <dgm:cxn modelId="{7AF856F8-FCE4-4912-A481-6D1C8110C5A1}" type="presParOf" srcId="{4E1F3EDB-4E91-49D5-9F25-A860AB4FE9BB}" destId="{460F6CB5-61CE-4102-B1C9-4A1019D7F48D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2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A822E14-EDD3-43A4-A2A9-0E0037285CD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7B3AFE2E-8EA2-4497-9720-8BC5079B3B47}" type="pres">
      <dgm:prSet presAssocID="{0A822E14-EDD3-43A4-A2A9-0E0037285C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CCE586C7-200D-4A79-AC46-E3EBC19FDCAA}" type="presOf" srcId="{0A822E14-EDD3-43A4-A2A9-0E0037285CDC}" destId="{7B3AFE2E-8EA2-4497-9720-8BC5079B3B47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BA69BEA-D794-4989-A256-1B052FB5A5A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6D14A867-521F-423E-9EBA-46346651A159}" type="pres">
      <dgm:prSet presAssocID="{EBA69BEA-D794-4989-A256-1B052FB5A5A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C86E0A5F-DE4B-4C26-B5EA-70D405FA8363}" type="presOf" srcId="{EBA69BEA-D794-4989-A256-1B052FB5A5A4}" destId="{6D14A867-521F-423E-9EBA-46346651A159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39C1E3-529F-42B9-B42F-51C5526B906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397B2A31-E654-457C-BB83-CB6C7F08616E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sv-SE" dirty="0" smtClean="0"/>
            <a:t>Erlang</a:t>
          </a:r>
          <a:endParaRPr lang="sv-SE" dirty="0"/>
        </a:p>
      </dgm:t>
    </dgm:pt>
    <dgm:pt modelId="{F4FB3170-FE8F-4737-870B-1F51A53E1939}" type="parTrans" cxnId="{8FE70461-40AA-45A5-9B4D-80A5C22BBE86}">
      <dgm:prSet/>
      <dgm:spPr/>
      <dgm:t>
        <a:bodyPr/>
        <a:lstStyle/>
        <a:p>
          <a:endParaRPr lang="sv-SE"/>
        </a:p>
      </dgm:t>
    </dgm:pt>
    <dgm:pt modelId="{FA5B9168-A6D4-40A5-AC0A-B8EB1429122A}" type="sibTrans" cxnId="{8FE70461-40AA-45A5-9B4D-80A5C22BBE86}">
      <dgm:prSet/>
      <dgm:spPr/>
      <dgm:t>
        <a:bodyPr/>
        <a:lstStyle/>
        <a:p>
          <a:endParaRPr lang="sv-SE"/>
        </a:p>
      </dgm:t>
    </dgm:pt>
    <dgm:pt modelId="{83E954A0-D9C7-464F-9CDA-E531DB4A9E36}">
      <dgm:prSet phldrT="[Text]"/>
      <dgm:spPr/>
      <dgm:t>
        <a:bodyPr/>
        <a:lstStyle/>
        <a:p>
          <a:r>
            <a:rPr lang="sv-SE" dirty="0" smtClean="0"/>
            <a:t>Initializer</a:t>
          </a:r>
          <a:endParaRPr lang="sv-SE" dirty="0"/>
        </a:p>
      </dgm:t>
    </dgm:pt>
    <dgm:pt modelId="{73D42094-A543-49FF-BDFD-069B85179E6E}" type="parTrans" cxnId="{13E1E810-DEDA-4DB7-8489-115D0DE56FA4}">
      <dgm:prSet/>
      <dgm:spPr/>
      <dgm:t>
        <a:bodyPr/>
        <a:lstStyle/>
        <a:p>
          <a:endParaRPr lang="sv-SE"/>
        </a:p>
      </dgm:t>
    </dgm:pt>
    <dgm:pt modelId="{9781EB3B-5AB4-4001-A967-585105981503}" type="sibTrans" cxnId="{13E1E810-DEDA-4DB7-8489-115D0DE56FA4}">
      <dgm:prSet/>
      <dgm:spPr/>
      <dgm:t>
        <a:bodyPr/>
        <a:lstStyle/>
        <a:p>
          <a:endParaRPr lang="sv-SE"/>
        </a:p>
      </dgm:t>
    </dgm:pt>
    <dgm:pt modelId="{BEB56E7B-7C9C-409C-A39C-AA0E92563158}" type="asst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sv-SE" dirty="0" smtClean="0"/>
            <a:t>Connection Check</a:t>
          </a:r>
          <a:endParaRPr lang="sv-SE" dirty="0"/>
        </a:p>
      </dgm:t>
    </dgm:pt>
    <dgm:pt modelId="{9124CC23-95D4-45BD-BE71-B9D2B4492EE2}" type="sibTrans" cxnId="{632B1625-125C-45D3-A081-6219A157C6D5}">
      <dgm:prSet/>
      <dgm:spPr/>
      <dgm:t>
        <a:bodyPr/>
        <a:lstStyle/>
        <a:p>
          <a:endParaRPr lang="sv-SE"/>
        </a:p>
      </dgm:t>
    </dgm:pt>
    <dgm:pt modelId="{DD6089BA-D935-469A-A126-52D265FFAE39}" type="parTrans" cxnId="{632B1625-125C-45D3-A081-6219A157C6D5}">
      <dgm:prSet/>
      <dgm:spPr/>
      <dgm:t>
        <a:bodyPr/>
        <a:lstStyle/>
        <a:p>
          <a:endParaRPr lang="sv-SE"/>
        </a:p>
      </dgm:t>
    </dgm:pt>
    <dgm:pt modelId="{D9A94FD2-609A-420A-8719-B2ECE3E29022}" type="pres">
      <dgm:prSet presAssocID="{B739C1E3-529F-42B9-B42F-51C5526B906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  <dgm:pt modelId="{CA2E9D7E-3309-48B8-9D35-34B180536172}" type="pres">
      <dgm:prSet presAssocID="{397B2A31-E654-457C-BB83-CB6C7F08616E}" presName="hierRoot1" presStyleCnt="0">
        <dgm:presLayoutVars>
          <dgm:hierBranch val="init"/>
        </dgm:presLayoutVars>
      </dgm:prSet>
      <dgm:spPr/>
    </dgm:pt>
    <dgm:pt modelId="{E74C8ACD-0832-4ABD-A2D5-BAEEBCD80C0B}" type="pres">
      <dgm:prSet presAssocID="{397B2A31-E654-457C-BB83-CB6C7F08616E}" presName="rootComposite1" presStyleCnt="0"/>
      <dgm:spPr/>
    </dgm:pt>
    <dgm:pt modelId="{EF8A8BE5-D519-4F22-86E4-385CF7F8B8F1}" type="pres">
      <dgm:prSet presAssocID="{397B2A31-E654-457C-BB83-CB6C7F08616E}" presName="rootText1" presStyleLbl="node0" presStyleIdx="0" presStyleCnt="1" custLinFactNeighborX="3208" custLinFactNeighborY="-6757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9B978F68-4597-43F4-9AFB-88223F40B854}" type="pres">
      <dgm:prSet presAssocID="{397B2A31-E654-457C-BB83-CB6C7F08616E}" presName="rootConnector1" presStyleLbl="node1" presStyleIdx="0" presStyleCnt="0"/>
      <dgm:spPr/>
      <dgm:t>
        <a:bodyPr/>
        <a:lstStyle/>
        <a:p>
          <a:endParaRPr lang="sv-SE"/>
        </a:p>
      </dgm:t>
    </dgm:pt>
    <dgm:pt modelId="{3B9BA9DC-B3B0-465A-80D8-C5E1D3013975}" type="pres">
      <dgm:prSet presAssocID="{397B2A31-E654-457C-BB83-CB6C7F08616E}" presName="hierChild2" presStyleCnt="0"/>
      <dgm:spPr/>
    </dgm:pt>
    <dgm:pt modelId="{4D8CC9F4-A969-4090-A22E-84CAE953283A}" type="pres">
      <dgm:prSet presAssocID="{73D42094-A543-49FF-BDFD-069B85179E6E}" presName="Name37" presStyleLbl="parChTrans1D2" presStyleIdx="0" presStyleCnt="1"/>
      <dgm:spPr/>
      <dgm:t>
        <a:bodyPr/>
        <a:lstStyle/>
        <a:p>
          <a:endParaRPr lang="sv-SE"/>
        </a:p>
      </dgm:t>
    </dgm:pt>
    <dgm:pt modelId="{743AD5B7-DFB0-42DF-9264-05E59090B74C}" type="pres">
      <dgm:prSet presAssocID="{83E954A0-D9C7-464F-9CDA-E531DB4A9E36}" presName="hierRoot2" presStyleCnt="0">
        <dgm:presLayoutVars>
          <dgm:hierBranch val="init"/>
        </dgm:presLayoutVars>
      </dgm:prSet>
      <dgm:spPr/>
    </dgm:pt>
    <dgm:pt modelId="{E6E5EEFF-FB0B-491D-B1E2-E4FCC8EE70F7}" type="pres">
      <dgm:prSet presAssocID="{83E954A0-D9C7-464F-9CDA-E531DB4A9E36}" presName="rootComposite" presStyleCnt="0"/>
      <dgm:spPr/>
    </dgm:pt>
    <dgm:pt modelId="{AB42BA90-E8AB-4025-8A95-17F1A8B31C72}" type="pres">
      <dgm:prSet presAssocID="{83E954A0-D9C7-464F-9CDA-E531DB4A9E36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1F7B3467-69D5-426D-A88D-45215F504AB9}" type="pres">
      <dgm:prSet presAssocID="{83E954A0-D9C7-464F-9CDA-E531DB4A9E36}" presName="rootConnector" presStyleLbl="node2" presStyleIdx="0" presStyleCnt="1"/>
      <dgm:spPr/>
      <dgm:t>
        <a:bodyPr/>
        <a:lstStyle/>
        <a:p>
          <a:endParaRPr lang="sv-SE"/>
        </a:p>
      </dgm:t>
    </dgm:pt>
    <dgm:pt modelId="{F3C8A2CF-1BAE-4B80-8507-57426636DD55}" type="pres">
      <dgm:prSet presAssocID="{83E954A0-D9C7-464F-9CDA-E531DB4A9E36}" presName="hierChild4" presStyleCnt="0"/>
      <dgm:spPr/>
    </dgm:pt>
    <dgm:pt modelId="{92DCC554-4051-43C0-B315-7B119C7CD52F}" type="pres">
      <dgm:prSet presAssocID="{83E954A0-D9C7-464F-9CDA-E531DB4A9E36}" presName="hierChild5" presStyleCnt="0"/>
      <dgm:spPr/>
    </dgm:pt>
    <dgm:pt modelId="{32992CBC-3B1F-4B05-AE65-1C26301D7500}" type="pres">
      <dgm:prSet presAssocID="{DD6089BA-D935-469A-A126-52D265FFAE39}" presName="Name111" presStyleLbl="parChTrans1D3" presStyleIdx="0" presStyleCnt="1"/>
      <dgm:spPr/>
      <dgm:t>
        <a:bodyPr/>
        <a:lstStyle/>
        <a:p>
          <a:endParaRPr lang="sv-SE"/>
        </a:p>
      </dgm:t>
    </dgm:pt>
    <dgm:pt modelId="{375F4FEB-BC74-4AA8-B785-DAC772FDBD95}" type="pres">
      <dgm:prSet presAssocID="{BEB56E7B-7C9C-409C-A39C-AA0E92563158}" presName="hierRoot3" presStyleCnt="0">
        <dgm:presLayoutVars>
          <dgm:hierBranch val="init"/>
        </dgm:presLayoutVars>
      </dgm:prSet>
      <dgm:spPr/>
    </dgm:pt>
    <dgm:pt modelId="{98832256-4DC1-481E-9CC7-6E029B5801EB}" type="pres">
      <dgm:prSet presAssocID="{BEB56E7B-7C9C-409C-A39C-AA0E92563158}" presName="rootComposite3" presStyleCnt="0"/>
      <dgm:spPr/>
    </dgm:pt>
    <dgm:pt modelId="{B1C60431-0EC1-4118-A699-762960A74F12}" type="pres">
      <dgm:prSet presAssocID="{BEB56E7B-7C9C-409C-A39C-AA0E92563158}" presName="rootText3" presStyleLbl="asst2" presStyleIdx="0" presStyleCnt="1" custLinFactNeighborX="-41513" custLinFactNeighborY="-14148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456EEE2B-D070-431B-AF14-7A976D800D5E}" type="pres">
      <dgm:prSet presAssocID="{BEB56E7B-7C9C-409C-A39C-AA0E92563158}" presName="rootConnector3" presStyleLbl="asst2" presStyleIdx="0" presStyleCnt="1"/>
      <dgm:spPr/>
      <dgm:t>
        <a:bodyPr/>
        <a:lstStyle/>
        <a:p>
          <a:endParaRPr lang="sv-SE"/>
        </a:p>
      </dgm:t>
    </dgm:pt>
    <dgm:pt modelId="{4B5317AE-06B8-42BC-86CE-90ED61A99CD5}" type="pres">
      <dgm:prSet presAssocID="{BEB56E7B-7C9C-409C-A39C-AA0E92563158}" presName="hierChild6" presStyleCnt="0"/>
      <dgm:spPr/>
    </dgm:pt>
    <dgm:pt modelId="{C4EC58E5-8000-4C0D-97E8-01E737609924}" type="pres">
      <dgm:prSet presAssocID="{BEB56E7B-7C9C-409C-A39C-AA0E92563158}" presName="hierChild7" presStyleCnt="0"/>
      <dgm:spPr/>
    </dgm:pt>
    <dgm:pt modelId="{09D17BB8-6CC5-4F80-9C05-B15EF0776EE6}" type="pres">
      <dgm:prSet presAssocID="{397B2A31-E654-457C-BB83-CB6C7F08616E}" presName="hierChild3" presStyleCnt="0"/>
      <dgm:spPr/>
    </dgm:pt>
  </dgm:ptLst>
  <dgm:cxnLst>
    <dgm:cxn modelId="{08C067E0-7DB2-41D4-8D28-E6CDA2920D97}" type="presOf" srcId="{B739C1E3-529F-42B9-B42F-51C5526B9068}" destId="{D9A94FD2-609A-420A-8719-B2ECE3E29022}" srcOrd="0" destOrd="0" presId="urn:microsoft.com/office/officeart/2005/8/layout/orgChart1"/>
    <dgm:cxn modelId="{13E1E810-DEDA-4DB7-8489-115D0DE56FA4}" srcId="{397B2A31-E654-457C-BB83-CB6C7F08616E}" destId="{83E954A0-D9C7-464F-9CDA-E531DB4A9E36}" srcOrd="0" destOrd="0" parTransId="{73D42094-A543-49FF-BDFD-069B85179E6E}" sibTransId="{9781EB3B-5AB4-4001-A967-585105981503}"/>
    <dgm:cxn modelId="{1C65CD7E-6237-4FC9-B207-28E368622742}" type="presOf" srcId="{BEB56E7B-7C9C-409C-A39C-AA0E92563158}" destId="{B1C60431-0EC1-4118-A699-762960A74F12}" srcOrd="0" destOrd="0" presId="urn:microsoft.com/office/officeart/2005/8/layout/orgChart1"/>
    <dgm:cxn modelId="{2919E754-0263-43F5-9413-753024A1793D}" type="presOf" srcId="{397B2A31-E654-457C-BB83-CB6C7F08616E}" destId="{9B978F68-4597-43F4-9AFB-88223F40B854}" srcOrd="1" destOrd="0" presId="urn:microsoft.com/office/officeart/2005/8/layout/orgChart1"/>
    <dgm:cxn modelId="{6B130C8A-D5A6-42BE-A5C3-166BC29DA975}" type="presOf" srcId="{397B2A31-E654-457C-BB83-CB6C7F08616E}" destId="{EF8A8BE5-D519-4F22-86E4-385CF7F8B8F1}" srcOrd="0" destOrd="0" presId="urn:microsoft.com/office/officeart/2005/8/layout/orgChart1"/>
    <dgm:cxn modelId="{D0F0BB60-4682-464B-929D-13C2ACCB53FB}" type="presOf" srcId="{83E954A0-D9C7-464F-9CDA-E531DB4A9E36}" destId="{1F7B3467-69D5-426D-A88D-45215F504AB9}" srcOrd="1" destOrd="0" presId="urn:microsoft.com/office/officeart/2005/8/layout/orgChart1"/>
    <dgm:cxn modelId="{8FE70461-40AA-45A5-9B4D-80A5C22BBE86}" srcId="{B739C1E3-529F-42B9-B42F-51C5526B9068}" destId="{397B2A31-E654-457C-BB83-CB6C7F08616E}" srcOrd="0" destOrd="0" parTransId="{F4FB3170-FE8F-4737-870B-1F51A53E1939}" sibTransId="{FA5B9168-A6D4-40A5-AC0A-B8EB1429122A}"/>
    <dgm:cxn modelId="{25671D4B-3B7B-4295-8436-2E76E0EC6E00}" type="presOf" srcId="{73D42094-A543-49FF-BDFD-069B85179E6E}" destId="{4D8CC9F4-A969-4090-A22E-84CAE953283A}" srcOrd="0" destOrd="0" presId="urn:microsoft.com/office/officeart/2005/8/layout/orgChart1"/>
    <dgm:cxn modelId="{488A8AB1-48AB-4422-805D-516A501E8912}" type="presOf" srcId="{DD6089BA-D935-469A-A126-52D265FFAE39}" destId="{32992CBC-3B1F-4B05-AE65-1C26301D7500}" srcOrd="0" destOrd="0" presId="urn:microsoft.com/office/officeart/2005/8/layout/orgChart1"/>
    <dgm:cxn modelId="{E76B6830-C0AE-4BC7-9CC5-DBC0D6C422D5}" type="presOf" srcId="{BEB56E7B-7C9C-409C-A39C-AA0E92563158}" destId="{456EEE2B-D070-431B-AF14-7A976D800D5E}" srcOrd="1" destOrd="0" presId="urn:microsoft.com/office/officeart/2005/8/layout/orgChart1"/>
    <dgm:cxn modelId="{632B1625-125C-45D3-A081-6219A157C6D5}" srcId="{83E954A0-D9C7-464F-9CDA-E531DB4A9E36}" destId="{BEB56E7B-7C9C-409C-A39C-AA0E92563158}" srcOrd="0" destOrd="0" parTransId="{DD6089BA-D935-469A-A126-52D265FFAE39}" sibTransId="{9124CC23-95D4-45BD-BE71-B9D2B4492EE2}"/>
    <dgm:cxn modelId="{F2EB03B6-EDD8-4660-8E8F-FBBF2A2520DD}" type="presOf" srcId="{83E954A0-D9C7-464F-9CDA-E531DB4A9E36}" destId="{AB42BA90-E8AB-4025-8A95-17F1A8B31C72}" srcOrd="0" destOrd="0" presId="urn:microsoft.com/office/officeart/2005/8/layout/orgChart1"/>
    <dgm:cxn modelId="{776D0471-A0CB-4E67-850B-87B1EAA7DDC3}" type="presParOf" srcId="{D9A94FD2-609A-420A-8719-B2ECE3E29022}" destId="{CA2E9D7E-3309-48B8-9D35-34B180536172}" srcOrd="0" destOrd="0" presId="urn:microsoft.com/office/officeart/2005/8/layout/orgChart1"/>
    <dgm:cxn modelId="{F7C0D864-8538-4D7A-9612-285CE55CF96D}" type="presParOf" srcId="{CA2E9D7E-3309-48B8-9D35-34B180536172}" destId="{E74C8ACD-0832-4ABD-A2D5-BAEEBCD80C0B}" srcOrd="0" destOrd="0" presId="urn:microsoft.com/office/officeart/2005/8/layout/orgChart1"/>
    <dgm:cxn modelId="{FE4DADB6-CC82-4528-B84E-122FB6F6EFB6}" type="presParOf" srcId="{E74C8ACD-0832-4ABD-A2D5-BAEEBCD80C0B}" destId="{EF8A8BE5-D519-4F22-86E4-385CF7F8B8F1}" srcOrd="0" destOrd="0" presId="urn:microsoft.com/office/officeart/2005/8/layout/orgChart1"/>
    <dgm:cxn modelId="{91BED720-03A6-444E-85FE-0D5FE27E1B53}" type="presParOf" srcId="{E74C8ACD-0832-4ABD-A2D5-BAEEBCD80C0B}" destId="{9B978F68-4597-43F4-9AFB-88223F40B854}" srcOrd="1" destOrd="0" presId="urn:microsoft.com/office/officeart/2005/8/layout/orgChart1"/>
    <dgm:cxn modelId="{99F80E2B-D0CB-4ADF-ADFB-8C680620154E}" type="presParOf" srcId="{CA2E9D7E-3309-48B8-9D35-34B180536172}" destId="{3B9BA9DC-B3B0-465A-80D8-C5E1D3013975}" srcOrd="1" destOrd="0" presId="urn:microsoft.com/office/officeart/2005/8/layout/orgChart1"/>
    <dgm:cxn modelId="{7CF33B00-1C05-4F2D-8852-0398AC4DBDA1}" type="presParOf" srcId="{3B9BA9DC-B3B0-465A-80D8-C5E1D3013975}" destId="{4D8CC9F4-A969-4090-A22E-84CAE953283A}" srcOrd="0" destOrd="0" presId="urn:microsoft.com/office/officeart/2005/8/layout/orgChart1"/>
    <dgm:cxn modelId="{382D0EF6-401E-4CB6-8063-2329CE373F63}" type="presParOf" srcId="{3B9BA9DC-B3B0-465A-80D8-C5E1D3013975}" destId="{743AD5B7-DFB0-42DF-9264-05E59090B74C}" srcOrd="1" destOrd="0" presId="urn:microsoft.com/office/officeart/2005/8/layout/orgChart1"/>
    <dgm:cxn modelId="{81347392-5AAB-43B1-8484-B7348C8E4057}" type="presParOf" srcId="{743AD5B7-DFB0-42DF-9264-05E59090B74C}" destId="{E6E5EEFF-FB0B-491D-B1E2-E4FCC8EE70F7}" srcOrd="0" destOrd="0" presId="urn:microsoft.com/office/officeart/2005/8/layout/orgChart1"/>
    <dgm:cxn modelId="{24E66B1C-8588-4261-B490-E5BFB4B57DB2}" type="presParOf" srcId="{E6E5EEFF-FB0B-491D-B1E2-E4FCC8EE70F7}" destId="{AB42BA90-E8AB-4025-8A95-17F1A8B31C72}" srcOrd="0" destOrd="0" presId="urn:microsoft.com/office/officeart/2005/8/layout/orgChart1"/>
    <dgm:cxn modelId="{8E9409D2-B4A4-4467-BBE5-5FE04E07400E}" type="presParOf" srcId="{E6E5EEFF-FB0B-491D-B1E2-E4FCC8EE70F7}" destId="{1F7B3467-69D5-426D-A88D-45215F504AB9}" srcOrd="1" destOrd="0" presId="urn:microsoft.com/office/officeart/2005/8/layout/orgChart1"/>
    <dgm:cxn modelId="{6641BA0B-D1F8-48BF-854D-ADFC04AD0E4C}" type="presParOf" srcId="{743AD5B7-DFB0-42DF-9264-05E59090B74C}" destId="{F3C8A2CF-1BAE-4B80-8507-57426636DD55}" srcOrd="1" destOrd="0" presId="urn:microsoft.com/office/officeart/2005/8/layout/orgChart1"/>
    <dgm:cxn modelId="{1396624A-9A84-4521-93DB-6BD13F73F987}" type="presParOf" srcId="{743AD5B7-DFB0-42DF-9264-05E59090B74C}" destId="{92DCC554-4051-43C0-B315-7B119C7CD52F}" srcOrd="2" destOrd="0" presId="urn:microsoft.com/office/officeart/2005/8/layout/orgChart1"/>
    <dgm:cxn modelId="{8EB409F9-C20D-4EDD-AC4C-3DBB6E3769E9}" type="presParOf" srcId="{92DCC554-4051-43C0-B315-7B119C7CD52F}" destId="{32992CBC-3B1F-4B05-AE65-1C26301D7500}" srcOrd="0" destOrd="0" presId="urn:microsoft.com/office/officeart/2005/8/layout/orgChart1"/>
    <dgm:cxn modelId="{A79B77C5-A94F-4207-9E34-7B0D53E047CD}" type="presParOf" srcId="{92DCC554-4051-43C0-B315-7B119C7CD52F}" destId="{375F4FEB-BC74-4AA8-B785-DAC772FDBD95}" srcOrd="1" destOrd="0" presId="urn:microsoft.com/office/officeart/2005/8/layout/orgChart1"/>
    <dgm:cxn modelId="{551D2F74-22A3-4410-BD16-65B055C169B6}" type="presParOf" srcId="{375F4FEB-BC74-4AA8-B785-DAC772FDBD95}" destId="{98832256-4DC1-481E-9CC7-6E029B5801EB}" srcOrd="0" destOrd="0" presId="urn:microsoft.com/office/officeart/2005/8/layout/orgChart1"/>
    <dgm:cxn modelId="{8550E373-2052-48A5-A291-2DC1F4CD68DC}" type="presParOf" srcId="{98832256-4DC1-481E-9CC7-6E029B5801EB}" destId="{B1C60431-0EC1-4118-A699-762960A74F12}" srcOrd="0" destOrd="0" presId="urn:microsoft.com/office/officeart/2005/8/layout/orgChart1"/>
    <dgm:cxn modelId="{C05B814C-A083-4D36-9B8C-7A8974C4A97B}" type="presParOf" srcId="{98832256-4DC1-481E-9CC7-6E029B5801EB}" destId="{456EEE2B-D070-431B-AF14-7A976D800D5E}" srcOrd="1" destOrd="0" presId="urn:microsoft.com/office/officeart/2005/8/layout/orgChart1"/>
    <dgm:cxn modelId="{FDF26D04-F78A-4290-8032-AB3B191B3A2D}" type="presParOf" srcId="{375F4FEB-BC74-4AA8-B785-DAC772FDBD95}" destId="{4B5317AE-06B8-42BC-86CE-90ED61A99CD5}" srcOrd="1" destOrd="0" presId="urn:microsoft.com/office/officeart/2005/8/layout/orgChart1"/>
    <dgm:cxn modelId="{9E3E8F58-0D04-43EE-BB66-44475FE5E6F4}" type="presParOf" srcId="{375F4FEB-BC74-4AA8-B785-DAC772FDBD95}" destId="{C4EC58E5-8000-4C0D-97E8-01E737609924}" srcOrd="2" destOrd="0" presId="urn:microsoft.com/office/officeart/2005/8/layout/orgChart1"/>
    <dgm:cxn modelId="{C974305F-D629-4174-83E7-FDD258D1FEF4}" type="presParOf" srcId="{CA2E9D7E-3309-48B8-9D35-34B180536172}" destId="{09D17BB8-6CC5-4F80-9C05-B15EF0776EE6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A793246-E7A5-48BD-BB6A-8572464E59D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F9EADF2F-A585-4F3C-8E12-B1E3AF1DA487}" type="pres">
      <dgm:prSet presAssocID="{6A793246-E7A5-48BD-BB6A-8572464E59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C4214B2A-3DC6-4F0A-801F-DFCB06A971C9}" type="presOf" srcId="{6A793246-E7A5-48BD-BB6A-8572464E59D0}" destId="{F9EADF2F-A585-4F3C-8E12-B1E3AF1DA487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1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98C7766-1E02-4D62-BB70-E5BE0DD9B90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AA3506E8-AC00-417E-8296-02A25B231867}" type="pres">
      <dgm:prSet presAssocID="{C98C7766-1E02-4D62-BB70-E5BE0DD9B90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570A44D2-D93D-47B0-A0E1-EFAF1458E835}" type="presOf" srcId="{C98C7766-1E02-4D62-BB70-E5BE0DD9B907}" destId="{AA3506E8-AC00-417E-8296-02A25B231867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2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7A57540-88CC-4140-957B-34B63DB09D1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72E9311F-CFD2-4F50-A01D-8A0317B93E0E}">
      <dgm:prSet phldrT="[Text]"/>
      <dgm:spPr>
        <a:solidFill>
          <a:srgbClr val="92D050"/>
        </a:solidFill>
      </dgm:spPr>
      <dgm:t>
        <a:bodyPr/>
        <a:lstStyle/>
        <a:p>
          <a:r>
            <a:rPr lang="sv-SE" dirty="0" smtClean="0"/>
            <a:t>Java</a:t>
          </a:r>
          <a:endParaRPr lang="sv-SE" dirty="0"/>
        </a:p>
      </dgm:t>
    </dgm:pt>
    <dgm:pt modelId="{A731E962-C77C-4ADC-B586-98995D7E8C6E}" type="parTrans" cxnId="{4A29EDB3-1397-4A15-A0F4-286E3EA195C7}">
      <dgm:prSet/>
      <dgm:spPr/>
      <dgm:t>
        <a:bodyPr/>
        <a:lstStyle/>
        <a:p>
          <a:endParaRPr lang="sv-SE"/>
        </a:p>
      </dgm:t>
    </dgm:pt>
    <dgm:pt modelId="{4D1373AD-38DD-4FE5-8971-A72DFAFAAA9F}" type="sibTrans" cxnId="{4A29EDB3-1397-4A15-A0F4-286E3EA195C7}">
      <dgm:prSet/>
      <dgm:spPr/>
      <dgm:t>
        <a:bodyPr/>
        <a:lstStyle/>
        <a:p>
          <a:endParaRPr lang="sv-SE"/>
        </a:p>
      </dgm:t>
    </dgm:pt>
    <dgm:pt modelId="{9F71523C-9453-45B0-ACEA-9BBC211185B9}">
      <dgm:prSet phldrT="[Text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Simulation Main</a:t>
          </a:r>
          <a:endParaRPr lang="sv-SE" dirty="0"/>
        </a:p>
      </dgm:t>
    </dgm:pt>
    <dgm:pt modelId="{EE78A127-BD93-4824-8044-7A3F4C301E2A}" type="parTrans" cxnId="{E92CF192-580A-4615-BA67-F3068A5A6399}">
      <dgm:prSet/>
      <dgm:spPr/>
      <dgm:t>
        <a:bodyPr/>
        <a:lstStyle/>
        <a:p>
          <a:endParaRPr lang="sv-SE"/>
        </a:p>
      </dgm:t>
    </dgm:pt>
    <dgm:pt modelId="{30BBE4E7-6BBD-4939-9A26-C52B211E3211}" type="sibTrans" cxnId="{E92CF192-580A-4615-BA67-F3068A5A6399}">
      <dgm:prSet/>
      <dgm:spPr/>
      <dgm:t>
        <a:bodyPr/>
        <a:lstStyle/>
        <a:p>
          <a:endParaRPr lang="sv-SE"/>
        </a:p>
      </dgm:t>
    </dgm:pt>
    <dgm:pt modelId="{319C9C44-BA0F-4A66-8070-C630E4B4D22B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sv-SE" dirty="0" smtClean="0"/>
            <a:t>Simulation Data</a:t>
          </a:r>
          <a:endParaRPr lang="sv-SE" dirty="0"/>
        </a:p>
      </dgm:t>
    </dgm:pt>
    <dgm:pt modelId="{1EE43303-4A99-430C-B44D-5DD7F8CB81B1}" type="parTrans" cxnId="{911CBAB4-7DA0-456C-A902-EC0ABCF5962C}">
      <dgm:prSet/>
      <dgm:spPr/>
      <dgm:t>
        <a:bodyPr/>
        <a:lstStyle/>
        <a:p>
          <a:endParaRPr lang="sv-SE"/>
        </a:p>
      </dgm:t>
    </dgm:pt>
    <dgm:pt modelId="{98A89E88-CB7A-47A6-A6E4-BF2122ECA4EF}" type="sibTrans" cxnId="{911CBAB4-7DA0-456C-A902-EC0ABCF5962C}">
      <dgm:prSet/>
      <dgm:spPr/>
      <dgm:t>
        <a:bodyPr/>
        <a:lstStyle/>
        <a:p>
          <a:endParaRPr lang="sv-SE"/>
        </a:p>
      </dgm:t>
    </dgm:pt>
    <dgm:pt modelId="{EDF35CB6-5DF8-4C87-A1F3-C5705263F0E5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GUI</a:t>
          </a:r>
          <a:endParaRPr lang="sv-SE" dirty="0"/>
        </a:p>
      </dgm:t>
    </dgm:pt>
    <dgm:pt modelId="{76DECDD6-1AA1-49C8-A354-35F30024FCBF}" type="parTrans" cxnId="{E6BFA7CA-F46B-415D-9185-1A0B0B9AE8BE}">
      <dgm:prSet/>
      <dgm:spPr/>
      <dgm:t>
        <a:bodyPr/>
        <a:lstStyle/>
        <a:p>
          <a:endParaRPr lang="sv-SE"/>
        </a:p>
      </dgm:t>
    </dgm:pt>
    <dgm:pt modelId="{E958C694-8373-4269-BB2B-7EF009200305}" type="sibTrans" cxnId="{E6BFA7CA-F46B-415D-9185-1A0B0B9AE8BE}">
      <dgm:prSet/>
      <dgm:spPr/>
      <dgm:t>
        <a:bodyPr/>
        <a:lstStyle/>
        <a:p>
          <a:endParaRPr lang="sv-SE"/>
        </a:p>
      </dgm:t>
    </dgm:pt>
    <dgm:pt modelId="{F9384798-D48A-41A5-A7F2-961A11627C76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err="1" smtClean="0"/>
            <a:t>InputBox</a:t>
          </a:r>
          <a:endParaRPr lang="sv-SE" dirty="0"/>
        </a:p>
      </dgm:t>
    </dgm:pt>
    <dgm:pt modelId="{E1AC15D4-91F6-4452-BE34-BAE1C5D617C4}" type="parTrans" cxnId="{9602B3A9-502D-485C-969A-22FB5EE9DEB2}">
      <dgm:prSet/>
      <dgm:spPr/>
      <dgm:t>
        <a:bodyPr/>
        <a:lstStyle/>
        <a:p>
          <a:endParaRPr lang="sv-SE"/>
        </a:p>
      </dgm:t>
    </dgm:pt>
    <dgm:pt modelId="{0D338164-EE75-4197-8D0E-013E028AD0AE}" type="sibTrans" cxnId="{9602B3A9-502D-485C-969A-22FB5EE9DEB2}">
      <dgm:prSet/>
      <dgm:spPr/>
      <dgm:t>
        <a:bodyPr/>
        <a:lstStyle/>
        <a:p>
          <a:endParaRPr lang="sv-SE"/>
        </a:p>
      </dgm:t>
    </dgm:pt>
    <dgm:pt modelId="{05F9B87C-356D-4B46-BC02-EB76EAC23976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Simulation</a:t>
          </a:r>
          <a:endParaRPr lang="sv-SE" dirty="0"/>
        </a:p>
      </dgm:t>
    </dgm:pt>
    <dgm:pt modelId="{11E2D382-40B0-4583-BED6-1D88B95C83B8}" type="parTrans" cxnId="{496A2980-8705-4DA0-A90F-DE93039C32CE}">
      <dgm:prSet/>
      <dgm:spPr/>
      <dgm:t>
        <a:bodyPr/>
        <a:lstStyle/>
        <a:p>
          <a:endParaRPr lang="sv-SE"/>
        </a:p>
      </dgm:t>
    </dgm:pt>
    <dgm:pt modelId="{63B790AC-F406-4460-A6CC-FE835481593D}" type="sibTrans" cxnId="{496A2980-8705-4DA0-A90F-DE93039C32CE}">
      <dgm:prSet/>
      <dgm:spPr/>
      <dgm:t>
        <a:bodyPr/>
        <a:lstStyle/>
        <a:p>
          <a:endParaRPr lang="sv-SE"/>
        </a:p>
      </dgm:t>
    </dgm:pt>
    <dgm:pt modelId="{C6F06078-CB0E-4632-9369-3299394AC36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sv-SE" dirty="0" err="1" smtClean="0"/>
            <a:t>Establish</a:t>
          </a:r>
          <a:r>
            <a:rPr lang="sv-SE" dirty="0" smtClean="0"/>
            <a:t> Connection</a:t>
          </a:r>
        </a:p>
      </dgm:t>
    </dgm:pt>
    <dgm:pt modelId="{52D9D92E-82EB-4924-846B-A491803F7779}" type="parTrans" cxnId="{A2AF9C63-2E7C-4403-AE14-1C4B6F033328}">
      <dgm:prSet/>
      <dgm:spPr/>
      <dgm:t>
        <a:bodyPr/>
        <a:lstStyle/>
        <a:p>
          <a:endParaRPr lang="sv-SE"/>
        </a:p>
      </dgm:t>
    </dgm:pt>
    <dgm:pt modelId="{DF375D4D-36EC-4B97-942F-8047305620B0}" type="sibTrans" cxnId="{A2AF9C63-2E7C-4403-AE14-1C4B6F033328}">
      <dgm:prSet/>
      <dgm:spPr/>
      <dgm:t>
        <a:bodyPr/>
        <a:lstStyle/>
        <a:p>
          <a:endParaRPr lang="sv-SE"/>
        </a:p>
      </dgm:t>
    </dgm:pt>
    <dgm:pt modelId="{955F4996-DC0D-4A39-932C-45EAD159D5A3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Connection check</a:t>
          </a:r>
          <a:endParaRPr lang="sv-SE" dirty="0"/>
        </a:p>
      </dgm:t>
    </dgm:pt>
    <dgm:pt modelId="{7C4B5EBA-65D0-4F54-B1C6-204DB297708A}" type="parTrans" cxnId="{3667A64D-459C-4F21-A1D0-3AC25C779674}">
      <dgm:prSet/>
      <dgm:spPr/>
      <dgm:t>
        <a:bodyPr/>
        <a:lstStyle/>
        <a:p>
          <a:endParaRPr lang="sv-SE"/>
        </a:p>
      </dgm:t>
    </dgm:pt>
    <dgm:pt modelId="{4044CC7F-DBA6-4436-9956-C79618343CF8}" type="sibTrans" cxnId="{3667A64D-459C-4F21-A1D0-3AC25C779674}">
      <dgm:prSet/>
      <dgm:spPr/>
      <dgm:t>
        <a:bodyPr/>
        <a:lstStyle/>
        <a:p>
          <a:endParaRPr lang="sv-SE"/>
        </a:p>
      </dgm:t>
    </dgm:pt>
    <dgm:pt modelId="{F4FD2B2A-910E-4D60-B118-A16D9D988A8A}" type="pres">
      <dgm:prSet presAssocID="{87A57540-88CC-4140-957B-34B63DB09D1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  <dgm:pt modelId="{4E1F3EDB-4E91-49D5-9F25-A860AB4FE9BB}" type="pres">
      <dgm:prSet presAssocID="{72E9311F-CFD2-4F50-A01D-8A0317B93E0E}" presName="hierRoot1" presStyleCnt="0">
        <dgm:presLayoutVars>
          <dgm:hierBranch val="init"/>
        </dgm:presLayoutVars>
      </dgm:prSet>
      <dgm:spPr/>
      <dgm:t>
        <a:bodyPr/>
        <a:lstStyle/>
        <a:p>
          <a:endParaRPr lang="sv-SE"/>
        </a:p>
      </dgm:t>
    </dgm:pt>
    <dgm:pt modelId="{17219C72-D46E-45AE-8B8E-1B2BE6495B62}" type="pres">
      <dgm:prSet presAssocID="{72E9311F-CFD2-4F50-A01D-8A0317B93E0E}" presName="rootComposite1" presStyleCnt="0"/>
      <dgm:spPr/>
      <dgm:t>
        <a:bodyPr/>
        <a:lstStyle/>
        <a:p>
          <a:endParaRPr lang="sv-SE"/>
        </a:p>
      </dgm:t>
    </dgm:pt>
    <dgm:pt modelId="{BEBB0FB8-D123-4FA2-9B9A-276A6E37166E}" type="pres">
      <dgm:prSet presAssocID="{72E9311F-CFD2-4F50-A01D-8A0317B93E0E}" presName="rootText1" presStyleLbl="node0" presStyleIdx="0" presStyleCnt="1" custScaleX="76123" custScaleY="60506" custLinFactNeighborX="3208" custLinFactNeighborY="-6757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BEEB49C4-A8D1-4BB4-9AE7-93F6CC5966FD}" type="pres">
      <dgm:prSet presAssocID="{72E9311F-CFD2-4F50-A01D-8A0317B93E0E}" presName="rootConnector1" presStyleLbl="node1" presStyleIdx="0" presStyleCnt="0"/>
      <dgm:spPr/>
      <dgm:t>
        <a:bodyPr/>
        <a:lstStyle/>
        <a:p>
          <a:endParaRPr lang="sv-SE"/>
        </a:p>
      </dgm:t>
    </dgm:pt>
    <dgm:pt modelId="{B6871C47-CCA0-44E6-A136-DFAB1CB54D5B}" type="pres">
      <dgm:prSet presAssocID="{72E9311F-CFD2-4F50-A01D-8A0317B93E0E}" presName="hierChild2" presStyleCnt="0"/>
      <dgm:spPr/>
      <dgm:t>
        <a:bodyPr/>
        <a:lstStyle/>
        <a:p>
          <a:endParaRPr lang="sv-SE"/>
        </a:p>
      </dgm:t>
    </dgm:pt>
    <dgm:pt modelId="{9D1DE8D0-A140-44AE-9888-48830A5EC2F5}" type="pres">
      <dgm:prSet presAssocID="{EE78A127-BD93-4824-8044-7A3F4C301E2A}" presName="Name37" presStyleLbl="parChTrans1D2" presStyleIdx="0" presStyleCnt="1" custSzX="67416" custSzY="241903"/>
      <dgm:spPr/>
      <dgm:t>
        <a:bodyPr/>
        <a:lstStyle/>
        <a:p>
          <a:endParaRPr lang="sv-SE"/>
        </a:p>
      </dgm:t>
    </dgm:pt>
    <dgm:pt modelId="{F3E3BDAC-1BEB-4E29-BE35-8BCBFD56921C}" type="pres">
      <dgm:prSet presAssocID="{9F71523C-9453-45B0-ACEA-9BBC211185B9}" presName="hierRoot2" presStyleCnt="0">
        <dgm:presLayoutVars>
          <dgm:hierBranch val="init"/>
        </dgm:presLayoutVars>
      </dgm:prSet>
      <dgm:spPr/>
      <dgm:t>
        <a:bodyPr/>
        <a:lstStyle/>
        <a:p>
          <a:endParaRPr lang="sv-SE"/>
        </a:p>
      </dgm:t>
    </dgm:pt>
    <dgm:pt modelId="{81F8A52E-2884-44F6-A492-FC361DBA71C1}" type="pres">
      <dgm:prSet presAssocID="{9F71523C-9453-45B0-ACEA-9BBC211185B9}" presName="rootComposite" presStyleCnt="0"/>
      <dgm:spPr/>
      <dgm:t>
        <a:bodyPr/>
        <a:lstStyle/>
        <a:p>
          <a:endParaRPr lang="sv-SE"/>
        </a:p>
      </dgm:t>
    </dgm:pt>
    <dgm:pt modelId="{9ED83A0A-CE53-4E74-B277-832CDA18616D}" type="pres">
      <dgm:prSet presAssocID="{9F71523C-9453-45B0-ACEA-9BBC211185B9}" presName="rootText" presStyleLbl="node2" presStyleIdx="0" presStyleCnt="1" custScaleX="76123" custScaleY="60506" custLinFactNeighborX="-2763" custLinFactNeighborY="-483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D4650B56-CA49-4E49-83AC-028ACB9F1C41}" type="pres">
      <dgm:prSet presAssocID="{9F71523C-9453-45B0-ACEA-9BBC211185B9}" presName="rootConnector" presStyleLbl="node2" presStyleIdx="0" presStyleCnt="1"/>
      <dgm:spPr/>
      <dgm:t>
        <a:bodyPr/>
        <a:lstStyle/>
        <a:p>
          <a:endParaRPr lang="sv-SE"/>
        </a:p>
      </dgm:t>
    </dgm:pt>
    <dgm:pt modelId="{BA59B125-93DB-4892-A5FB-D555E264C5C3}" type="pres">
      <dgm:prSet presAssocID="{9F71523C-9453-45B0-ACEA-9BBC211185B9}" presName="hierChild4" presStyleCnt="0"/>
      <dgm:spPr/>
      <dgm:t>
        <a:bodyPr/>
        <a:lstStyle/>
        <a:p>
          <a:endParaRPr lang="sv-SE"/>
        </a:p>
      </dgm:t>
    </dgm:pt>
    <dgm:pt modelId="{A28BA982-9DDF-45D4-901B-BC2665324E62}" type="pres">
      <dgm:prSet presAssocID="{E1AC15D4-91F6-4452-BE34-BAE1C5D617C4}" presName="Name37" presStyleLbl="parChTrans1D3" presStyleIdx="0" presStyleCnt="4" custSzX="2020015" custSzY="366803"/>
      <dgm:spPr/>
      <dgm:t>
        <a:bodyPr/>
        <a:lstStyle/>
        <a:p>
          <a:endParaRPr lang="sv-SE"/>
        </a:p>
      </dgm:t>
    </dgm:pt>
    <dgm:pt modelId="{FF308E3F-FA65-4920-B624-843F87D403C3}" type="pres">
      <dgm:prSet presAssocID="{F9384798-D48A-41A5-A7F2-961A11627C76}" presName="hierRoot2" presStyleCnt="0">
        <dgm:presLayoutVars>
          <dgm:hierBranch val="init"/>
        </dgm:presLayoutVars>
      </dgm:prSet>
      <dgm:spPr/>
      <dgm:t>
        <a:bodyPr/>
        <a:lstStyle/>
        <a:p>
          <a:endParaRPr lang="sv-SE"/>
        </a:p>
      </dgm:t>
    </dgm:pt>
    <dgm:pt modelId="{8F935144-C97C-407A-A897-437045BB2395}" type="pres">
      <dgm:prSet presAssocID="{F9384798-D48A-41A5-A7F2-961A11627C76}" presName="rootComposite" presStyleCnt="0"/>
      <dgm:spPr/>
      <dgm:t>
        <a:bodyPr/>
        <a:lstStyle/>
        <a:p>
          <a:endParaRPr lang="sv-SE"/>
        </a:p>
      </dgm:t>
    </dgm:pt>
    <dgm:pt modelId="{8E744839-5301-4793-A4F7-C7D05FDD0BE9}" type="pres">
      <dgm:prSet presAssocID="{F9384798-D48A-41A5-A7F2-961A11627C76}" presName="rootText" presStyleLbl="node3" presStyleIdx="0" presStyleCnt="4" custScaleX="70249" custScaleY="62356" custLinFactX="-46854" custLinFactNeighborX="-100000" custLinFactNeighborY="30716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57544E3C-9F18-43FB-BB49-F2745D974B2C}" type="pres">
      <dgm:prSet presAssocID="{F9384798-D48A-41A5-A7F2-961A11627C76}" presName="rootConnector" presStyleLbl="node3" presStyleIdx="0" presStyleCnt="4"/>
      <dgm:spPr/>
      <dgm:t>
        <a:bodyPr/>
        <a:lstStyle/>
        <a:p>
          <a:endParaRPr lang="sv-SE"/>
        </a:p>
      </dgm:t>
    </dgm:pt>
    <dgm:pt modelId="{D845D56C-013D-459A-992A-C5646D13777D}" type="pres">
      <dgm:prSet presAssocID="{F9384798-D48A-41A5-A7F2-961A11627C76}" presName="hierChild4" presStyleCnt="0"/>
      <dgm:spPr/>
      <dgm:t>
        <a:bodyPr/>
        <a:lstStyle/>
        <a:p>
          <a:endParaRPr lang="sv-SE"/>
        </a:p>
      </dgm:t>
    </dgm:pt>
    <dgm:pt modelId="{14285503-5003-4FB6-96F4-416F4AABC147}" type="pres">
      <dgm:prSet presAssocID="{F9384798-D48A-41A5-A7F2-961A11627C76}" presName="hierChild5" presStyleCnt="0"/>
      <dgm:spPr/>
      <dgm:t>
        <a:bodyPr/>
        <a:lstStyle/>
        <a:p>
          <a:endParaRPr lang="sv-SE"/>
        </a:p>
      </dgm:t>
    </dgm:pt>
    <dgm:pt modelId="{7FE7FDD2-85B1-442D-924F-C88C94F94F4B}" type="pres">
      <dgm:prSet presAssocID="{76DECDD6-1AA1-49C8-A354-35F30024FCBF}" presName="Name37" presStyleLbl="parChTrans1D3" presStyleIdx="1" presStyleCnt="4" custSzX="2020015" custSzY="222941"/>
      <dgm:spPr/>
      <dgm:t>
        <a:bodyPr/>
        <a:lstStyle/>
        <a:p>
          <a:endParaRPr lang="sv-SE"/>
        </a:p>
      </dgm:t>
    </dgm:pt>
    <dgm:pt modelId="{0EDACEE4-85A6-4E92-B9AC-97FA988F8A17}" type="pres">
      <dgm:prSet presAssocID="{EDF35CB6-5DF8-4C87-A1F3-C5705263F0E5}" presName="hierRoot2" presStyleCnt="0">
        <dgm:presLayoutVars>
          <dgm:hierBranch val="init"/>
        </dgm:presLayoutVars>
      </dgm:prSet>
      <dgm:spPr/>
      <dgm:t>
        <a:bodyPr/>
        <a:lstStyle/>
        <a:p>
          <a:endParaRPr lang="sv-SE"/>
        </a:p>
      </dgm:t>
    </dgm:pt>
    <dgm:pt modelId="{46E2FFC7-0D99-4B7D-91A0-8C86EA02C8F1}" type="pres">
      <dgm:prSet presAssocID="{EDF35CB6-5DF8-4C87-A1F3-C5705263F0E5}" presName="rootComposite" presStyleCnt="0"/>
      <dgm:spPr/>
      <dgm:t>
        <a:bodyPr/>
        <a:lstStyle/>
        <a:p>
          <a:endParaRPr lang="sv-SE"/>
        </a:p>
      </dgm:t>
    </dgm:pt>
    <dgm:pt modelId="{2A39AE0D-2998-4C6A-9D55-F136A3227F64}" type="pres">
      <dgm:prSet presAssocID="{EDF35CB6-5DF8-4C87-A1F3-C5705263F0E5}" presName="rootText" presStyleLbl="node3" presStyleIdx="1" presStyleCnt="4" custScaleX="70249" custScaleY="62356" custLinFactNeighborX="-91309" custLinFactNeighborY="90349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643056A9-6247-4D3B-9E41-AB8FF1BE28EE}" type="pres">
      <dgm:prSet presAssocID="{EDF35CB6-5DF8-4C87-A1F3-C5705263F0E5}" presName="rootConnector" presStyleLbl="node3" presStyleIdx="1" presStyleCnt="4"/>
      <dgm:spPr/>
      <dgm:t>
        <a:bodyPr/>
        <a:lstStyle/>
        <a:p>
          <a:endParaRPr lang="sv-SE"/>
        </a:p>
      </dgm:t>
    </dgm:pt>
    <dgm:pt modelId="{29BDFE29-11B7-493D-9F9B-4F5F1BD405D7}" type="pres">
      <dgm:prSet presAssocID="{EDF35CB6-5DF8-4C87-A1F3-C5705263F0E5}" presName="hierChild4" presStyleCnt="0"/>
      <dgm:spPr/>
      <dgm:t>
        <a:bodyPr/>
        <a:lstStyle/>
        <a:p>
          <a:endParaRPr lang="sv-SE"/>
        </a:p>
      </dgm:t>
    </dgm:pt>
    <dgm:pt modelId="{282A9046-BC44-4A55-B67D-740D3BCCD196}" type="pres">
      <dgm:prSet presAssocID="{EDF35CB6-5DF8-4C87-A1F3-C5705263F0E5}" presName="hierChild5" presStyleCnt="0"/>
      <dgm:spPr/>
      <dgm:t>
        <a:bodyPr/>
        <a:lstStyle/>
        <a:p>
          <a:endParaRPr lang="sv-SE"/>
        </a:p>
      </dgm:t>
    </dgm:pt>
    <dgm:pt modelId="{027B4E07-4EBC-4BC8-8317-6DB4A19FFB89}" type="pres">
      <dgm:prSet presAssocID="{1EE43303-4A99-430C-B44D-5DD7F8CB81B1}" presName="Name37" presStyleLbl="parChTrans1D3" presStyleIdx="2" presStyleCnt="4" custSzX="934496" custSzY="57018"/>
      <dgm:spPr/>
      <dgm:t>
        <a:bodyPr/>
        <a:lstStyle/>
        <a:p>
          <a:endParaRPr lang="sv-SE"/>
        </a:p>
      </dgm:t>
    </dgm:pt>
    <dgm:pt modelId="{AAD64080-7154-406F-8C7F-C49AA2E60CB4}" type="pres">
      <dgm:prSet presAssocID="{319C9C44-BA0F-4A66-8070-C630E4B4D22B}" presName="hierRoot2" presStyleCnt="0">
        <dgm:presLayoutVars>
          <dgm:hierBranch val="init"/>
        </dgm:presLayoutVars>
      </dgm:prSet>
      <dgm:spPr/>
      <dgm:t>
        <a:bodyPr/>
        <a:lstStyle/>
        <a:p>
          <a:endParaRPr lang="sv-SE"/>
        </a:p>
      </dgm:t>
    </dgm:pt>
    <dgm:pt modelId="{CC07EBE1-81BF-428C-B2A9-C853C19CA4CF}" type="pres">
      <dgm:prSet presAssocID="{319C9C44-BA0F-4A66-8070-C630E4B4D22B}" presName="rootComposite" presStyleCnt="0"/>
      <dgm:spPr/>
      <dgm:t>
        <a:bodyPr/>
        <a:lstStyle/>
        <a:p>
          <a:endParaRPr lang="sv-SE"/>
        </a:p>
      </dgm:t>
    </dgm:pt>
    <dgm:pt modelId="{A857FF94-F0AC-4E87-B3B1-34BABABA8D2B}" type="pres">
      <dgm:prSet presAssocID="{319C9C44-BA0F-4A66-8070-C630E4B4D22B}" presName="rootText" presStyleLbl="node3" presStyleIdx="2" presStyleCnt="4" custScaleX="70249" custScaleY="62356" custLinFactX="-82558" custLinFactY="50075" custLinFactNeighborX="-100000" custLinFactNeighborY="100000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7DCFD3EB-898F-4E40-ACAF-2FC83A64B4DD}" type="pres">
      <dgm:prSet presAssocID="{319C9C44-BA0F-4A66-8070-C630E4B4D22B}" presName="rootConnector" presStyleLbl="node3" presStyleIdx="2" presStyleCnt="4"/>
      <dgm:spPr/>
      <dgm:t>
        <a:bodyPr/>
        <a:lstStyle/>
        <a:p>
          <a:endParaRPr lang="sv-SE"/>
        </a:p>
      </dgm:t>
    </dgm:pt>
    <dgm:pt modelId="{A29F0B0D-AB59-4F71-A99D-DCBA844E4194}" type="pres">
      <dgm:prSet presAssocID="{319C9C44-BA0F-4A66-8070-C630E4B4D22B}" presName="hierChild4" presStyleCnt="0"/>
      <dgm:spPr/>
      <dgm:t>
        <a:bodyPr/>
        <a:lstStyle/>
        <a:p>
          <a:endParaRPr lang="sv-SE"/>
        </a:p>
      </dgm:t>
    </dgm:pt>
    <dgm:pt modelId="{79936644-4E1C-4415-A4C2-774649741839}" type="pres">
      <dgm:prSet presAssocID="{319C9C44-BA0F-4A66-8070-C630E4B4D22B}" presName="hierChild5" presStyleCnt="0"/>
      <dgm:spPr/>
      <dgm:t>
        <a:bodyPr/>
        <a:lstStyle/>
        <a:p>
          <a:endParaRPr lang="sv-SE"/>
        </a:p>
      </dgm:t>
    </dgm:pt>
    <dgm:pt modelId="{A5F1C5BA-BE24-4FD8-A429-261CC818E31C}" type="pres">
      <dgm:prSet presAssocID="{11E2D382-40B0-4583-BED6-1D88B95C83B8}" presName="Name37" presStyleLbl="parChTrans1D3" presStyleIdx="3" presStyleCnt="4" custSzX="817806" custSzY="276955"/>
      <dgm:spPr/>
      <dgm:t>
        <a:bodyPr/>
        <a:lstStyle/>
        <a:p>
          <a:endParaRPr lang="sv-SE"/>
        </a:p>
      </dgm:t>
    </dgm:pt>
    <dgm:pt modelId="{8627C2C8-8CA6-4A66-9007-69CB9EC2D3AE}" type="pres">
      <dgm:prSet presAssocID="{05F9B87C-356D-4B46-BC02-EB76EAC23976}" presName="hierRoot2" presStyleCnt="0">
        <dgm:presLayoutVars>
          <dgm:hierBranch val="init"/>
        </dgm:presLayoutVars>
      </dgm:prSet>
      <dgm:spPr/>
      <dgm:t>
        <a:bodyPr/>
        <a:lstStyle/>
        <a:p>
          <a:endParaRPr lang="sv-SE"/>
        </a:p>
      </dgm:t>
    </dgm:pt>
    <dgm:pt modelId="{2E0F69D2-D10D-4D2B-8A3F-ABC183D54C3D}" type="pres">
      <dgm:prSet presAssocID="{05F9B87C-356D-4B46-BC02-EB76EAC23976}" presName="rootComposite" presStyleCnt="0"/>
      <dgm:spPr/>
      <dgm:t>
        <a:bodyPr/>
        <a:lstStyle/>
        <a:p>
          <a:endParaRPr lang="sv-SE"/>
        </a:p>
      </dgm:t>
    </dgm:pt>
    <dgm:pt modelId="{31EA975D-3AA0-4757-B811-37841E7F7FF9}" type="pres">
      <dgm:prSet presAssocID="{05F9B87C-356D-4B46-BC02-EB76EAC23976}" presName="rootText" presStyleLbl="node3" presStyleIdx="3" presStyleCnt="4" custScaleX="70249" custScaleY="62356" custLinFactNeighborX="-91309" custLinFactNeighborY="-9196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65E3C7FE-9E4D-4D11-BFF9-20A1A925AE5C}" type="pres">
      <dgm:prSet presAssocID="{05F9B87C-356D-4B46-BC02-EB76EAC23976}" presName="rootConnector" presStyleLbl="node3" presStyleIdx="3" presStyleCnt="4"/>
      <dgm:spPr/>
      <dgm:t>
        <a:bodyPr/>
        <a:lstStyle/>
        <a:p>
          <a:endParaRPr lang="sv-SE"/>
        </a:p>
      </dgm:t>
    </dgm:pt>
    <dgm:pt modelId="{E8A495D4-3518-45DF-A62B-14517CBCCA4A}" type="pres">
      <dgm:prSet presAssocID="{05F9B87C-356D-4B46-BC02-EB76EAC23976}" presName="hierChild4" presStyleCnt="0"/>
      <dgm:spPr/>
      <dgm:t>
        <a:bodyPr/>
        <a:lstStyle/>
        <a:p>
          <a:endParaRPr lang="sv-SE"/>
        </a:p>
      </dgm:t>
    </dgm:pt>
    <dgm:pt modelId="{FC62B6B3-EDA3-4BF1-A015-952442FC093A}" type="pres">
      <dgm:prSet presAssocID="{52D9D92E-82EB-4924-846B-A491803F7779}" presName="Name37" presStyleLbl="parChTrans1D4" presStyleIdx="0" presStyleCnt="2" custSzX="1432008" custSzY="396944"/>
      <dgm:spPr/>
      <dgm:t>
        <a:bodyPr/>
        <a:lstStyle/>
        <a:p>
          <a:endParaRPr lang="sv-SE"/>
        </a:p>
      </dgm:t>
    </dgm:pt>
    <dgm:pt modelId="{8CBA0764-AB23-4070-ACEA-A82B890F737A}" type="pres">
      <dgm:prSet presAssocID="{C6F06078-CB0E-4632-9369-3299394AC368}" presName="hierRoot2" presStyleCnt="0">
        <dgm:presLayoutVars>
          <dgm:hierBranch val="init"/>
        </dgm:presLayoutVars>
      </dgm:prSet>
      <dgm:spPr/>
      <dgm:t>
        <a:bodyPr/>
        <a:lstStyle/>
        <a:p>
          <a:endParaRPr lang="sv-SE"/>
        </a:p>
      </dgm:t>
    </dgm:pt>
    <dgm:pt modelId="{3710518C-B918-4849-84EB-ABC473993972}" type="pres">
      <dgm:prSet presAssocID="{C6F06078-CB0E-4632-9369-3299394AC368}" presName="rootComposite" presStyleCnt="0"/>
      <dgm:spPr/>
      <dgm:t>
        <a:bodyPr/>
        <a:lstStyle/>
        <a:p>
          <a:endParaRPr lang="sv-SE"/>
        </a:p>
      </dgm:t>
    </dgm:pt>
    <dgm:pt modelId="{1CB42FB7-CB90-46FE-91AA-31B079D17D38}" type="pres">
      <dgm:prSet presAssocID="{C6F06078-CB0E-4632-9369-3299394AC368}" presName="rootText" presStyleLbl="node4" presStyleIdx="0" presStyleCnt="2" custScaleX="70249" custScaleY="62356" custLinFactNeighborX="-82326" custLinFactNeighborY="-40552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FB6EC242-EA75-44F6-A589-7DBCE76EF4A0}" type="pres">
      <dgm:prSet presAssocID="{C6F06078-CB0E-4632-9369-3299394AC368}" presName="rootConnector" presStyleLbl="node4" presStyleIdx="0" presStyleCnt="2"/>
      <dgm:spPr/>
      <dgm:t>
        <a:bodyPr/>
        <a:lstStyle/>
        <a:p>
          <a:endParaRPr lang="sv-SE"/>
        </a:p>
      </dgm:t>
    </dgm:pt>
    <dgm:pt modelId="{740124C8-982B-4D96-82C1-49ECD51EB0BA}" type="pres">
      <dgm:prSet presAssocID="{C6F06078-CB0E-4632-9369-3299394AC368}" presName="hierChild4" presStyleCnt="0"/>
      <dgm:spPr/>
      <dgm:t>
        <a:bodyPr/>
        <a:lstStyle/>
        <a:p>
          <a:endParaRPr lang="sv-SE"/>
        </a:p>
      </dgm:t>
    </dgm:pt>
    <dgm:pt modelId="{96B5F920-62D9-430F-AA04-51D2988925FE}" type="pres">
      <dgm:prSet presAssocID="{7C4B5EBA-65D0-4F54-B1C6-204DB297708A}" presName="Name37" presStyleLbl="parChTrans1D4" presStyleIdx="1" presStyleCnt="2"/>
      <dgm:spPr/>
      <dgm:t>
        <a:bodyPr/>
        <a:lstStyle/>
        <a:p>
          <a:endParaRPr lang="sv-SE"/>
        </a:p>
      </dgm:t>
    </dgm:pt>
    <dgm:pt modelId="{4133C971-A2CC-4D53-BDFF-99EECF44BEE5}" type="pres">
      <dgm:prSet presAssocID="{955F4996-DC0D-4A39-932C-45EAD159D5A3}" presName="hierRoot2" presStyleCnt="0">
        <dgm:presLayoutVars>
          <dgm:hierBranch val="init"/>
        </dgm:presLayoutVars>
      </dgm:prSet>
      <dgm:spPr/>
      <dgm:t>
        <a:bodyPr/>
        <a:lstStyle/>
        <a:p>
          <a:endParaRPr lang="sv-SE"/>
        </a:p>
      </dgm:t>
    </dgm:pt>
    <dgm:pt modelId="{516F620F-B699-4254-9890-7EA14E8A6230}" type="pres">
      <dgm:prSet presAssocID="{955F4996-DC0D-4A39-932C-45EAD159D5A3}" presName="rootComposite" presStyleCnt="0"/>
      <dgm:spPr/>
      <dgm:t>
        <a:bodyPr/>
        <a:lstStyle/>
        <a:p>
          <a:endParaRPr lang="sv-SE"/>
        </a:p>
      </dgm:t>
    </dgm:pt>
    <dgm:pt modelId="{1CA53D67-5EDF-4444-9CB1-4D348568654A}" type="pres">
      <dgm:prSet presAssocID="{955F4996-DC0D-4A39-932C-45EAD159D5A3}" presName="rootText" presStyleLbl="node4" presStyleIdx="1" presStyleCnt="2" custScaleX="73854" custScaleY="71025" custLinFactY="-6442" custLinFactNeighborX="-21615" custLinFactNeighborY="-100000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F73A833E-6CC0-4DEB-BB65-39C45BEEC43B}" type="pres">
      <dgm:prSet presAssocID="{955F4996-DC0D-4A39-932C-45EAD159D5A3}" presName="rootConnector" presStyleLbl="node4" presStyleIdx="1" presStyleCnt="2"/>
      <dgm:spPr/>
      <dgm:t>
        <a:bodyPr/>
        <a:lstStyle/>
        <a:p>
          <a:endParaRPr lang="sv-SE"/>
        </a:p>
      </dgm:t>
    </dgm:pt>
    <dgm:pt modelId="{BE882020-01FB-416B-8C9A-1DCBEFB3FEA8}" type="pres">
      <dgm:prSet presAssocID="{955F4996-DC0D-4A39-932C-45EAD159D5A3}" presName="hierChild4" presStyleCnt="0"/>
      <dgm:spPr/>
      <dgm:t>
        <a:bodyPr/>
        <a:lstStyle/>
        <a:p>
          <a:endParaRPr lang="sv-SE"/>
        </a:p>
      </dgm:t>
    </dgm:pt>
    <dgm:pt modelId="{7D4DBAE0-08F0-4FBC-BB18-9B9084708B0B}" type="pres">
      <dgm:prSet presAssocID="{955F4996-DC0D-4A39-932C-45EAD159D5A3}" presName="hierChild5" presStyleCnt="0"/>
      <dgm:spPr/>
      <dgm:t>
        <a:bodyPr/>
        <a:lstStyle/>
        <a:p>
          <a:endParaRPr lang="sv-SE"/>
        </a:p>
      </dgm:t>
    </dgm:pt>
    <dgm:pt modelId="{0A1001B7-93B3-44DB-817A-85BC460B568C}" type="pres">
      <dgm:prSet presAssocID="{C6F06078-CB0E-4632-9369-3299394AC368}" presName="hierChild5" presStyleCnt="0"/>
      <dgm:spPr/>
      <dgm:t>
        <a:bodyPr/>
        <a:lstStyle/>
        <a:p>
          <a:endParaRPr lang="sv-SE"/>
        </a:p>
      </dgm:t>
    </dgm:pt>
    <dgm:pt modelId="{55CE2A71-2E76-42EC-8614-7BD612AEFED5}" type="pres">
      <dgm:prSet presAssocID="{05F9B87C-356D-4B46-BC02-EB76EAC23976}" presName="hierChild5" presStyleCnt="0"/>
      <dgm:spPr/>
      <dgm:t>
        <a:bodyPr/>
        <a:lstStyle/>
        <a:p>
          <a:endParaRPr lang="sv-SE"/>
        </a:p>
      </dgm:t>
    </dgm:pt>
    <dgm:pt modelId="{F8AB4DB3-01BD-4DFE-AE53-E62FEE8B740C}" type="pres">
      <dgm:prSet presAssocID="{9F71523C-9453-45B0-ACEA-9BBC211185B9}" presName="hierChild5" presStyleCnt="0"/>
      <dgm:spPr/>
      <dgm:t>
        <a:bodyPr/>
        <a:lstStyle/>
        <a:p>
          <a:endParaRPr lang="sv-SE"/>
        </a:p>
      </dgm:t>
    </dgm:pt>
    <dgm:pt modelId="{460F6CB5-61CE-4102-B1C9-4A1019D7F48D}" type="pres">
      <dgm:prSet presAssocID="{72E9311F-CFD2-4F50-A01D-8A0317B93E0E}" presName="hierChild3" presStyleCnt="0"/>
      <dgm:spPr/>
      <dgm:t>
        <a:bodyPr/>
        <a:lstStyle/>
        <a:p>
          <a:endParaRPr lang="sv-SE"/>
        </a:p>
      </dgm:t>
    </dgm:pt>
  </dgm:ptLst>
  <dgm:cxnLst>
    <dgm:cxn modelId="{8B3DE538-24A0-40C5-89FA-33981EEEFCE2}" type="presOf" srcId="{F9384798-D48A-41A5-A7F2-961A11627C76}" destId="{57544E3C-9F18-43FB-BB49-F2745D974B2C}" srcOrd="1" destOrd="0" presId="urn:microsoft.com/office/officeart/2005/8/layout/orgChart1"/>
    <dgm:cxn modelId="{7263F6A4-A9C5-411C-BDE0-25911E1D9ECB}" type="presOf" srcId="{72E9311F-CFD2-4F50-A01D-8A0317B93E0E}" destId="{BEEB49C4-A8D1-4BB4-9AE7-93F6CC5966FD}" srcOrd="1" destOrd="0" presId="urn:microsoft.com/office/officeart/2005/8/layout/orgChart1"/>
    <dgm:cxn modelId="{D945A1D8-C81A-4D19-9DEB-4B90EE9BD14D}" type="presOf" srcId="{05F9B87C-356D-4B46-BC02-EB76EAC23976}" destId="{65E3C7FE-9E4D-4D11-BFF9-20A1A925AE5C}" srcOrd="1" destOrd="0" presId="urn:microsoft.com/office/officeart/2005/8/layout/orgChart1"/>
    <dgm:cxn modelId="{E6BFA7CA-F46B-415D-9185-1A0B0B9AE8BE}" srcId="{9F71523C-9453-45B0-ACEA-9BBC211185B9}" destId="{EDF35CB6-5DF8-4C87-A1F3-C5705263F0E5}" srcOrd="1" destOrd="0" parTransId="{76DECDD6-1AA1-49C8-A354-35F30024FCBF}" sibTransId="{E958C694-8373-4269-BB2B-7EF009200305}"/>
    <dgm:cxn modelId="{A1237DBB-A6F9-454C-A67A-CB57B89AAA2A}" type="presOf" srcId="{EE78A127-BD93-4824-8044-7A3F4C301E2A}" destId="{9D1DE8D0-A140-44AE-9888-48830A5EC2F5}" srcOrd="0" destOrd="0" presId="urn:microsoft.com/office/officeart/2005/8/layout/orgChart1"/>
    <dgm:cxn modelId="{97986C33-53B0-49D0-99C9-23261DE845CA}" type="presOf" srcId="{EDF35CB6-5DF8-4C87-A1F3-C5705263F0E5}" destId="{2A39AE0D-2998-4C6A-9D55-F136A3227F64}" srcOrd="0" destOrd="0" presId="urn:microsoft.com/office/officeart/2005/8/layout/orgChart1"/>
    <dgm:cxn modelId="{496A2980-8705-4DA0-A90F-DE93039C32CE}" srcId="{9F71523C-9453-45B0-ACEA-9BBC211185B9}" destId="{05F9B87C-356D-4B46-BC02-EB76EAC23976}" srcOrd="3" destOrd="0" parTransId="{11E2D382-40B0-4583-BED6-1D88B95C83B8}" sibTransId="{63B790AC-F406-4460-A6CC-FE835481593D}"/>
    <dgm:cxn modelId="{8EA1FCD6-9EA8-4FD8-A77C-EEB880FA9CC7}" type="presOf" srcId="{955F4996-DC0D-4A39-932C-45EAD159D5A3}" destId="{F73A833E-6CC0-4DEB-BB65-39C45BEEC43B}" srcOrd="1" destOrd="0" presId="urn:microsoft.com/office/officeart/2005/8/layout/orgChart1"/>
    <dgm:cxn modelId="{E92CF192-580A-4615-BA67-F3068A5A6399}" srcId="{72E9311F-CFD2-4F50-A01D-8A0317B93E0E}" destId="{9F71523C-9453-45B0-ACEA-9BBC211185B9}" srcOrd="0" destOrd="0" parTransId="{EE78A127-BD93-4824-8044-7A3F4C301E2A}" sibTransId="{30BBE4E7-6BBD-4939-9A26-C52B211E3211}"/>
    <dgm:cxn modelId="{8E914363-F798-49E1-99F5-1DA25F4E0409}" type="presOf" srcId="{11E2D382-40B0-4583-BED6-1D88B95C83B8}" destId="{A5F1C5BA-BE24-4FD8-A429-261CC818E31C}" srcOrd="0" destOrd="0" presId="urn:microsoft.com/office/officeart/2005/8/layout/orgChart1"/>
    <dgm:cxn modelId="{A1D00F62-74E7-454B-A0D3-7A63C22050D3}" type="presOf" srcId="{05F9B87C-356D-4B46-BC02-EB76EAC23976}" destId="{31EA975D-3AA0-4757-B811-37841E7F7FF9}" srcOrd="0" destOrd="0" presId="urn:microsoft.com/office/officeart/2005/8/layout/orgChart1"/>
    <dgm:cxn modelId="{0EEABAE1-BEA4-4D28-9F6D-E61E67D55C5B}" type="presOf" srcId="{1EE43303-4A99-430C-B44D-5DD7F8CB81B1}" destId="{027B4E07-4EBC-4BC8-8317-6DB4A19FFB89}" srcOrd="0" destOrd="0" presId="urn:microsoft.com/office/officeart/2005/8/layout/orgChart1"/>
    <dgm:cxn modelId="{42B65C7F-15A6-4753-A6F7-4CAEE55B8DB9}" type="presOf" srcId="{9F71523C-9453-45B0-ACEA-9BBC211185B9}" destId="{D4650B56-CA49-4E49-83AC-028ACB9F1C41}" srcOrd="1" destOrd="0" presId="urn:microsoft.com/office/officeart/2005/8/layout/orgChart1"/>
    <dgm:cxn modelId="{FFE74F76-6DFB-46F9-982D-59FAD41DD60C}" type="presOf" srcId="{7C4B5EBA-65D0-4F54-B1C6-204DB297708A}" destId="{96B5F920-62D9-430F-AA04-51D2988925FE}" srcOrd="0" destOrd="0" presId="urn:microsoft.com/office/officeart/2005/8/layout/orgChart1"/>
    <dgm:cxn modelId="{AEACAD93-74C1-48A2-BFE1-BAC0BF50F034}" type="presOf" srcId="{C6F06078-CB0E-4632-9369-3299394AC368}" destId="{FB6EC242-EA75-44F6-A589-7DBCE76EF4A0}" srcOrd="1" destOrd="0" presId="urn:microsoft.com/office/officeart/2005/8/layout/orgChart1"/>
    <dgm:cxn modelId="{E114276D-F68F-44D1-B9B1-5BDC215F8D8C}" type="presOf" srcId="{F9384798-D48A-41A5-A7F2-961A11627C76}" destId="{8E744839-5301-4793-A4F7-C7D05FDD0BE9}" srcOrd="0" destOrd="0" presId="urn:microsoft.com/office/officeart/2005/8/layout/orgChart1"/>
    <dgm:cxn modelId="{346ADF87-83B8-413C-91E6-8CF96429EBCC}" type="presOf" srcId="{9F71523C-9453-45B0-ACEA-9BBC211185B9}" destId="{9ED83A0A-CE53-4E74-B277-832CDA18616D}" srcOrd="0" destOrd="0" presId="urn:microsoft.com/office/officeart/2005/8/layout/orgChart1"/>
    <dgm:cxn modelId="{080861E9-8C76-4C50-80EC-CA533FDDF45B}" type="presOf" srcId="{E1AC15D4-91F6-4452-BE34-BAE1C5D617C4}" destId="{A28BA982-9DDF-45D4-901B-BC2665324E62}" srcOrd="0" destOrd="0" presId="urn:microsoft.com/office/officeart/2005/8/layout/orgChart1"/>
    <dgm:cxn modelId="{9602B3A9-502D-485C-969A-22FB5EE9DEB2}" srcId="{9F71523C-9453-45B0-ACEA-9BBC211185B9}" destId="{F9384798-D48A-41A5-A7F2-961A11627C76}" srcOrd="0" destOrd="0" parTransId="{E1AC15D4-91F6-4452-BE34-BAE1C5D617C4}" sibTransId="{0D338164-EE75-4197-8D0E-013E028AD0AE}"/>
    <dgm:cxn modelId="{F917BAB3-B6BC-45F7-861E-949133402BEA}" type="presOf" srcId="{955F4996-DC0D-4A39-932C-45EAD159D5A3}" destId="{1CA53D67-5EDF-4444-9CB1-4D348568654A}" srcOrd="0" destOrd="0" presId="urn:microsoft.com/office/officeart/2005/8/layout/orgChart1"/>
    <dgm:cxn modelId="{4DE1B49A-4601-4C7E-BE52-1177FE9F2604}" type="presOf" srcId="{87A57540-88CC-4140-957B-34B63DB09D1B}" destId="{F4FD2B2A-910E-4D60-B118-A16D9D988A8A}" srcOrd="0" destOrd="0" presId="urn:microsoft.com/office/officeart/2005/8/layout/orgChart1"/>
    <dgm:cxn modelId="{92300A20-932B-4916-A8B0-4C18435E537B}" type="presOf" srcId="{72E9311F-CFD2-4F50-A01D-8A0317B93E0E}" destId="{BEBB0FB8-D123-4FA2-9B9A-276A6E37166E}" srcOrd="0" destOrd="0" presId="urn:microsoft.com/office/officeart/2005/8/layout/orgChart1"/>
    <dgm:cxn modelId="{01B7355D-9A67-4910-BAEB-B2E7B01FDB91}" type="presOf" srcId="{76DECDD6-1AA1-49C8-A354-35F30024FCBF}" destId="{7FE7FDD2-85B1-442D-924F-C88C94F94F4B}" srcOrd="0" destOrd="0" presId="urn:microsoft.com/office/officeart/2005/8/layout/orgChart1"/>
    <dgm:cxn modelId="{408264BF-A704-4469-9C9F-157726E5C84E}" type="presOf" srcId="{C6F06078-CB0E-4632-9369-3299394AC368}" destId="{1CB42FB7-CB90-46FE-91AA-31B079D17D38}" srcOrd="0" destOrd="0" presId="urn:microsoft.com/office/officeart/2005/8/layout/orgChart1"/>
    <dgm:cxn modelId="{911CBAB4-7DA0-456C-A902-EC0ABCF5962C}" srcId="{9F71523C-9453-45B0-ACEA-9BBC211185B9}" destId="{319C9C44-BA0F-4A66-8070-C630E4B4D22B}" srcOrd="2" destOrd="0" parTransId="{1EE43303-4A99-430C-B44D-5DD7F8CB81B1}" sibTransId="{98A89E88-CB7A-47A6-A6E4-BF2122ECA4EF}"/>
    <dgm:cxn modelId="{38C13A58-474F-4831-A2E5-86F675D9E845}" type="presOf" srcId="{EDF35CB6-5DF8-4C87-A1F3-C5705263F0E5}" destId="{643056A9-6247-4D3B-9E41-AB8FF1BE28EE}" srcOrd="1" destOrd="0" presId="urn:microsoft.com/office/officeart/2005/8/layout/orgChart1"/>
    <dgm:cxn modelId="{4A29EDB3-1397-4A15-A0F4-286E3EA195C7}" srcId="{87A57540-88CC-4140-957B-34B63DB09D1B}" destId="{72E9311F-CFD2-4F50-A01D-8A0317B93E0E}" srcOrd="0" destOrd="0" parTransId="{A731E962-C77C-4ADC-B586-98995D7E8C6E}" sibTransId="{4D1373AD-38DD-4FE5-8971-A72DFAFAAA9F}"/>
    <dgm:cxn modelId="{AE7EB99F-67D3-4472-9828-FFE5D69937E0}" type="presOf" srcId="{319C9C44-BA0F-4A66-8070-C630E4B4D22B}" destId="{A857FF94-F0AC-4E87-B3B1-34BABABA8D2B}" srcOrd="0" destOrd="0" presId="urn:microsoft.com/office/officeart/2005/8/layout/orgChart1"/>
    <dgm:cxn modelId="{A2AF9C63-2E7C-4403-AE14-1C4B6F033328}" srcId="{05F9B87C-356D-4B46-BC02-EB76EAC23976}" destId="{C6F06078-CB0E-4632-9369-3299394AC368}" srcOrd="0" destOrd="0" parTransId="{52D9D92E-82EB-4924-846B-A491803F7779}" sibTransId="{DF375D4D-36EC-4B97-942F-8047305620B0}"/>
    <dgm:cxn modelId="{3667A64D-459C-4F21-A1D0-3AC25C779674}" srcId="{C6F06078-CB0E-4632-9369-3299394AC368}" destId="{955F4996-DC0D-4A39-932C-45EAD159D5A3}" srcOrd="0" destOrd="0" parTransId="{7C4B5EBA-65D0-4F54-B1C6-204DB297708A}" sibTransId="{4044CC7F-DBA6-4436-9956-C79618343CF8}"/>
    <dgm:cxn modelId="{591FA6B6-98F6-42CB-9A58-2DC5208FAC59}" type="presOf" srcId="{319C9C44-BA0F-4A66-8070-C630E4B4D22B}" destId="{7DCFD3EB-898F-4E40-ACAF-2FC83A64B4DD}" srcOrd="1" destOrd="0" presId="urn:microsoft.com/office/officeart/2005/8/layout/orgChart1"/>
    <dgm:cxn modelId="{60B3342F-5300-4373-AC2B-5E7E0F114154}" type="presOf" srcId="{52D9D92E-82EB-4924-846B-A491803F7779}" destId="{FC62B6B3-EDA3-4BF1-A015-952442FC093A}" srcOrd="0" destOrd="0" presId="urn:microsoft.com/office/officeart/2005/8/layout/orgChart1"/>
    <dgm:cxn modelId="{4079D9D5-0628-43CE-A50B-8E5ABCA397E4}" type="presParOf" srcId="{F4FD2B2A-910E-4D60-B118-A16D9D988A8A}" destId="{4E1F3EDB-4E91-49D5-9F25-A860AB4FE9BB}" srcOrd="0" destOrd="0" presId="urn:microsoft.com/office/officeart/2005/8/layout/orgChart1"/>
    <dgm:cxn modelId="{3FD18CC4-3DE8-48FD-903B-B0E61C64D595}" type="presParOf" srcId="{4E1F3EDB-4E91-49D5-9F25-A860AB4FE9BB}" destId="{17219C72-D46E-45AE-8B8E-1B2BE6495B62}" srcOrd="0" destOrd="0" presId="urn:microsoft.com/office/officeart/2005/8/layout/orgChart1"/>
    <dgm:cxn modelId="{5C92ECF1-9AA8-44FB-8A34-51EA64E50EBA}" type="presParOf" srcId="{17219C72-D46E-45AE-8B8E-1B2BE6495B62}" destId="{BEBB0FB8-D123-4FA2-9B9A-276A6E37166E}" srcOrd="0" destOrd="0" presId="urn:microsoft.com/office/officeart/2005/8/layout/orgChart1"/>
    <dgm:cxn modelId="{4363AB26-B113-4197-AA72-5521CEFE308E}" type="presParOf" srcId="{17219C72-D46E-45AE-8B8E-1B2BE6495B62}" destId="{BEEB49C4-A8D1-4BB4-9AE7-93F6CC5966FD}" srcOrd="1" destOrd="0" presId="urn:microsoft.com/office/officeart/2005/8/layout/orgChart1"/>
    <dgm:cxn modelId="{A651E2EB-8204-481A-BBCD-0848B0BC71B1}" type="presParOf" srcId="{4E1F3EDB-4E91-49D5-9F25-A860AB4FE9BB}" destId="{B6871C47-CCA0-44E6-A136-DFAB1CB54D5B}" srcOrd="1" destOrd="0" presId="urn:microsoft.com/office/officeart/2005/8/layout/orgChart1"/>
    <dgm:cxn modelId="{C47A65EE-2BEB-44B6-9D73-B3DB1F4B90AF}" type="presParOf" srcId="{B6871C47-CCA0-44E6-A136-DFAB1CB54D5B}" destId="{9D1DE8D0-A140-44AE-9888-48830A5EC2F5}" srcOrd="0" destOrd="0" presId="urn:microsoft.com/office/officeart/2005/8/layout/orgChart1"/>
    <dgm:cxn modelId="{78588036-054B-4B85-A23F-7CB1EE4F5C42}" type="presParOf" srcId="{B6871C47-CCA0-44E6-A136-DFAB1CB54D5B}" destId="{F3E3BDAC-1BEB-4E29-BE35-8BCBFD56921C}" srcOrd="1" destOrd="0" presId="urn:microsoft.com/office/officeart/2005/8/layout/orgChart1"/>
    <dgm:cxn modelId="{1FDC80B5-3C68-44AA-8364-22F62A05A7EB}" type="presParOf" srcId="{F3E3BDAC-1BEB-4E29-BE35-8BCBFD56921C}" destId="{81F8A52E-2884-44F6-A492-FC361DBA71C1}" srcOrd="0" destOrd="0" presId="urn:microsoft.com/office/officeart/2005/8/layout/orgChart1"/>
    <dgm:cxn modelId="{C7F38DB7-3F03-470F-8C54-02AA8B9033E6}" type="presParOf" srcId="{81F8A52E-2884-44F6-A492-FC361DBA71C1}" destId="{9ED83A0A-CE53-4E74-B277-832CDA18616D}" srcOrd="0" destOrd="0" presId="urn:microsoft.com/office/officeart/2005/8/layout/orgChart1"/>
    <dgm:cxn modelId="{CF971AA3-7F36-4F2B-B33E-9269D0F1D58E}" type="presParOf" srcId="{81F8A52E-2884-44F6-A492-FC361DBA71C1}" destId="{D4650B56-CA49-4E49-83AC-028ACB9F1C41}" srcOrd="1" destOrd="0" presId="urn:microsoft.com/office/officeart/2005/8/layout/orgChart1"/>
    <dgm:cxn modelId="{1A186355-B3B5-4A9F-B08B-5CD67E83D697}" type="presParOf" srcId="{F3E3BDAC-1BEB-4E29-BE35-8BCBFD56921C}" destId="{BA59B125-93DB-4892-A5FB-D555E264C5C3}" srcOrd="1" destOrd="0" presId="urn:microsoft.com/office/officeart/2005/8/layout/orgChart1"/>
    <dgm:cxn modelId="{5D9CD4A4-A5B2-4F7B-B6B7-199D6F1E65F9}" type="presParOf" srcId="{BA59B125-93DB-4892-A5FB-D555E264C5C3}" destId="{A28BA982-9DDF-45D4-901B-BC2665324E62}" srcOrd="0" destOrd="0" presId="urn:microsoft.com/office/officeart/2005/8/layout/orgChart1"/>
    <dgm:cxn modelId="{E9F3136F-328D-4A42-ABE6-0C131C8D273C}" type="presParOf" srcId="{BA59B125-93DB-4892-A5FB-D555E264C5C3}" destId="{FF308E3F-FA65-4920-B624-843F87D403C3}" srcOrd="1" destOrd="0" presId="urn:microsoft.com/office/officeart/2005/8/layout/orgChart1"/>
    <dgm:cxn modelId="{F54E39E2-6FB2-41B6-8C3C-264632A70BAA}" type="presParOf" srcId="{FF308E3F-FA65-4920-B624-843F87D403C3}" destId="{8F935144-C97C-407A-A897-437045BB2395}" srcOrd="0" destOrd="0" presId="urn:microsoft.com/office/officeart/2005/8/layout/orgChart1"/>
    <dgm:cxn modelId="{4913A052-BEB4-4F56-AD87-DCB2E5C9EB8B}" type="presParOf" srcId="{8F935144-C97C-407A-A897-437045BB2395}" destId="{8E744839-5301-4793-A4F7-C7D05FDD0BE9}" srcOrd="0" destOrd="0" presId="urn:microsoft.com/office/officeart/2005/8/layout/orgChart1"/>
    <dgm:cxn modelId="{D2B14995-5960-4B3D-B798-A1EA82EBFD1F}" type="presParOf" srcId="{8F935144-C97C-407A-A897-437045BB2395}" destId="{57544E3C-9F18-43FB-BB49-F2745D974B2C}" srcOrd="1" destOrd="0" presId="urn:microsoft.com/office/officeart/2005/8/layout/orgChart1"/>
    <dgm:cxn modelId="{56A4BCFE-7706-4F5D-9A2B-0B8FC53BFB6E}" type="presParOf" srcId="{FF308E3F-FA65-4920-B624-843F87D403C3}" destId="{D845D56C-013D-459A-992A-C5646D13777D}" srcOrd="1" destOrd="0" presId="urn:microsoft.com/office/officeart/2005/8/layout/orgChart1"/>
    <dgm:cxn modelId="{580BCAD2-B7D7-4343-9DF9-266A60F8ECE6}" type="presParOf" srcId="{FF308E3F-FA65-4920-B624-843F87D403C3}" destId="{14285503-5003-4FB6-96F4-416F4AABC147}" srcOrd="2" destOrd="0" presId="urn:microsoft.com/office/officeart/2005/8/layout/orgChart1"/>
    <dgm:cxn modelId="{914CC503-0A3C-4102-B44D-BA29D6204779}" type="presParOf" srcId="{BA59B125-93DB-4892-A5FB-D555E264C5C3}" destId="{7FE7FDD2-85B1-442D-924F-C88C94F94F4B}" srcOrd="2" destOrd="0" presId="urn:microsoft.com/office/officeart/2005/8/layout/orgChart1"/>
    <dgm:cxn modelId="{932D6FCF-87CE-4F88-A457-CB2C08E10A28}" type="presParOf" srcId="{BA59B125-93DB-4892-A5FB-D555E264C5C3}" destId="{0EDACEE4-85A6-4E92-B9AC-97FA988F8A17}" srcOrd="3" destOrd="0" presId="urn:microsoft.com/office/officeart/2005/8/layout/orgChart1"/>
    <dgm:cxn modelId="{1FCB93D0-C06A-427F-810D-5F1BF1C8CAD2}" type="presParOf" srcId="{0EDACEE4-85A6-4E92-B9AC-97FA988F8A17}" destId="{46E2FFC7-0D99-4B7D-91A0-8C86EA02C8F1}" srcOrd="0" destOrd="0" presId="urn:microsoft.com/office/officeart/2005/8/layout/orgChart1"/>
    <dgm:cxn modelId="{A6234D2A-1D97-457E-A02F-4B14D0F8CA28}" type="presParOf" srcId="{46E2FFC7-0D99-4B7D-91A0-8C86EA02C8F1}" destId="{2A39AE0D-2998-4C6A-9D55-F136A3227F64}" srcOrd="0" destOrd="0" presId="urn:microsoft.com/office/officeart/2005/8/layout/orgChart1"/>
    <dgm:cxn modelId="{A736E74F-B8B7-4BA8-8FE8-9689D8C1E19F}" type="presParOf" srcId="{46E2FFC7-0D99-4B7D-91A0-8C86EA02C8F1}" destId="{643056A9-6247-4D3B-9E41-AB8FF1BE28EE}" srcOrd="1" destOrd="0" presId="urn:microsoft.com/office/officeart/2005/8/layout/orgChart1"/>
    <dgm:cxn modelId="{25939354-9B5B-418A-8460-EF5CF6F7F998}" type="presParOf" srcId="{0EDACEE4-85A6-4E92-B9AC-97FA988F8A17}" destId="{29BDFE29-11B7-493D-9F9B-4F5F1BD405D7}" srcOrd="1" destOrd="0" presId="urn:microsoft.com/office/officeart/2005/8/layout/orgChart1"/>
    <dgm:cxn modelId="{3B2420F7-CA21-4C7F-BC86-93DEF2FA318D}" type="presParOf" srcId="{0EDACEE4-85A6-4E92-B9AC-97FA988F8A17}" destId="{282A9046-BC44-4A55-B67D-740D3BCCD196}" srcOrd="2" destOrd="0" presId="urn:microsoft.com/office/officeart/2005/8/layout/orgChart1"/>
    <dgm:cxn modelId="{9F8E8DC1-F555-4488-B146-17C272752B3F}" type="presParOf" srcId="{BA59B125-93DB-4892-A5FB-D555E264C5C3}" destId="{027B4E07-4EBC-4BC8-8317-6DB4A19FFB89}" srcOrd="4" destOrd="0" presId="urn:microsoft.com/office/officeart/2005/8/layout/orgChart1"/>
    <dgm:cxn modelId="{575A11C2-520F-4DD2-9AC1-13FA1D430EDD}" type="presParOf" srcId="{BA59B125-93DB-4892-A5FB-D555E264C5C3}" destId="{AAD64080-7154-406F-8C7F-C49AA2E60CB4}" srcOrd="5" destOrd="0" presId="urn:microsoft.com/office/officeart/2005/8/layout/orgChart1"/>
    <dgm:cxn modelId="{D7402ECF-CFBC-48C5-83C3-DFF86DC94627}" type="presParOf" srcId="{AAD64080-7154-406F-8C7F-C49AA2E60CB4}" destId="{CC07EBE1-81BF-428C-B2A9-C853C19CA4CF}" srcOrd="0" destOrd="0" presId="urn:microsoft.com/office/officeart/2005/8/layout/orgChart1"/>
    <dgm:cxn modelId="{92887928-DE36-4FD7-9728-2DD6F5A93C9E}" type="presParOf" srcId="{CC07EBE1-81BF-428C-B2A9-C853C19CA4CF}" destId="{A857FF94-F0AC-4E87-B3B1-34BABABA8D2B}" srcOrd="0" destOrd="0" presId="urn:microsoft.com/office/officeart/2005/8/layout/orgChart1"/>
    <dgm:cxn modelId="{6978593A-4FED-4C50-A2F6-6DBA228FB971}" type="presParOf" srcId="{CC07EBE1-81BF-428C-B2A9-C853C19CA4CF}" destId="{7DCFD3EB-898F-4E40-ACAF-2FC83A64B4DD}" srcOrd="1" destOrd="0" presId="urn:microsoft.com/office/officeart/2005/8/layout/orgChart1"/>
    <dgm:cxn modelId="{00B7A11A-E2BD-4A52-8011-83ACE7E1047B}" type="presParOf" srcId="{AAD64080-7154-406F-8C7F-C49AA2E60CB4}" destId="{A29F0B0D-AB59-4F71-A99D-DCBA844E4194}" srcOrd="1" destOrd="0" presId="urn:microsoft.com/office/officeart/2005/8/layout/orgChart1"/>
    <dgm:cxn modelId="{73B7E8FE-C319-45F0-B841-E3F975A48CDB}" type="presParOf" srcId="{AAD64080-7154-406F-8C7F-C49AA2E60CB4}" destId="{79936644-4E1C-4415-A4C2-774649741839}" srcOrd="2" destOrd="0" presId="urn:microsoft.com/office/officeart/2005/8/layout/orgChart1"/>
    <dgm:cxn modelId="{8AC8604A-5EA4-47F3-93BE-D0134CBA25BE}" type="presParOf" srcId="{BA59B125-93DB-4892-A5FB-D555E264C5C3}" destId="{A5F1C5BA-BE24-4FD8-A429-261CC818E31C}" srcOrd="6" destOrd="0" presId="urn:microsoft.com/office/officeart/2005/8/layout/orgChart1"/>
    <dgm:cxn modelId="{264AEA1E-1584-493A-BD11-F0AACFF5AB07}" type="presParOf" srcId="{BA59B125-93DB-4892-A5FB-D555E264C5C3}" destId="{8627C2C8-8CA6-4A66-9007-69CB9EC2D3AE}" srcOrd="7" destOrd="0" presId="urn:microsoft.com/office/officeart/2005/8/layout/orgChart1"/>
    <dgm:cxn modelId="{4EE20779-2DA0-479F-9EAC-C34AEB810870}" type="presParOf" srcId="{8627C2C8-8CA6-4A66-9007-69CB9EC2D3AE}" destId="{2E0F69D2-D10D-4D2B-8A3F-ABC183D54C3D}" srcOrd="0" destOrd="0" presId="urn:microsoft.com/office/officeart/2005/8/layout/orgChart1"/>
    <dgm:cxn modelId="{8CD7710B-BE00-43AE-A349-ED6C8E8AB0AE}" type="presParOf" srcId="{2E0F69D2-D10D-4D2B-8A3F-ABC183D54C3D}" destId="{31EA975D-3AA0-4757-B811-37841E7F7FF9}" srcOrd="0" destOrd="0" presId="urn:microsoft.com/office/officeart/2005/8/layout/orgChart1"/>
    <dgm:cxn modelId="{0D9DC8D5-CDDC-4007-BC38-4003077A5105}" type="presParOf" srcId="{2E0F69D2-D10D-4D2B-8A3F-ABC183D54C3D}" destId="{65E3C7FE-9E4D-4D11-BFF9-20A1A925AE5C}" srcOrd="1" destOrd="0" presId="urn:microsoft.com/office/officeart/2005/8/layout/orgChart1"/>
    <dgm:cxn modelId="{73830F73-73CA-4C14-93AB-7BFB4E498398}" type="presParOf" srcId="{8627C2C8-8CA6-4A66-9007-69CB9EC2D3AE}" destId="{E8A495D4-3518-45DF-A62B-14517CBCCA4A}" srcOrd="1" destOrd="0" presId="urn:microsoft.com/office/officeart/2005/8/layout/orgChart1"/>
    <dgm:cxn modelId="{B5C23E39-9DA3-4B2D-960D-03C2D1F7D8EB}" type="presParOf" srcId="{E8A495D4-3518-45DF-A62B-14517CBCCA4A}" destId="{FC62B6B3-EDA3-4BF1-A015-952442FC093A}" srcOrd="0" destOrd="0" presId="urn:microsoft.com/office/officeart/2005/8/layout/orgChart1"/>
    <dgm:cxn modelId="{659BECAF-2B5E-43B2-811D-6CEDFAE59A98}" type="presParOf" srcId="{E8A495D4-3518-45DF-A62B-14517CBCCA4A}" destId="{8CBA0764-AB23-4070-ACEA-A82B890F737A}" srcOrd="1" destOrd="0" presId="urn:microsoft.com/office/officeart/2005/8/layout/orgChart1"/>
    <dgm:cxn modelId="{29CBB85B-8C0F-4F82-9EDA-A24973BB3A01}" type="presParOf" srcId="{8CBA0764-AB23-4070-ACEA-A82B890F737A}" destId="{3710518C-B918-4849-84EB-ABC473993972}" srcOrd="0" destOrd="0" presId="urn:microsoft.com/office/officeart/2005/8/layout/orgChart1"/>
    <dgm:cxn modelId="{76C104EA-2C1C-49C2-8203-15C6D44FA7D4}" type="presParOf" srcId="{3710518C-B918-4849-84EB-ABC473993972}" destId="{1CB42FB7-CB90-46FE-91AA-31B079D17D38}" srcOrd="0" destOrd="0" presId="urn:microsoft.com/office/officeart/2005/8/layout/orgChart1"/>
    <dgm:cxn modelId="{8F64A220-44D9-4DAB-9E11-E4E25652523F}" type="presParOf" srcId="{3710518C-B918-4849-84EB-ABC473993972}" destId="{FB6EC242-EA75-44F6-A589-7DBCE76EF4A0}" srcOrd="1" destOrd="0" presId="urn:microsoft.com/office/officeart/2005/8/layout/orgChart1"/>
    <dgm:cxn modelId="{1A9A5D29-F3E3-44E8-A8E4-9D786FA44A7B}" type="presParOf" srcId="{8CBA0764-AB23-4070-ACEA-A82B890F737A}" destId="{740124C8-982B-4D96-82C1-49ECD51EB0BA}" srcOrd="1" destOrd="0" presId="urn:microsoft.com/office/officeart/2005/8/layout/orgChart1"/>
    <dgm:cxn modelId="{4CE5B50B-7603-480A-BACF-1D1B44BEC91B}" type="presParOf" srcId="{740124C8-982B-4D96-82C1-49ECD51EB0BA}" destId="{96B5F920-62D9-430F-AA04-51D2988925FE}" srcOrd="0" destOrd="0" presId="urn:microsoft.com/office/officeart/2005/8/layout/orgChart1"/>
    <dgm:cxn modelId="{051D1B4B-5684-419D-802A-783E6E62D58E}" type="presParOf" srcId="{740124C8-982B-4D96-82C1-49ECD51EB0BA}" destId="{4133C971-A2CC-4D53-BDFF-99EECF44BEE5}" srcOrd="1" destOrd="0" presId="urn:microsoft.com/office/officeart/2005/8/layout/orgChart1"/>
    <dgm:cxn modelId="{3CC0A73E-391F-438D-85BF-74C5599B2ACB}" type="presParOf" srcId="{4133C971-A2CC-4D53-BDFF-99EECF44BEE5}" destId="{516F620F-B699-4254-9890-7EA14E8A6230}" srcOrd="0" destOrd="0" presId="urn:microsoft.com/office/officeart/2005/8/layout/orgChart1"/>
    <dgm:cxn modelId="{8EF9A1B3-A58F-485C-A930-678643D7BEA0}" type="presParOf" srcId="{516F620F-B699-4254-9890-7EA14E8A6230}" destId="{1CA53D67-5EDF-4444-9CB1-4D348568654A}" srcOrd="0" destOrd="0" presId="urn:microsoft.com/office/officeart/2005/8/layout/orgChart1"/>
    <dgm:cxn modelId="{4B69F38B-2D53-4631-938B-3C4948EAC79F}" type="presParOf" srcId="{516F620F-B699-4254-9890-7EA14E8A6230}" destId="{F73A833E-6CC0-4DEB-BB65-39C45BEEC43B}" srcOrd="1" destOrd="0" presId="urn:microsoft.com/office/officeart/2005/8/layout/orgChart1"/>
    <dgm:cxn modelId="{B088337F-0F41-4D55-A5E7-561E54943160}" type="presParOf" srcId="{4133C971-A2CC-4D53-BDFF-99EECF44BEE5}" destId="{BE882020-01FB-416B-8C9A-1DCBEFB3FEA8}" srcOrd="1" destOrd="0" presId="urn:microsoft.com/office/officeart/2005/8/layout/orgChart1"/>
    <dgm:cxn modelId="{387BE1F2-5463-4DE0-AD3E-44F7FB1520E0}" type="presParOf" srcId="{4133C971-A2CC-4D53-BDFF-99EECF44BEE5}" destId="{7D4DBAE0-08F0-4FBC-BB18-9B9084708B0B}" srcOrd="2" destOrd="0" presId="urn:microsoft.com/office/officeart/2005/8/layout/orgChart1"/>
    <dgm:cxn modelId="{DD15F7A3-90B1-40AB-9D1C-4958E6805D0A}" type="presParOf" srcId="{8CBA0764-AB23-4070-ACEA-A82B890F737A}" destId="{0A1001B7-93B3-44DB-817A-85BC460B568C}" srcOrd="2" destOrd="0" presId="urn:microsoft.com/office/officeart/2005/8/layout/orgChart1"/>
    <dgm:cxn modelId="{7723F67B-4E6B-462C-BBAB-DCB426226F0F}" type="presParOf" srcId="{8627C2C8-8CA6-4A66-9007-69CB9EC2D3AE}" destId="{55CE2A71-2E76-42EC-8614-7BD612AEFED5}" srcOrd="2" destOrd="0" presId="urn:microsoft.com/office/officeart/2005/8/layout/orgChart1"/>
    <dgm:cxn modelId="{A6C22847-A279-4FC5-9D19-C685C10FBFCE}" type="presParOf" srcId="{F3E3BDAC-1BEB-4E29-BE35-8BCBFD56921C}" destId="{F8AB4DB3-01BD-4DFE-AE53-E62FEE8B740C}" srcOrd="2" destOrd="0" presId="urn:microsoft.com/office/officeart/2005/8/layout/orgChart1"/>
    <dgm:cxn modelId="{BEC3815D-9D74-48F2-8480-7F423AECB47F}" type="presParOf" srcId="{4E1F3EDB-4E91-49D5-9F25-A860AB4FE9BB}" destId="{460F6CB5-61CE-4102-B1C9-4A1019D7F48D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2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76A427B-5EA1-43C2-AD41-90602F130B9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6B3B9A8A-2704-46EA-95C2-3AA211E8A691}" type="pres">
      <dgm:prSet presAssocID="{776A427B-5EA1-43C2-AD41-90602F130B9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F7ECA4D1-8E0F-4AD0-BEF4-5DC9B4BC440A}" type="presOf" srcId="{776A427B-5EA1-43C2-AD41-90602F130B97}" destId="{6B3B9A8A-2704-46EA-95C2-3AA211E8A691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0A822E14-EDD3-43A4-A2A9-0E0037285CD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7B3AFE2E-8EA2-4497-9720-8BC5079B3B47}" type="pres">
      <dgm:prSet presAssocID="{0A822E14-EDD3-43A4-A2A9-0E0037285C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947C8CEF-C228-4DA8-A4CE-C05823413EF5}" type="presOf" srcId="{0A822E14-EDD3-43A4-A2A9-0E0037285CDC}" destId="{7B3AFE2E-8EA2-4497-9720-8BC5079B3B47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EBA69BEA-D794-4989-A256-1B052FB5A5A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6D14A867-521F-423E-9EBA-46346651A159}" type="pres">
      <dgm:prSet presAssocID="{EBA69BEA-D794-4989-A256-1B052FB5A5A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7CBED4AD-35DD-4B61-A9AF-AF3513AB0522}" type="presOf" srcId="{EBA69BEA-D794-4989-A256-1B052FB5A5A4}" destId="{6D14A867-521F-423E-9EBA-46346651A159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1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6A793246-E7A5-48BD-BB6A-8572464E59D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F9EADF2F-A585-4F3C-8E12-B1E3AF1DA487}" type="pres">
      <dgm:prSet presAssocID="{6A793246-E7A5-48BD-BB6A-8572464E59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3142BBCF-7956-4C9D-B4DD-12709A9C48DE}" type="presOf" srcId="{6A793246-E7A5-48BD-BB6A-8572464E59D0}" destId="{F9EADF2F-A585-4F3C-8E12-B1E3AF1DA487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2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C98C7766-1E02-4D62-BB70-E5BE0DD9B90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AA3506E8-AC00-417E-8296-02A25B231867}" type="pres">
      <dgm:prSet presAssocID="{C98C7766-1E02-4D62-BB70-E5BE0DD9B90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07707D51-6949-408F-AE46-B973B5D0782C}" type="presOf" srcId="{C98C7766-1E02-4D62-BB70-E5BE0DD9B907}" destId="{AA3506E8-AC00-417E-8296-02A25B231867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2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87A57540-88CC-4140-957B-34B63DB09D1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72E9311F-CFD2-4F50-A01D-8A0317B93E0E}">
      <dgm:prSet phldrT="[Text]"/>
      <dgm:spPr>
        <a:solidFill>
          <a:srgbClr val="92D050"/>
        </a:solidFill>
      </dgm:spPr>
      <dgm:t>
        <a:bodyPr/>
        <a:lstStyle/>
        <a:p>
          <a:r>
            <a:rPr lang="sv-SE" dirty="0" smtClean="0"/>
            <a:t>Java</a:t>
          </a:r>
          <a:endParaRPr lang="sv-SE" dirty="0"/>
        </a:p>
      </dgm:t>
    </dgm:pt>
    <dgm:pt modelId="{A731E962-C77C-4ADC-B586-98995D7E8C6E}" type="parTrans" cxnId="{4A29EDB3-1397-4A15-A0F4-286E3EA195C7}">
      <dgm:prSet/>
      <dgm:spPr/>
      <dgm:t>
        <a:bodyPr/>
        <a:lstStyle/>
        <a:p>
          <a:endParaRPr lang="sv-SE"/>
        </a:p>
      </dgm:t>
    </dgm:pt>
    <dgm:pt modelId="{4D1373AD-38DD-4FE5-8971-A72DFAFAAA9F}" type="sibTrans" cxnId="{4A29EDB3-1397-4A15-A0F4-286E3EA195C7}">
      <dgm:prSet/>
      <dgm:spPr/>
      <dgm:t>
        <a:bodyPr/>
        <a:lstStyle/>
        <a:p>
          <a:endParaRPr lang="sv-SE"/>
        </a:p>
      </dgm:t>
    </dgm:pt>
    <dgm:pt modelId="{9F71523C-9453-45B0-ACEA-9BBC211185B9}">
      <dgm:prSet phldrT="[Text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Simulation Main</a:t>
          </a:r>
          <a:endParaRPr lang="sv-SE" dirty="0"/>
        </a:p>
      </dgm:t>
    </dgm:pt>
    <dgm:pt modelId="{EE78A127-BD93-4824-8044-7A3F4C301E2A}" type="parTrans" cxnId="{E92CF192-580A-4615-BA67-F3068A5A6399}">
      <dgm:prSet/>
      <dgm:spPr/>
      <dgm:t>
        <a:bodyPr/>
        <a:lstStyle/>
        <a:p>
          <a:endParaRPr lang="sv-SE"/>
        </a:p>
      </dgm:t>
    </dgm:pt>
    <dgm:pt modelId="{30BBE4E7-6BBD-4939-9A26-C52B211E3211}" type="sibTrans" cxnId="{E92CF192-580A-4615-BA67-F3068A5A6399}">
      <dgm:prSet/>
      <dgm:spPr/>
      <dgm:t>
        <a:bodyPr/>
        <a:lstStyle/>
        <a:p>
          <a:endParaRPr lang="sv-SE"/>
        </a:p>
      </dgm:t>
    </dgm:pt>
    <dgm:pt modelId="{319C9C44-BA0F-4A66-8070-C630E4B4D22B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sv-SE" dirty="0" smtClean="0"/>
            <a:t>Simulation Data</a:t>
          </a:r>
          <a:endParaRPr lang="sv-SE" dirty="0"/>
        </a:p>
      </dgm:t>
    </dgm:pt>
    <dgm:pt modelId="{1EE43303-4A99-430C-B44D-5DD7F8CB81B1}" type="parTrans" cxnId="{911CBAB4-7DA0-456C-A902-EC0ABCF5962C}">
      <dgm:prSet/>
      <dgm:spPr/>
      <dgm:t>
        <a:bodyPr/>
        <a:lstStyle/>
        <a:p>
          <a:endParaRPr lang="sv-SE"/>
        </a:p>
      </dgm:t>
    </dgm:pt>
    <dgm:pt modelId="{98A89E88-CB7A-47A6-A6E4-BF2122ECA4EF}" type="sibTrans" cxnId="{911CBAB4-7DA0-456C-A902-EC0ABCF5962C}">
      <dgm:prSet/>
      <dgm:spPr/>
      <dgm:t>
        <a:bodyPr/>
        <a:lstStyle/>
        <a:p>
          <a:endParaRPr lang="sv-SE"/>
        </a:p>
      </dgm:t>
    </dgm:pt>
    <dgm:pt modelId="{EDF35CB6-5DF8-4C87-A1F3-C5705263F0E5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GUI</a:t>
          </a:r>
          <a:endParaRPr lang="sv-SE" dirty="0"/>
        </a:p>
      </dgm:t>
    </dgm:pt>
    <dgm:pt modelId="{76DECDD6-1AA1-49C8-A354-35F30024FCBF}" type="parTrans" cxnId="{E6BFA7CA-F46B-415D-9185-1A0B0B9AE8BE}">
      <dgm:prSet/>
      <dgm:spPr/>
      <dgm:t>
        <a:bodyPr/>
        <a:lstStyle/>
        <a:p>
          <a:endParaRPr lang="sv-SE"/>
        </a:p>
      </dgm:t>
    </dgm:pt>
    <dgm:pt modelId="{E958C694-8373-4269-BB2B-7EF009200305}" type="sibTrans" cxnId="{E6BFA7CA-F46B-415D-9185-1A0B0B9AE8BE}">
      <dgm:prSet/>
      <dgm:spPr/>
      <dgm:t>
        <a:bodyPr/>
        <a:lstStyle/>
        <a:p>
          <a:endParaRPr lang="sv-SE"/>
        </a:p>
      </dgm:t>
    </dgm:pt>
    <dgm:pt modelId="{F9384798-D48A-41A5-A7F2-961A11627C76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err="1" smtClean="0"/>
            <a:t>InputBox</a:t>
          </a:r>
          <a:endParaRPr lang="sv-SE" dirty="0"/>
        </a:p>
      </dgm:t>
    </dgm:pt>
    <dgm:pt modelId="{E1AC15D4-91F6-4452-BE34-BAE1C5D617C4}" type="parTrans" cxnId="{9602B3A9-502D-485C-969A-22FB5EE9DEB2}">
      <dgm:prSet/>
      <dgm:spPr/>
      <dgm:t>
        <a:bodyPr/>
        <a:lstStyle/>
        <a:p>
          <a:endParaRPr lang="sv-SE"/>
        </a:p>
      </dgm:t>
    </dgm:pt>
    <dgm:pt modelId="{0D338164-EE75-4197-8D0E-013E028AD0AE}" type="sibTrans" cxnId="{9602B3A9-502D-485C-969A-22FB5EE9DEB2}">
      <dgm:prSet/>
      <dgm:spPr/>
      <dgm:t>
        <a:bodyPr/>
        <a:lstStyle/>
        <a:p>
          <a:endParaRPr lang="sv-SE"/>
        </a:p>
      </dgm:t>
    </dgm:pt>
    <dgm:pt modelId="{05F9B87C-356D-4B46-BC02-EB76EAC23976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Simulation</a:t>
          </a:r>
          <a:endParaRPr lang="sv-SE" dirty="0"/>
        </a:p>
      </dgm:t>
    </dgm:pt>
    <dgm:pt modelId="{11E2D382-40B0-4583-BED6-1D88B95C83B8}" type="parTrans" cxnId="{496A2980-8705-4DA0-A90F-DE93039C32CE}">
      <dgm:prSet/>
      <dgm:spPr/>
      <dgm:t>
        <a:bodyPr/>
        <a:lstStyle/>
        <a:p>
          <a:endParaRPr lang="sv-SE"/>
        </a:p>
      </dgm:t>
    </dgm:pt>
    <dgm:pt modelId="{63B790AC-F406-4460-A6CC-FE835481593D}" type="sibTrans" cxnId="{496A2980-8705-4DA0-A90F-DE93039C32CE}">
      <dgm:prSet/>
      <dgm:spPr/>
      <dgm:t>
        <a:bodyPr/>
        <a:lstStyle/>
        <a:p>
          <a:endParaRPr lang="sv-SE"/>
        </a:p>
      </dgm:t>
    </dgm:pt>
    <dgm:pt modelId="{C6F06078-CB0E-4632-9369-3299394AC36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sv-SE" dirty="0" err="1" smtClean="0"/>
            <a:t>Establish</a:t>
          </a:r>
          <a:r>
            <a:rPr lang="sv-SE" dirty="0" smtClean="0"/>
            <a:t> Connection</a:t>
          </a:r>
        </a:p>
      </dgm:t>
    </dgm:pt>
    <dgm:pt modelId="{52D9D92E-82EB-4924-846B-A491803F7779}" type="parTrans" cxnId="{A2AF9C63-2E7C-4403-AE14-1C4B6F033328}">
      <dgm:prSet/>
      <dgm:spPr/>
      <dgm:t>
        <a:bodyPr/>
        <a:lstStyle/>
        <a:p>
          <a:endParaRPr lang="sv-SE"/>
        </a:p>
      </dgm:t>
    </dgm:pt>
    <dgm:pt modelId="{DF375D4D-36EC-4B97-942F-8047305620B0}" type="sibTrans" cxnId="{A2AF9C63-2E7C-4403-AE14-1C4B6F033328}">
      <dgm:prSet/>
      <dgm:spPr/>
      <dgm:t>
        <a:bodyPr/>
        <a:lstStyle/>
        <a:p>
          <a:endParaRPr lang="sv-SE"/>
        </a:p>
      </dgm:t>
    </dgm:pt>
    <dgm:pt modelId="{955F4996-DC0D-4A39-932C-45EAD159D5A3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Connection check</a:t>
          </a:r>
          <a:endParaRPr lang="sv-SE" dirty="0"/>
        </a:p>
      </dgm:t>
    </dgm:pt>
    <dgm:pt modelId="{7C4B5EBA-65D0-4F54-B1C6-204DB297708A}" type="parTrans" cxnId="{3667A64D-459C-4F21-A1D0-3AC25C779674}">
      <dgm:prSet/>
      <dgm:spPr/>
      <dgm:t>
        <a:bodyPr/>
        <a:lstStyle/>
        <a:p>
          <a:endParaRPr lang="sv-SE"/>
        </a:p>
      </dgm:t>
    </dgm:pt>
    <dgm:pt modelId="{4044CC7F-DBA6-4436-9956-C79618343CF8}" type="sibTrans" cxnId="{3667A64D-459C-4F21-A1D0-3AC25C779674}">
      <dgm:prSet/>
      <dgm:spPr/>
      <dgm:t>
        <a:bodyPr/>
        <a:lstStyle/>
        <a:p>
          <a:endParaRPr lang="sv-SE"/>
        </a:p>
      </dgm:t>
    </dgm:pt>
    <dgm:pt modelId="{F4FD2B2A-910E-4D60-B118-A16D9D988A8A}" type="pres">
      <dgm:prSet presAssocID="{87A57540-88CC-4140-957B-34B63DB09D1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  <dgm:pt modelId="{4E1F3EDB-4E91-49D5-9F25-A860AB4FE9BB}" type="pres">
      <dgm:prSet presAssocID="{72E9311F-CFD2-4F50-A01D-8A0317B93E0E}" presName="hierRoot1" presStyleCnt="0">
        <dgm:presLayoutVars>
          <dgm:hierBranch val="init"/>
        </dgm:presLayoutVars>
      </dgm:prSet>
      <dgm:spPr/>
    </dgm:pt>
    <dgm:pt modelId="{17219C72-D46E-45AE-8B8E-1B2BE6495B62}" type="pres">
      <dgm:prSet presAssocID="{72E9311F-CFD2-4F50-A01D-8A0317B93E0E}" presName="rootComposite1" presStyleCnt="0"/>
      <dgm:spPr/>
    </dgm:pt>
    <dgm:pt modelId="{BEBB0FB8-D123-4FA2-9B9A-276A6E37166E}" type="pres">
      <dgm:prSet presAssocID="{72E9311F-CFD2-4F50-A01D-8A0317B93E0E}" presName="rootText1" presStyleLbl="node0" presStyleIdx="0" presStyleCnt="1" custScaleX="76123" custScaleY="60506" custLinFactNeighborX="3208" custLinFactNeighborY="-6757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BEEB49C4-A8D1-4BB4-9AE7-93F6CC5966FD}" type="pres">
      <dgm:prSet presAssocID="{72E9311F-CFD2-4F50-A01D-8A0317B93E0E}" presName="rootConnector1" presStyleLbl="node1" presStyleIdx="0" presStyleCnt="0"/>
      <dgm:spPr/>
      <dgm:t>
        <a:bodyPr/>
        <a:lstStyle/>
        <a:p>
          <a:endParaRPr lang="sv-SE"/>
        </a:p>
      </dgm:t>
    </dgm:pt>
    <dgm:pt modelId="{B6871C47-CCA0-44E6-A136-DFAB1CB54D5B}" type="pres">
      <dgm:prSet presAssocID="{72E9311F-CFD2-4F50-A01D-8A0317B93E0E}" presName="hierChild2" presStyleCnt="0"/>
      <dgm:spPr/>
    </dgm:pt>
    <dgm:pt modelId="{9D1DE8D0-A140-44AE-9888-48830A5EC2F5}" type="pres">
      <dgm:prSet presAssocID="{EE78A127-BD93-4824-8044-7A3F4C301E2A}" presName="Name37" presStyleLbl="parChTrans1D2" presStyleIdx="0" presStyleCnt="1" custSzX="67416" custSzY="241903"/>
      <dgm:spPr/>
      <dgm:t>
        <a:bodyPr/>
        <a:lstStyle/>
        <a:p>
          <a:endParaRPr lang="sv-SE"/>
        </a:p>
      </dgm:t>
    </dgm:pt>
    <dgm:pt modelId="{F3E3BDAC-1BEB-4E29-BE35-8BCBFD56921C}" type="pres">
      <dgm:prSet presAssocID="{9F71523C-9453-45B0-ACEA-9BBC211185B9}" presName="hierRoot2" presStyleCnt="0">
        <dgm:presLayoutVars>
          <dgm:hierBranch val="init"/>
        </dgm:presLayoutVars>
      </dgm:prSet>
      <dgm:spPr/>
    </dgm:pt>
    <dgm:pt modelId="{81F8A52E-2884-44F6-A492-FC361DBA71C1}" type="pres">
      <dgm:prSet presAssocID="{9F71523C-9453-45B0-ACEA-9BBC211185B9}" presName="rootComposite" presStyleCnt="0"/>
      <dgm:spPr/>
    </dgm:pt>
    <dgm:pt modelId="{9ED83A0A-CE53-4E74-B277-832CDA18616D}" type="pres">
      <dgm:prSet presAssocID="{9F71523C-9453-45B0-ACEA-9BBC211185B9}" presName="rootText" presStyleLbl="node2" presStyleIdx="0" presStyleCnt="1" custScaleX="76123" custScaleY="60506" custLinFactNeighborX="-2763" custLinFactNeighborY="-483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D4650B56-CA49-4E49-83AC-028ACB9F1C41}" type="pres">
      <dgm:prSet presAssocID="{9F71523C-9453-45B0-ACEA-9BBC211185B9}" presName="rootConnector" presStyleLbl="node2" presStyleIdx="0" presStyleCnt="1"/>
      <dgm:spPr/>
      <dgm:t>
        <a:bodyPr/>
        <a:lstStyle/>
        <a:p>
          <a:endParaRPr lang="sv-SE"/>
        </a:p>
      </dgm:t>
    </dgm:pt>
    <dgm:pt modelId="{BA59B125-93DB-4892-A5FB-D555E264C5C3}" type="pres">
      <dgm:prSet presAssocID="{9F71523C-9453-45B0-ACEA-9BBC211185B9}" presName="hierChild4" presStyleCnt="0"/>
      <dgm:spPr/>
    </dgm:pt>
    <dgm:pt modelId="{A28BA982-9DDF-45D4-901B-BC2665324E62}" type="pres">
      <dgm:prSet presAssocID="{E1AC15D4-91F6-4452-BE34-BAE1C5D617C4}" presName="Name37" presStyleLbl="parChTrans1D3" presStyleIdx="0" presStyleCnt="4" custSzX="2020015" custSzY="366803"/>
      <dgm:spPr/>
      <dgm:t>
        <a:bodyPr/>
        <a:lstStyle/>
        <a:p>
          <a:endParaRPr lang="sv-SE"/>
        </a:p>
      </dgm:t>
    </dgm:pt>
    <dgm:pt modelId="{FF308E3F-FA65-4920-B624-843F87D403C3}" type="pres">
      <dgm:prSet presAssocID="{F9384798-D48A-41A5-A7F2-961A11627C76}" presName="hierRoot2" presStyleCnt="0">
        <dgm:presLayoutVars>
          <dgm:hierBranch val="init"/>
        </dgm:presLayoutVars>
      </dgm:prSet>
      <dgm:spPr/>
    </dgm:pt>
    <dgm:pt modelId="{8F935144-C97C-407A-A897-437045BB2395}" type="pres">
      <dgm:prSet presAssocID="{F9384798-D48A-41A5-A7F2-961A11627C76}" presName="rootComposite" presStyleCnt="0"/>
      <dgm:spPr/>
    </dgm:pt>
    <dgm:pt modelId="{8E744839-5301-4793-A4F7-C7D05FDD0BE9}" type="pres">
      <dgm:prSet presAssocID="{F9384798-D48A-41A5-A7F2-961A11627C76}" presName="rootText" presStyleLbl="node3" presStyleIdx="0" presStyleCnt="4" custScaleX="70249" custScaleY="62356" custLinFactX="-46854" custLinFactNeighborX="-100000" custLinFactNeighborY="30716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57544E3C-9F18-43FB-BB49-F2745D974B2C}" type="pres">
      <dgm:prSet presAssocID="{F9384798-D48A-41A5-A7F2-961A11627C76}" presName="rootConnector" presStyleLbl="node3" presStyleIdx="0" presStyleCnt="4"/>
      <dgm:spPr/>
      <dgm:t>
        <a:bodyPr/>
        <a:lstStyle/>
        <a:p>
          <a:endParaRPr lang="sv-SE"/>
        </a:p>
      </dgm:t>
    </dgm:pt>
    <dgm:pt modelId="{D845D56C-013D-459A-992A-C5646D13777D}" type="pres">
      <dgm:prSet presAssocID="{F9384798-D48A-41A5-A7F2-961A11627C76}" presName="hierChild4" presStyleCnt="0"/>
      <dgm:spPr/>
    </dgm:pt>
    <dgm:pt modelId="{14285503-5003-4FB6-96F4-416F4AABC147}" type="pres">
      <dgm:prSet presAssocID="{F9384798-D48A-41A5-A7F2-961A11627C76}" presName="hierChild5" presStyleCnt="0"/>
      <dgm:spPr/>
    </dgm:pt>
    <dgm:pt modelId="{7FE7FDD2-85B1-442D-924F-C88C94F94F4B}" type="pres">
      <dgm:prSet presAssocID="{76DECDD6-1AA1-49C8-A354-35F30024FCBF}" presName="Name37" presStyleLbl="parChTrans1D3" presStyleIdx="1" presStyleCnt="4" custSzX="2020015" custSzY="222941"/>
      <dgm:spPr/>
      <dgm:t>
        <a:bodyPr/>
        <a:lstStyle/>
        <a:p>
          <a:endParaRPr lang="sv-SE"/>
        </a:p>
      </dgm:t>
    </dgm:pt>
    <dgm:pt modelId="{0EDACEE4-85A6-4E92-B9AC-97FA988F8A17}" type="pres">
      <dgm:prSet presAssocID="{EDF35CB6-5DF8-4C87-A1F3-C5705263F0E5}" presName="hierRoot2" presStyleCnt="0">
        <dgm:presLayoutVars>
          <dgm:hierBranch val="init"/>
        </dgm:presLayoutVars>
      </dgm:prSet>
      <dgm:spPr/>
    </dgm:pt>
    <dgm:pt modelId="{46E2FFC7-0D99-4B7D-91A0-8C86EA02C8F1}" type="pres">
      <dgm:prSet presAssocID="{EDF35CB6-5DF8-4C87-A1F3-C5705263F0E5}" presName="rootComposite" presStyleCnt="0"/>
      <dgm:spPr/>
    </dgm:pt>
    <dgm:pt modelId="{2A39AE0D-2998-4C6A-9D55-F136A3227F64}" type="pres">
      <dgm:prSet presAssocID="{EDF35CB6-5DF8-4C87-A1F3-C5705263F0E5}" presName="rootText" presStyleLbl="node3" presStyleIdx="1" presStyleCnt="4" custScaleX="70249" custScaleY="62356" custLinFactNeighborX="-91309" custLinFactNeighborY="90349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643056A9-6247-4D3B-9E41-AB8FF1BE28EE}" type="pres">
      <dgm:prSet presAssocID="{EDF35CB6-5DF8-4C87-A1F3-C5705263F0E5}" presName="rootConnector" presStyleLbl="node3" presStyleIdx="1" presStyleCnt="4"/>
      <dgm:spPr/>
      <dgm:t>
        <a:bodyPr/>
        <a:lstStyle/>
        <a:p>
          <a:endParaRPr lang="sv-SE"/>
        </a:p>
      </dgm:t>
    </dgm:pt>
    <dgm:pt modelId="{29BDFE29-11B7-493D-9F9B-4F5F1BD405D7}" type="pres">
      <dgm:prSet presAssocID="{EDF35CB6-5DF8-4C87-A1F3-C5705263F0E5}" presName="hierChild4" presStyleCnt="0"/>
      <dgm:spPr/>
    </dgm:pt>
    <dgm:pt modelId="{282A9046-BC44-4A55-B67D-740D3BCCD196}" type="pres">
      <dgm:prSet presAssocID="{EDF35CB6-5DF8-4C87-A1F3-C5705263F0E5}" presName="hierChild5" presStyleCnt="0"/>
      <dgm:spPr/>
    </dgm:pt>
    <dgm:pt modelId="{027B4E07-4EBC-4BC8-8317-6DB4A19FFB89}" type="pres">
      <dgm:prSet presAssocID="{1EE43303-4A99-430C-B44D-5DD7F8CB81B1}" presName="Name37" presStyleLbl="parChTrans1D3" presStyleIdx="2" presStyleCnt="4" custSzX="934496" custSzY="57018"/>
      <dgm:spPr/>
      <dgm:t>
        <a:bodyPr/>
        <a:lstStyle/>
        <a:p>
          <a:endParaRPr lang="sv-SE"/>
        </a:p>
      </dgm:t>
    </dgm:pt>
    <dgm:pt modelId="{AAD64080-7154-406F-8C7F-C49AA2E60CB4}" type="pres">
      <dgm:prSet presAssocID="{319C9C44-BA0F-4A66-8070-C630E4B4D22B}" presName="hierRoot2" presStyleCnt="0">
        <dgm:presLayoutVars>
          <dgm:hierBranch val="init"/>
        </dgm:presLayoutVars>
      </dgm:prSet>
      <dgm:spPr/>
    </dgm:pt>
    <dgm:pt modelId="{CC07EBE1-81BF-428C-B2A9-C853C19CA4CF}" type="pres">
      <dgm:prSet presAssocID="{319C9C44-BA0F-4A66-8070-C630E4B4D22B}" presName="rootComposite" presStyleCnt="0"/>
      <dgm:spPr/>
    </dgm:pt>
    <dgm:pt modelId="{A857FF94-F0AC-4E87-B3B1-34BABABA8D2B}" type="pres">
      <dgm:prSet presAssocID="{319C9C44-BA0F-4A66-8070-C630E4B4D22B}" presName="rootText" presStyleLbl="node3" presStyleIdx="2" presStyleCnt="4" custScaleX="70249" custScaleY="62356" custLinFactX="-82558" custLinFactY="50075" custLinFactNeighborX="-100000" custLinFactNeighborY="100000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7DCFD3EB-898F-4E40-ACAF-2FC83A64B4DD}" type="pres">
      <dgm:prSet presAssocID="{319C9C44-BA0F-4A66-8070-C630E4B4D22B}" presName="rootConnector" presStyleLbl="node3" presStyleIdx="2" presStyleCnt="4"/>
      <dgm:spPr/>
      <dgm:t>
        <a:bodyPr/>
        <a:lstStyle/>
        <a:p>
          <a:endParaRPr lang="sv-SE"/>
        </a:p>
      </dgm:t>
    </dgm:pt>
    <dgm:pt modelId="{A29F0B0D-AB59-4F71-A99D-DCBA844E4194}" type="pres">
      <dgm:prSet presAssocID="{319C9C44-BA0F-4A66-8070-C630E4B4D22B}" presName="hierChild4" presStyleCnt="0"/>
      <dgm:spPr/>
    </dgm:pt>
    <dgm:pt modelId="{79936644-4E1C-4415-A4C2-774649741839}" type="pres">
      <dgm:prSet presAssocID="{319C9C44-BA0F-4A66-8070-C630E4B4D22B}" presName="hierChild5" presStyleCnt="0"/>
      <dgm:spPr/>
    </dgm:pt>
    <dgm:pt modelId="{A5F1C5BA-BE24-4FD8-A429-261CC818E31C}" type="pres">
      <dgm:prSet presAssocID="{11E2D382-40B0-4583-BED6-1D88B95C83B8}" presName="Name37" presStyleLbl="parChTrans1D3" presStyleIdx="3" presStyleCnt="4" custSzX="817806" custSzY="276955"/>
      <dgm:spPr/>
      <dgm:t>
        <a:bodyPr/>
        <a:lstStyle/>
        <a:p>
          <a:endParaRPr lang="sv-SE"/>
        </a:p>
      </dgm:t>
    </dgm:pt>
    <dgm:pt modelId="{8627C2C8-8CA6-4A66-9007-69CB9EC2D3AE}" type="pres">
      <dgm:prSet presAssocID="{05F9B87C-356D-4B46-BC02-EB76EAC23976}" presName="hierRoot2" presStyleCnt="0">
        <dgm:presLayoutVars>
          <dgm:hierBranch val="init"/>
        </dgm:presLayoutVars>
      </dgm:prSet>
      <dgm:spPr/>
    </dgm:pt>
    <dgm:pt modelId="{2E0F69D2-D10D-4D2B-8A3F-ABC183D54C3D}" type="pres">
      <dgm:prSet presAssocID="{05F9B87C-356D-4B46-BC02-EB76EAC23976}" presName="rootComposite" presStyleCnt="0"/>
      <dgm:spPr/>
    </dgm:pt>
    <dgm:pt modelId="{31EA975D-3AA0-4757-B811-37841E7F7FF9}" type="pres">
      <dgm:prSet presAssocID="{05F9B87C-356D-4B46-BC02-EB76EAC23976}" presName="rootText" presStyleLbl="node3" presStyleIdx="3" presStyleCnt="4" custScaleX="70249" custScaleY="62356" custLinFactNeighborX="-91309" custLinFactNeighborY="-9196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65E3C7FE-9E4D-4D11-BFF9-20A1A925AE5C}" type="pres">
      <dgm:prSet presAssocID="{05F9B87C-356D-4B46-BC02-EB76EAC23976}" presName="rootConnector" presStyleLbl="node3" presStyleIdx="3" presStyleCnt="4"/>
      <dgm:spPr/>
      <dgm:t>
        <a:bodyPr/>
        <a:lstStyle/>
        <a:p>
          <a:endParaRPr lang="sv-SE"/>
        </a:p>
      </dgm:t>
    </dgm:pt>
    <dgm:pt modelId="{E8A495D4-3518-45DF-A62B-14517CBCCA4A}" type="pres">
      <dgm:prSet presAssocID="{05F9B87C-356D-4B46-BC02-EB76EAC23976}" presName="hierChild4" presStyleCnt="0"/>
      <dgm:spPr/>
    </dgm:pt>
    <dgm:pt modelId="{FC62B6B3-EDA3-4BF1-A015-952442FC093A}" type="pres">
      <dgm:prSet presAssocID="{52D9D92E-82EB-4924-846B-A491803F7779}" presName="Name37" presStyleLbl="parChTrans1D4" presStyleIdx="0" presStyleCnt="2" custSzX="1432008" custSzY="396944"/>
      <dgm:spPr/>
      <dgm:t>
        <a:bodyPr/>
        <a:lstStyle/>
        <a:p>
          <a:endParaRPr lang="sv-SE"/>
        </a:p>
      </dgm:t>
    </dgm:pt>
    <dgm:pt modelId="{8CBA0764-AB23-4070-ACEA-A82B890F737A}" type="pres">
      <dgm:prSet presAssocID="{C6F06078-CB0E-4632-9369-3299394AC368}" presName="hierRoot2" presStyleCnt="0">
        <dgm:presLayoutVars>
          <dgm:hierBranch val="init"/>
        </dgm:presLayoutVars>
      </dgm:prSet>
      <dgm:spPr/>
    </dgm:pt>
    <dgm:pt modelId="{3710518C-B918-4849-84EB-ABC473993972}" type="pres">
      <dgm:prSet presAssocID="{C6F06078-CB0E-4632-9369-3299394AC368}" presName="rootComposite" presStyleCnt="0"/>
      <dgm:spPr/>
    </dgm:pt>
    <dgm:pt modelId="{1CB42FB7-CB90-46FE-91AA-31B079D17D38}" type="pres">
      <dgm:prSet presAssocID="{C6F06078-CB0E-4632-9369-3299394AC368}" presName="rootText" presStyleLbl="node4" presStyleIdx="0" presStyleCnt="2" custScaleX="70249" custScaleY="62356" custLinFactNeighborX="-82326" custLinFactNeighborY="-40552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FB6EC242-EA75-44F6-A589-7DBCE76EF4A0}" type="pres">
      <dgm:prSet presAssocID="{C6F06078-CB0E-4632-9369-3299394AC368}" presName="rootConnector" presStyleLbl="node4" presStyleIdx="0" presStyleCnt="2"/>
      <dgm:spPr/>
      <dgm:t>
        <a:bodyPr/>
        <a:lstStyle/>
        <a:p>
          <a:endParaRPr lang="sv-SE"/>
        </a:p>
      </dgm:t>
    </dgm:pt>
    <dgm:pt modelId="{740124C8-982B-4D96-82C1-49ECD51EB0BA}" type="pres">
      <dgm:prSet presAssocID="{C6F06078-CB0E-4632-9369-3299394AC368}" presName="hierChild4" presStyleCnt="0"/>
      <dgm:spPr/>
    </dgm:pt>
    <dgm:pt modelId="{96B5F920-62D9-430F-AA04-51D2988925FE}" type="pres">
      <dgm:prSet presAssocID="{7C4B5EBA-65D0-4F54-B1C6-204DB297708A}" presName="Name37" presStyleLbl="parChTrans1D4" presStyleIdx="1" presStyleCnt="2"/>
      <dgm:spPr/>
      <dgm:t>
        <a:bodyPr/>
        <a:lstStyle/>
        <a:p>
          <a:endParaRPr lang="sv-SE"/>
        </a:p>
      </dgm:t>
    </dgm:pt>
    <dgm:pt modelId="{4133C971-A2CC-4D53-BDFF-99EECF44BEE5}" type="pres">
      <dgm:prSet presAssocID="{955F4996-DC0D-4A39-932C-45EAD159D5A3}" presName="hierRoot2" presStyleCnt="0">
        <dgm:presLayoutVars>
          <dgm:hierBranch val="init"/>
        </dgm:presLayoutVars>
      </dgm:prSet>
      <dgm:spPr/>
    </dgm:pt>
    <dgm:pt modelId="{516F620F-B699-4254-9890-7EA14E8A6230}" type="pres">
      <dgm:prSet presAssocID="{955F4996-DC0D-4A39-932C-45EAD159D5A3}" presName="rootComposite" presStyleCnt="0"/>
      <dgm:spPr/>
    </dgm:pt>
    <dgm:pt modelId="{1CA53D67-5EDF-4444-9CB1-4D348568654A}" type="pres">
      <dgm:prSet presAssocID="{955F4996-DC0D-4A39-932C-45EAD159D5A3}" presName="rootText" presStyleLbl="node4" presStyleIdx="1" presStyleCnt="2" custScaleX="73854" custScaleY="71025" custLinFactY="-6442" custLinFactNeighborX="-21615" custLinFactNeighborY="-100000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F73A833E-6CC0-4DEB-BB65-39C45BEEC43B}" type="pres">
      <dgm:prSet presAssocID="{955F4996-DC0D-4A39-932C-45EAD159D5A3}" presName="rootConnector" presStyleLbl="node4" presStyleIdx="1" presStyleCnt="2"/>
      <dgm:spPr/>
      <dgm:t>
        <a:bodyPr/>
        <a:lstStyle/>
        <a:p>
          <a:endParaRPr lang="sv-SE"/>
        </a:p>
      </dgm:t>
    </dgm:pt>
    <dgm:pt modelId="{BE882020-01FB-416B-8C9A-1DCBEFB3FEA8}" type="pres">
      <dgm:prSet presAssocID="{955F4996-DC0D-4A39-932C-45EAD159D5A3}" presName="hierChild4" presStyleCnt="0"/>
      <dgm:spPr/>
    </dgm:pt>
    <dgm:pt modelId="{7D4DBAE0-08F0-4FBC-BB18-9B9084708B0B}" type="pres">
      <dgm:prSet presAssocID="{955F4996-DC0D-4A39-932C-45EAD159D5A3}" presName="hierChild5" presStyleCnt="0"/>
      <dgm:spPr/>
    </dgm:pt>
    <dgm:pt modelId="{0A1001B7-93B3-44DB-817A-85BC460B568C}" type="pres">
      <dgm:prSet presAssocID="{C6F06078-CB0E-4632-9369-3299394AC368}" presName="hierChild5" presStyleCnt="0"/>
      <dgm:spPr/>
    </dgm:pt>
    <dgm:pt modelId="{55CE2A71-2E76-42EC-8614-7BD612AEFED5}" type="pres">
      <dgm:prSet presAssocID="{05F9B87C-356D-4B46-BC02-EB76EAC23976}" presName="hierChild5" presStyleCnt="0"/>
      <dgm:spPr/>
    </dgm:pt>
    <dgm:pt modelId="{F8AB4DB3-01BD-4DFE-AE53-E62FEE8B740C}" type="pres">
      <dgm:prSet presAssocID="{9F71523C-9453-45B0-ACEA-9BBC211185B9}" presName="hierChild5" presStyleCnt="0"/>
      <dgm:spPr/>
    </dgm:pt>
    <dgm:pt modelId="{460F6CB5-61CE-4102-B1C9-4A1019D7F48D}" type="pres">
      <dgm:prSet presAssocID="{72E9311F-CFD2-4F50-A01D-8A0317B93E0E}" presName="hierChild3" presStyleCnt="0"/>
      <dgm:spPr/>
    </dgm:pt>
  </dgm:ptLst>
  <dgm:cxnLst>
    <dgm:cxn modelId="{F42502C7-5BF2-406F-97EF-CC4E27A8E07B}" type="presOf" srcId="{76DECDD6-1AA1-49C8-A354-35F30024FCBF}" destId="{7FE7FDD2-85B1-442D-924F-C88C94F94F4B}" srcOrd="0" destOrd="0" presId="urn:microsoft.com/office/officeart/2005/8/layout/orgChart1"/>
    <dgm:cxn modelId="{3667A64D-459C-4F21-A1D0-3AC25C779674}" srcId="{C6F06078-CB0E-4632-9369-3299394AC368}" destId="{955F4996-DC0D-4A39-932C-45EAD159D5A3}" srcOrd="0" destOrd="0" parTransId="{7C4B5EBA-65D0-4F54-B1C6-204DB297708A}" sibTransId="{4044CC7F-DBA6-4436-9956-C79618343CF8}"/>
    <dgm:cxn modelId="{A2AF9C63-2E7C-4403-AE14-1C4B6F033328}" srcId="{05F9B87C-356D-4B46-BC02-EB76EAC23976}" destId="{C6F06078-CB0E-4632-9369-3299394AC368}" srcOrd="0" destOrd="0" parTransId="{52D9D92E-82EB-4924-846B-A491803F7779}" sibTransId="{DF375D4D-36EC-4B97-942F-8047305620B0}"/>
    <dgm:cxn modelId="{684EA29D-9886-43C5-B87E-935A833C93D8}" type="presOf" srcId="{52D9D92E-82EB-4924-846B-A491803F7779}" destId="{FC62B6B3-EDA3-4BF1-A015-952442FC093A}" srcOrd="0" destOrd="0" presId="urn:microsoft.com/office/officeart/2005/8/layout/orgChart1"/>
    <dgm:cxn modelId="{F15582CE-4AA5-42CD-AD94-D4526BBC5D92}" type="presOf" srcId="{9F71523C-9453-45B0-ACEA-9BBC211185B9}" destId="{9ED83A0A-CE53-4E74-B277-832CDA18616D}" srcOrd="0" destOrd="0" presId="urn:microsoft.com/office/officeart/2005/8/layout/orgChart1"/>
    <dgm:cxn modelId="{0C859A7C-C277-4A01-BCD5-33C49006574A}" type="presOf" srcId="{1EE43303-4A99-430C-B44D-5DD7F8CB81B1}" destId="{027B4E07-4EBC-4BC8-8317-6DB4A19FFB89}" srcOrd="0" destOrd="0" presId="urn:microsoft.com/office/officeart/2005/8/layout/orgChart1"/>
    <dgm:cxn modelId="{46E5B1B0-5996-43AC-BD6E-BFDFCDA0CC0E}" type="presOf" srcId="{05F9B87C-356D-4B46-BC02-EB76EAC23976}" destId="{65E3C7FE-9E4D-4D11-BFF9-20A1A925AE5C}" srcOrd="1" destOrd="0" presId="urn:microsoft.com/office/officeart/2005/8/layout/orgChart1"/>
    <dgm:cxn modelId="{C34562D8-C6C5-4E4F-AD0D-A391A8834170}" type="presOf" srcId="{E1AC15D4-91F6-4452-BE34-BAE1C5D617C4}" destId="{A28BA982-9DDF-45D4-901B-BC2665324E62}" srcOrd="0" destOrd="0" presId="urn:microsoft.com/office/officeart/2005/8/layout/orgChart1"/>
    <dgm:cxn modelId="{48C80386-14AA-4BFB-9B66-4D14A1AF6382}" type="presOf" srcId="{C6F06078-CB0E-4632-9369-3299394AC368}" destId="{FB6EC242-EA75-44F6-A589-7DBCE76EF4A0}" srcOrd="1" destOrd="0" presId="urn:microsoft.com/office/officeart/2005/8/layout/orgChart1"/>
    <dgm:cxn modelId="{6EAFF064-F382-4B77-A67A-1509E56E157D}" type="presOf" srcId="{C6F06078-CB0E-4632-9369-3299394AC368}" destId="{1CB42FB7-CB90-46FE-91AA-31B079D17D38}" srcOrd="0" destOrd="0" presId="urn:microsoft.com/office/officeart/2005/8/layout/orgChart1"/>
    <dgm:cxn modelId="{7474921B-C555-4427-9DBD-9FCA89243CF1}" type="presOf" srcId="{EDF35CB6-5DF8-4C87-A1F3-C5705263F0E5}" destId="{643056A9-6247-4D3B-9E41-AB8FF1BE28EE}" srcOrd="1" destOrd="0" presId="urn:microsoft.com/office/officeart/2005/8/layout/orgChart1"/>
    <dgm:cxn modelId="{BEB39C03-1F7A-4F26-84C9-D25D6B168144}" type="presOf" srcId="{319C9C44-BA0F-4A66-8070-C630E4B4D22B}" destId="{7DCFD3EB-898F-4E40-ACAF-2FC83A64B4DD}" srcOrd="1" destOrd="0" presId="urn:microsoft.com/office/officeart/2005/8/layout/orgChart1"/>
    <dgm:cxn modelId="{4A29EDB3-1397-4A15-A0F4-286E3EA195C7}" srcId="{87A57540-88CC-4140-957B-34B63DB09D1B}" destId="{72E9311F-CFD2-4F50-A01D-8A0317B93E0E}" srcOrd="0" destOrd="0" parTransId="{A731E962-C77C-4ADC-B586-98995D7E8C6E}" sibTransId="{4D1373AD-38DD-4FE5-8971-A72DFAFAAA9F}"/>
    <dgm:cxn modelId="{3084466B-96AD-4478-8F1C-5D0FD18FF85C}" type="presOf" srcId="{319C9C44-BA0F-4A66-8070-C630E4B4D22B}" destId="{A857FF94-F0AC-4E87-B3B1-34BABABA8D2B}" srcOrd="0" destOrd="0" presId="urn:microsoft.com/office/officeart/2005/8/layout/orgChart1"/>
    <dgm:cxn modelId="{DDD5D170-64DD-4BFD-B0F1-A96C3598FD15}" type="presOf" srcId="{72E9311F-CFD2-4F50-A01D-8A0317B93E0E}" destId="{BEEB49C4-A8D1-4BB4-9AE7-93F6CC5966FD}" srcOrd="1" destOrd="0" presId="urn:microsoft.com/office/officeart/2005/8/layout/orgChart1"/>
    <dgm:cxn modelId="{496A2980-8705-4DA0-A90F-DE93039C32CE}" srcId="{9F71523C-9453-45B0-ACEA-9BBC211185B9}" destId="{05F9B87C-356D-4B46-BC02-EB76EAC23976}" srcOrd="3" destOrd="0" parTransId="{11E2D382-40B0-4583-BED6-1D88B95C83B8}" sibTransId="{63B790AC-F406-4460-A6CC-FE835481593D}"/>
    <dgm:cxn modelId="{6AB17227-2B6A-4B2C-8DCB-B9B734B465B6}" type="presOf" srcId="{9F71523C-9453-45B0-ACEA-9BBC211185B9}" destId="{D4650B56-CA49-4E49-83AC-028ACB9F1C41}" srcOrd="1" destOrd="0" presId="urn:microsoft.com/office/officeart/2005/8/layout/orgChart1"/>
    <dgm:cxn modelId="{045FCD4D-133A-4697-8475-7F2521A780BF}" type="presOf" srcId="{F9384798-D48A-41A5-A7F2-961A11627C76}" destId="{8E744839-5301-4793-A4F7-C7D05FDD0BE9}" srcOrd="0" destOrd="0" presId="urn:microsoft.com/office/officeart/2005/8/layout/orgChart1"/>
    <dgm:cxn modelId="{E6BFA7CA-F46B-415D-9185-1A0B0B9AE8BE}" srcId="{9F71523C-9453-45B0-ACEA-9BBC211185B9}" destId="{EDF35CB6-5DF8-4C87-A1F3-C5705263F0E5}" srcOrd="1" destOrd="0" parTransId="{76DECDD6-1AA1-49C8-A354-35F30024FCBF}" sibTransId="{E958C694-8373-4269-BB2B-7EF009200305}"/>
    <dgm:cxn modelId="{F5562652-AD84-43A1-B888-10B3736C9FAD}" type="presOf" srcId="{955F4996-DC0D-4A39-932C-45EAD159D5A3}" destId="{1CA53D67-5EDF-4444-9CB1-4D348568654A}" srcOrd="0" destOrd="0" presId="urn:microsoft.com/office/officeart/2005/8/layout/orgChart1"/>
    <dgm:cxn modelId="{E48FE66E-A3BB-443C-8F61-9B862470C546}" type="presOf" srcId="{955F4996-DC0D-4A39-932C-45EAD159D5A3}" destId="{F73A833E-6CC0-4DEB-BB65-39C45BEEC43B}" srcOrd="1" destOrd="0" presId="urn:microsoft.com/office/officeart/2005/8/layout/orgChart1"/>
    <dgm:cxn modelId="{69745963-16D9-4324-8C8B-0F78B76B16D3}" type="presOf" srcId="{EDF35CB6-5DF8-4C87-A1F3-C5705263F0E5}" destId="{2A39AE0D-2998-4C6A-9D55-F136A3227F64}" srcOrd="0" destOrd="0" presId="urn:microsoft.com/office/officeart/2005/8/layout/orgChart1"/>
    <dgm:cxn modelId="{EE16F48D-FC41-4748-831E-FD4A1A5D00A1}" type="presOf" srcId="{05F9B87C-356D-4B46-BC02-EB76EAC23976}" destId="{31EA975D-3AA0-4757-B811-37841E7F7FF9}" srcOrd="0" destOrd="0" presId="urn:microsoft.com/office/officeart/2005/8/layout/orgChart1"/>
    <dgm:cxn modelId="{8A656EE9-697F-48A2-B01C-B15B3E1B8502}" type="presOf" srcId="{EE78A127-BD93-4824-8044-7A3F4C301E2A}" destId="{9D1DE8D0-A140-44AE-9888-48830A5EC2F5}" srcOrd="0" destOrd="0" presId="urn:microsoft.com/office/officeart/2005/8/layout/orgChart1"/>
    <dgm:cxn modelId="{B1D25518-C802-4F05-9E8C-8B82E9E71AA0}" type="presOf" srcId="{7C4B5EBA-65D0-4F54-B1C6-204DB297708A}" destId="{96B5F920-62D9-430F-AA04-51D2988925FE}" srcOrd="0" destOrd="0" presId="urn:microsoft.com/office/officeart/2005/8/layout/orgChart1"/>
    <dgm:cxn modelId="{E92CF192-580A-4615-BA67-F3068A5A6399}" srcId="{72E9311F-CFD2-4F50-A01D-8A0317B93E0E}" destId="{9F71523C-9453-45B0-ACEA-9BBC211185B9}" srcOrd="0" destOrd="0" parTransId="{EE78A127-BD93-4824-8044-7A3F4C301E2A}" sibTransId="{30BBE4E7-6BBD-4939-9A26-C52B211E3211}"/>
    <dgm:cxn modelId="{911CBAB4-7DA0-456C-A902-EC0ABCF5962C}" srcId="{9F71523C-9453-45B0-ACEA-9BBC211185B9}" destId="{319C9C44-BA0F-4A66-8070-C630E4B4D22B}" srcOrd="2" destOrd="0" parTransId="{1EE43303-4A99-430C-B44D-5DD7F8CB81B1}" sibTransId="{98A89E88-CB7A-47A6-A6E4-BF2122ECA4EF}"/>
    <dgm:cxn modelId="{9602B3A9-502D-485C-969A-22FB5EE9DEB2}" srcId="{9F71523C-9453-45B0-ACEA-9BBC211185B9}" destId="{F9384798-D48A-41A5-A7F2-961A11627C76}" srcOrd="0" destOrd="0" parTransId="{E1AC15D4-91F6-4452-BE34-BAE1C5D617C4}" sibTransId="{0D338164-EE75-4197-8D0E-013E028AD0AE}"/>
    <dgm:cxn modelId="{291B28A9-4333-4684-A91B-C737C482A6B3}" type="presOf" srcId="{F9384798-D48A-41A5-A7F2-961A11627C76}" destId="{57544E3C-9F18-43FB-BB49-F2745D974B2C}" srcOrd="1" destOrd="0" presId="urn:microsoft.com/office/officeart/2005/8/layout/orgChart1"/>
    <dgm:cxn modelId="{B9943B04-E494-40FB-9C3E-A009B30FCD16}" type="presOf" srcId="{72E9311F-CFD2-4F50-A01D-8A0317B93E0E}" destId="{BEBB0FB8-D123-4FA2-9B9A-276A6E37166E}" srcOrd="0" destOrd="0" presId="urn:microsoft.com/office/officeart/2005/8/layout/orgChart1"/>
    <dgm:cxn modelId="{8E5B3640-BCAB-4874-BD54-7E51EF03CE23}" type="presOf" srcId="{87A57540-88CC-4140-957B-34B63DB09D1B}" destId="{F4FD2B2A-910E-4D60-B118-A16D9D988A8A}" srcOrd="0" destOrd="0" presId="urn:microsoft.com/office/officeart/2005/8/layout/orgChart1"/>
    <dgm:cxn modelId="{B316479C-F7F9-4EB2-9021-0DC408B1CCBD}" type="presOf" srcId="{11E2D382-40B0-4583-BED6-1D88B95C83B8}" destId="{A5F1C5BA-BE24-4FD8-A429-261CC818E31C}" srcOrd="0" destOrd="0" presId="urn:microsoft.com/office/officeart/2005/8/layout/orgChart1"/>
    <dgm:cxn modelId="{6906FCA9-EEA3-4398-B3BB-4C0C3AB41C4E}" type="presParOf" srcId="{F4FD2B2A-910E-4D60-B118-A16D9D988A8A}" destId="{4E1F3EDB-4E91-49D5-9F25-A860AB4FE9BB}" srcOrd="0" destOrd="0" presId="urn:microsoft.com/office/officeart/2005/8/layout/orgChart1"/>
    <dgm:cxn modelId="{4807C358-3A4A-415E-BD41-E8CDB661AF6F}" type="presParOf" srcId="{4E1F3EDB-4E91-49D5-9F25-A860AB4FE9BB}" destId="{17219C72-D46E-45AE-8B8E-1B2BE6495B62}" srcOrd="0" destOrd="0" presId="urn:microsoft.com/office/officeart/2005/8/layout/orgChart1"/>
    <dgm:cxn modelId="{980FD506-2828-419E-BD21-D479A78203F1}" type="presParOf" srcId="{17219C72-D46E-45AE-8B8E-1B2BE6495B62}" destId="{BEBB0FB8-D123-4FA2-9B9A-276A6E37166E}" srcOrd="0" destOrd="0" presId="urn:microsoft.com/office/officeart/2005/8/layout/orgChart1"/>
    <dgm:cxn modelId="{57692392-5252-4B85-9172-4CBDA4F24E67}" type="presParOf" srcId="{17219C72-D46E-45AE-8B8E-1B2BE6495B62}" destId="{BEEB49C4-A8D1-4BB4-9AE7-93F6CC5966FD}" srcOrd="1" destOrd="0" presId="urn:microsoft.com/office/officeart/2005/8/layout/orgChart1"/>
    <dgm:cxn modelId="{E9B86FB8-8319-4AAC-8F4F-566FB1A5D012}" type="presParOf" srcId="{4E1F3EDB-4E91-49D5-9F25-A860AB4FE9BB}" destId="{B6871C47-CCA0-44E6-A136-DFAB1CB54D5B}" srcOrd="1" destOrd="0" presId="urn:microsoft.com/office/officeart/2005/8/layout/orgChart1"/>
    <dgm:cxn modelId="{1860649C-3516-4CC5-B7E8-13224608045E}" type="presParOf" srcId="{B6871C47-CCA0-44E6-A136-DFAB1CB54D5B}" destId="{9D1DE8D0-A140-44AE-9888-48830A5EC2F5}" srcOrd="0" destOrd="0" presId="urn:microsoft.com/office/officeart/2005/8/layout/orgChart1"/>
    <dgm:cxn modelId="{21CB4F29-4C64-4F2E-A68B-2D4FB592E570}" type="presParOf" srcId="{B6871C47-CCA0-44E6-A136-DFAB1CB54D5B}" destId="{F3E3BDAC-1BEB-4E29-BE35-8BCBFD56921C}" srcOrd="1" destOrd="0" presId="urn:microsoft.com/office/officeart/2005/8/layout/orgChart1"/>
    <dgm:cxn modelId="{4F0CCD3C-0279-4251-BCCB-B7B62B534B9F}" type="presParOf" srcId="{F3E3BDAC-1BEB-4E29-BE35-8BCBFD56921C}" destId="{81F8A52E-2884-44F6-A492-FC361DBA71C1}" srcOrd="0" destOrd="0" presId="urn:microsoft.com/office/officeart/2005/8/layout/orgChart1"/>
    <dgm:cxn modelId="{B2D347C2-70B1-4F13-9B31-831D34B0D7A2}" type="presParOf" srcId="{81F8A52E-2884-44F6-A492-FC361DBA71C1}" destId="{9ED83A0A-CE53-4E74-B277-832CDA18616D}" srcOrd="0" destOrd="0" presId="urn:microsoft.com/office/officeart/2005/8/layout/orgChart1"/>
    <dgm:cxn modelId="{960ED62F-3DEB-4961-B8F6-74E32C8EF842}" type="presParOf" srcId="{81F8A52E-2884-44F6-A492-FC361DBA71C1}" destId="{D4650B56-CA49-4E49-83AC-028ACB9F1C41}" srcOrd="1" destOrd="0" presId="urn:microsoft.com/office/officeart/2005/8/layout/orgChart1"/>
    <dgm:cxn modelId="{5D0264E8-A809-4D21-AA6D-FA81A0CA6A09}" type="presParOf" srcId="{F3E3BDAC-1BEB-4E29-BE35-8BCBFD56921C}" destId="{BA59B125-93DB-4892-A5FB-D555E264C5C3}" srcOrd="1" destOrd="0" presId="urn:microsoft.com/office/officeart/2005/8/layout/orgChart1"/>
    <dgm:cxn modelId="{C165321C-9EB9-4E22-8079-2D51F484BF37}" type="presParOf" srcId="{BA59B125-93DB-4892-A5FB-D555E264C5C3}" destId="{A28BA982-9DDF-45D4-901B-BC2665324E62}" srcOrd="0" destOrd="0" presId="urn:microsoft.com/office/officeart/2005/8/layout/orgChart1"/>
    <dgm:cxn modelId="{15BCA0AB-3C75-496E-90A8-FE2A132F7D7D}" type="presParOf" srcId="{BA59B125-93DB-4892-A5FB-D555E264C5C3}" destId="{FF308E3F-FA65-4920-B624-843F87D403C3}" srcOrd="1" destOrd="0" presId="urn:microsoft.com/office/officeart/2005/8/layout/orgChart1"/>
    <dgm:cxn modelId="{1E8352DE-A37B-4C2D-A273-AEA52FF6569B}" type="presParOf" srcId="{FF308E3F-FA65-4920-B624-843F87D403C3}" destId="{8F935144-C97C-407A-A897-437045BB2395}" srcOrd="0" destOrd="0" presId="urn:microsoft.com/office/officeart/2005/8/layout/orgChart1"/>
    <dgm:cxn modelId="{90F4BDFC-F6D3-4234-868B-BBA1CFA11BE5}" type="presParOf" srcId="{8F935144-C97C-407A-A897-437045BB2395}" destId="{8E744839-5301-4793-A4F7-C7D05FDD0BE9}" srcOrd="0" destOrd="0" presId="urn:microsoft.com/office/officeart/2005/8/layout/orgChart1"/>
    <dgm:cxn modelId="{ADD44ABF-0B6D-4B54-B4D6-49C5BE3E3D64}" type="presParOf" srcId="{8F935144-C97C-407A-A897-437045BB2395}" destId="{57544E3C-9F18-43FB-BB49-F2745D974B2C}" srcOrd="1" destOrd="0" presId="urn:microsoft.com/office/officeart/2005/8/layout/orgChart1"/>
    <dgm:cxn modelId="{FD9B5BF8-7237-4798-8CB5-BEA6CF2B000E}" type="presParOf" srcId="{FF308E3F-FA65-4920-B624-843F87D403C3}" destId="{D845D56C-013D-459A-992A-C5646D13777D}" srcOrd="1" destOrd="0" presId="urn:microsoft.com/office/officeart/2005/8/layout/orgChart1"/>
    <dgm:cxn modelId="{F8DE8BF2-8C33-45CA-B431-EC91B6466C4D}" type="presParOf" srcId="{FF308E3F-FA65-4920-B624-843F87D403C3}" destId="{14285503-5003-4FB6-96F4-416F4AABC147}" srcOrd="2" destOrd="0" presId="urn:microsoft.com/office/officeart/2005/8/layout/orgChart1"/>
    <dgm:cxn modelId="{71F8D2B9-5DA2-40E9-9F9B-E356EA269737}" type="presParOf" srcId="{BA59B125-93DB-4892-A5FB-D555E264C5C3}" destId="{7FE7FDD2-85B1-442D-924F-C88C94F94F4B}" srcOrd="2" destOrd="0" presId="urn:microsoft.com/office/officeart/2005/8/layout/orgChart1"/>
    <dgm:cxn modelId="{9114AC53-AE5E-4A35-9D3C-CD965CA3EC90}" type="presParOf" srcId="{BA59B125-93DB-4892-A5FB-D555E264C5C3}" destId="{0EDACEE4-85A6-4E92-B9AC-97FA988F8A17}" srcOrd="3" destOrd="0" presId="urn:microsoft.com/office/officeart/2005/8/layout/orgChart1"/>
    <dgm:cxn modelId="{DCCA75F5-4710-4EF1-ADB6-2C0C4C07A0B5}" type="presParOf" srcId="{0EDACEE4-85A6-4E92-B9AC-97FA988F8A17}" destId="{46E2FFC7-0D99-4B7D-91A0-8C86EA02C8F1}" srcOrd="0" destOrd="0" presId="urn:microsoft.com/office/officeart/2005/8/layout/orgChart1"/>
    <dgm:cxn modelId="{9EA999A6-4057-4DAB-ACC5-A4B14BD4E733}" type="presParOf" srcId="{46E2FFC7-0D99-4B7D-91A0-8C86EA02C8F1}" destId="{2A39AE0D-2998-4C6A-9D55-F136A3227F64}" srcOrd="0" destOrd="0" presId="urn:microsoft.com/office/officeart/2005/8/layout/orgChart1"/>
    <dgm:cxn modelId="{4F0654E4-71AF-46B9-94CB-255CFB83A7CC}" type="presParOf" srcId="{46E2FFC7-0D99-4B7D-91A0-8C86EA02C8F1}" destId="{643056A9-6247-4D3B-9E41-AB8FF1BE28EE}" srcOrd="1" destOrd="0" presId="urn:microsoft.com/office/officeart/2005/8/layout/orgChart1"/>
    <dgm:cxn modelId="{7DACBCBF-04C6-4668-96A5-5A3C800FD292}" type="presParOf" srcId="{0EDACEE4-85A6-4E92-B9AC-97FA988F8A17}" destId="{29BDFE29-11B7-493D-9F9B-4F5F1BD405D7}" srcOrd="1" destOrd="0" presId="urn:microsoft.com/office/officeart/2005/8/layout/orgChart1"/>
    <dgm:cxn modelId="{3490EEC1-0C66-4507-9F21-125C0E5B9D6A}" type="presParOf" srcId="{0EDACEE4-85A6-4E92-B9AC-97FA988F8A17}" destId="{282A9046-BC44-4A55-B67D-740D3BCCD196}" srcOrd="2" destOrd="0" presId="urn:microsoft.com/office/officeart/2005/8/layout/orgChart1"/>
    <dgm:cxn modelId="{8B123FC1-BF74-4BFE-BE7D-DE0671D51D18}" type="presParOf" srcId="{BA59B125-93DB-4892-A5FB-D555E264C5C3}" destId="{027B4E07-4EBC-4BC8-8317-6DB4A19FFB89}" srcOrd="4" destOrd="0" presId="urn:microsoft.com/office/officeart/2005/8/layout/orgChart1"/>
    <dgm:cxn modelId="{2680DC4B-E442-4E33-94CA-FE6E717A8F66}" type="presParOf" srcId="{BA59B125-93DB-4892-A5FB-D555E264C5C3}" destId="{AAD64080-7154-406F-8C7F-C49AA2E60CB4}" srcOrd="5" destOrd="0" presId="urn:microsoft.com/office/officeart/2005/8/layout/orgChart1"/>
    <dgm:cxn modelId="{5B0BED3E-C621-4661-977D-043EC8A82887}" type="presParOf" srcId="{AAD64080-7154-406F-8C7F-C49AA2E60CB4}" destId="{CC07EBE1-81BF-428C-B2A9-C853C19CA4CF}" srcOrd="0" destOrd="0" presId="urn:microsoft.com/office/officeart/2005/8/layout/orgChart1"/>
    <dgm:cxn modelId="{BDFF0006-5F4F-484A-84FA-56809ED1D638}" type="presParOf" srcId="{CC07EBE1-81BF-428C-B2A9-C853C19CA4CF}" destId="{A857FF94-F0AC-4E87-B3B1-34BABABA8D2B}" srcOrd="0" destOrd="0" presId="urn:microsoft.com/office/officeart/2005/8/layout/orgChart1"/>
    <dgm:cxn modelId="{D686D458-7CB8-4FC0-A81A-24AD86477F6D}" type="presParOf" srcId="{CC07EBE1-81BF-428C-B2A9-C853C19CA4CF}" destId="{7DCFD3EB-898F-4E40-ACAF-2FC83A64B4DD}" srcOrd="1" destOrd="0" presId="urn:microsoft.com/office/officeart/2005/8/layout/orgChart1"/>
    <dgm:cxn modelId="{94BFD154-A58F-4647-90F3-FA0B7AEDA0BD}" type="presParOf" srcId="{AAD64080-7154-406F-8C7F-C49AA2E60CB4}" destId="{A29F0B0D-AB59-4F71-A99D-DCBA844E4194}" srcOrd="1" destOrd="0" presId="urn:microsoft.com/office/officeart/2005/8/layout/orgChart1"/>
    <dgm:cxn modelId="{D1DDBA7F-67FC-4D01-94FB-ADDAB793BE88}" type="presParOf" srcId="{AAD64080-7154-406F-8C7F-C49AA2E60CB4}" destId="{79936644-4E1C-4415-A4C2-774649741839}" srcOrd="2" destOrd="0" presId="urn:microsoft.com/office/officeart/2005/8/layout/orgChart1"/>
    <dgm:cxn modelId="{733F5248-4868-423B-91A9-4946B77B67A5}" type="presParOf" srcId="{BA59B125-93DB-4892-A5FB-D555E264C5C3}" destId="{A5F1C5BA-BE24-4FD8-A429-261CC818E31C}" srcOrd="6" destOrd="0" presId="urn:microsoft.com/office/officeart/2005/8/layout/orgChart1"/>
    <dgm:cxn modelId="{F168018F-07EB-4B0C-9951-10810BE1FDAF}" type="presParOf" srcId="{BA59B125-93DB-4892-A5FB-D555E264C5C3}" destId="{8627C2C8-8CA6-4A66-9007-69CB9EC2D3AE}" srcOrd="7" destOrd="0" presId="urn:microsoft.com/office/officeart/2005/8/layout/orgChart1"/>
    <dgm:cxn modelId="{6B821C50-B82A-41D0-8D7C-DEA4372964DF}" type="presParOf" srcId="{8627C2C8-8CA6-4A66-9007-69CB9EC2D3AE}" destId="{2E0F69D2-D10D-4D2B-8A3F-ABC183D54C3D}" srcOrd="0" destOrd="0" presId="urn:microsoft.com/office/officeart/2005/8/layout/orgChart1"/>
    <dgm:cxn modelId="{D8CA466B-5657-4507-82AF-15F33E3276AA}" type="presParOf" srcId="{2E0F69D2-D10D-4D2B-8A3F-ABC183D54C3D}" destId="{31EA975D-3AA0-4757-B811-37841E7F7FF9}" srcOrd="0" destOrd="0" presId="urn:microsoft.com/office/officeart/2005/8/layout/orgChart1"/>
    <dgm:cxn modelId="{DA73ED23-BEEA-40BD-BB11-3042CF68767E}" type="presParOf" srcId="{2E0F69D2-D10D-4D2B-8A3F-ABC183D54C3D}" destId="{65E3C7FE-9E4D-4D11-BFF9-20A1A925AE5C}" srcOrd="1" destOrd="0" presId="urn:microsoft.com/office/officeart/2005/8/layout/orgChart1"/>
    <dgm:cxn modelId="{931E3341-09DC-4382-9333-D4CCF909E9A3}" type="presParOf" srcId="{8627C2C8-8CA6-4A66-9007-69CB9EC2D3AE}" destId="{E8A495D4-3518-45DF-A62B-14517CBCCA4A}" srcOrd="1" destOrd="0" presId="urn:microsoft.com/office/officeart/2005/8/layout/orgChart1"/>
    <dgm:cxn modelId="{94CF3830-4B39-4E60-BCF0-800F10A8A64F}" type="presParOf" srcId="{E8A495D4-3518-45DF-A62B-14517CBCCA4A}" destId="{FC62B6B3-EDA3-4BF1-A015-952442FC093A}" srcOrd="0" destOrd="0" presId="urn:microsoft.com/office/officeart/2005/8/layout/orgChart1"/>
    <dgm:cxn modelId="{F5FF65C6-B3C4-4F24-B06F-4609AD58F548}" type="presParOf" srcId="{E8A495D4-3518-45DF-A62B-14517CBCCA4A}" destId="{8CBA0764-AB23-4070-ACEA-A82B890F737A}" srcOrd="1" destOrd="0" presId="urn:microsoft.com/office/officeart/2005/8/layout/orgChart1"/>
    <dgm:cxn modelId="{1494F99F-C930-4F31-BE54-1D157A0F8B22}" type="presParOf" srcId="{8CBA0764-AB23-4070-ACEA-A82B890F737A}" destId="{3710518C-B918-4849-84EB-ABC473993972}" srcOrd="0" destOrd="0" presId="urn:microsoft.com/office/officeart/2005/8/layout/orgChart1"/>
    <dgm:cxn modelId="{FD18C7B9-4116-4604-9CE6-59E6F496B1A5}" type="presParOf" srcId="{3710518C-B918-4849-84EB-ABC473993972}" destId="{1CB42FB7-CB90-46FE-91AA-31B079D17D38}" srcOrd="0" destOrd="0" presId="urn:microsoft.com/office/officeart/2005/8/layout/orgChart1"/>
    <dgm:cxn modelId="{F4D3A9D0-CF71-46EC-A901-99360A68C046}" type="presParOf" srcId="{3710518C-B918-4849-84EB-ABC473993972}" destId="{FB6EC242-EA75-44F6-A589-7DBCE76EF4A0}" srcOrd="1" destOrd="0" presId="urn:microsoft.com/office/officeart/2005/8/layout/orgChart1"/>
    <dgm:cxn modelId="{8FE2C011-93C9-4379-BD7C-FB77729182EB}" type="presParOf" srcId="{8CBA0764-AB23-4070-ACEA-A82B890F737A}" destId="{740124C8-982B-4D96-82C1-49ECD51EB0BA}" srcOrd="1" destOrd="0" presId="urn:microsoft.com/office/officeart/2005/8/layout/orgChart1"/>
    <dgm:cxn modelId="{2C1FCE76-A278-4D52-9E39-C3C320FDCD99}" type="presParOf" srcId="{740124C8-982B-4D96-82C1-49ECD51EB0BA}" destId="{96B5F920-62D9-430F-AA04-51D2988925FE}" srcOrd="0" destOrd="0" presId="urn:microsoft.com/office/officeart/2005/8/layout/orgChart1"/>
    <dgm:cxn modelId="{ED404E68-B3C7-4990-A1FC-81B7388C5A6C}" type="presParOf" srcId="{740124C8-982B-4D96-82C1-49ECD51EB0BA}" destId="{4133C971-A2CC-4D53-BDFF-99EECF44BEE5}" srcOrd="1" destOrd="0" presId="urn:microsoft.com/office/officeart/2005/8/layout/orgChart1"/>
    <dgm:cxn modelId="{1ADE4985-A256-49A3-A20D-DB2C376EAE2E}" type="presParOf" srcId="{4133C971-A2CC-4D53-BDFF-99EECF44BEE5}" destId="{516F620F-B699-4254-9890-7EA14E8A6230}" srcOrd="0" destOrd="0" presId="urn:microsoft.com/office/officeart/2005/8/layout/orgChart1"/>
    <dgm:cxn modelId="{0E29522C-00F1-4C8C-97A8-210A2239443C}" type="presParOf" srcId="{516F620F-B699-4254-9890-7EA14E8A6230}" destId="{1CA53D67-5EDF-4444-9CB1-4D348568654A}" srcOrd="0" destOrd="0" presId="urn:microsoft.com/office/officeart/2005/8/layout/orgChart1"/>
    <dgm:cxn modelId="{B27557B4-0CF8-4DF9-B19E-B9C488A9CBA6}" type="presParOf" srcId="{516F620F-B699-4254-9890-7EA14E8A6230}" destId="{F73A833E-6CC0-4DEB-BB65-39C45BEEC43B}" srcOrd="1" destOrd="0" presId="urn:microsoft.com/office/officeart/2005/8/layout/orgChart1"/>
    <dgm:cxn modelId="{E0D5EE7E-1B37-4A98-A678-366188916412}" type="presParOf" srcId="{4133C971-A2CC-4D53-BDFF-99EECF44BEE5}" destId="{BE882020-01FB-416B-8C9A-1DCBEFB3FEA8}" srcOrd="1" destOrd="0" presId="urn:microsoft.com/office/officeart/2005/8/layout/orgChart1"/>
    <dgm:cxn modelId="{F0985710-AC8B-4A34-8162-D5E64B6C354B}" type="presParOf" srcId="{4133C971-A2CC-4D53-BDFF-99EECF44BEE5}" destId="{7D4DBAE0-08F0-4FBC-BB18-9B9084708B0B}" srcOrd="2" destOrd="0" presId="urn:microsoft.com/office/officeart/2005/8/layout/orgChart1"/>
    <dgm:cxn modelId="{4EAB7494-5F75-432F-B2BC-D92CDA25BBC3}" type="presParOf" srcId="{8CBA0764-AB23-4070-ACEA-A82B890F737A}" destId="{0A1001B7-93B3-44DB-817A-85BC460B568C}" srcOrd="2" destOrd="0" presId="urn:microsoft.com/office/officeart/2005/8/layout/orgChart1"/>
    <dgm:cxn modelId="{3616973E-D335-4A21-91CD-CD5FEDE1149F}" type="presParOf" srcId="{8627C2C8-8CA6-4A66-9007-69CB9EC2D3AE}" destId="{55CE2A71-2E76-42EC-8614-7BD612AEFED5}" srcOrd="2" destOrd="0" presId="urn:microsoft.com/office/officeart/2005/8/layout/orgChart1"/>
    <dgm:cxn modelId="{30942AAC-0E65-45FD-84E5-1503BBAF8537}" type="presParOf" srcId="{F3E3BDAC-1BEB-4E29-BE35-8BCBFD56921C}" destId="{F8AB4DB3-01BD-4DFE-AE53-E62FEE8B740C}" srcOrd="2" destOrd="0" presId="urn:microsoft.com/office/officeart/2005/8/layout/orgChart1"/>
    <dgm:cxn modelId="{1DCA5256-BF09-45C2-A94A-B15882C51C6D}" type="presParOf" srcId="{4E1F3EDB-4E91-49D5-9F25-A860AB4FE9BB}" destId="{460F6CB5-61CE-4102-B1C9-4A1019D7F48D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3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4B51D803-8AB5-4565-A20C-3A577774787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B1C3FA78-5169-4C31-BF54-2BA8595948DF}" type="pres">
      <dgm:prSet presAssocID="{4B51D803-8AB5-4565-A20C-3A57777478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0B9BD9EF-C46B-4888-BA9A-9CD76721ECB9}" type="presOf" srcId="{4B51D803-8AB5-4565-A20C-3A5777747876}" destId="{B1C3FA78-5169-4C31-BF54-2BA8595948DF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2E33DE-19B2-4DDA-9DA0-D793263F883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66C3C943-DD84-4E26-B923-5954FAEED968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sv-SE" dirty="0" smtClean="0"/>
            <a:t>Erlang</a:t>
          </a:r>
          <a:endParaRPr lang="sv-SE" dirty="0"/>
        </a:p>
      </dgm:t>
    </dgm:pt>
    <dgm:pt modelId="{A5DFC077-CF54-410D-8213-62865678D086}" type="parTrans" cxnId="{4F606DC7-5AA9-4E34-8E4E-457EFF494CB1}">
      <dgm:prSet/>
      <dgm:spPr/>
      <dgm:t>
        <a:bodyPr/>
        <a:lstStyle/>
        <a:p>
          <a:endParaRPr lang="sv-SE"/>
        </a:p>
      </dgm:t>
    </dgm:pt>
    <dgm:pt modelId="{211E22C6-2B81-4CDD-9666-75ACD513FD9E}" type="sibTrans" cxnId="{4F606DC7-5AA9-4E34-8E4E-457EFF494CB1}">
      <dgm:prSet/>
      <dgm:spPr/>
      <dgm:t>
        <a:bodyPr/>
        <a:lstStyle/>
        <a:p>
          <a:endParaRPr lang="sv-SE"/>
        </a:p>
      </dgm:t>
    </dgm:pt>
    <dgm:pt modelId="{27A79265-49FD-4E12-8177-EE16D12993D7}">
      <dgm:prSet phldrT="[Text]"/>
      <dgm:spPr/>
      <dgm:t>
        <a:bodyPr/>
        <a:lstStyle/>
        <a:p>
          <a:r>
            <a:rPr lang="sv-SE" dirty="0" smtClean="0"/>
            <a:t>Initializer</a:t>
          </a:r>
          <a:endParaRPr lang="sv-SE" dirty="0"/>
        </a:p>
      </dgm:t>
    </dgm:pt>
    <dgm:pt modelId="{76A2111F-CE6E-4C02-A761-68B4CE9CD295}" type="parTrans" cxnId="{2700AC44-BF21-45AA-AD26-DA8C6FD5D042}">
      <dgm:prSet/>
      <dgm:spPr/>
      <dgm:t>
        <a:bodyPr/>
        <a:lstStyle/>
        <a:p>
          <a:endParaRPr lang="sv-SE"/>
        </a:p>
      </dgm:t>
    </dgm:pt>
    <dgm:pt modelId="{B57F7B05-4C00-4F0A-B9FE-CB3796192325}" type="sibTrans" cxnId="{2700AC44-BF21-45AA-AD26-DA8C6FD5D042}">
      <dgm:prSet/>
      <dgm:spPr/>
      <dgm:t>
        <a:bodyPr/>
        <a:lstStyle/>
        <a:p>
          <a:endParaRPr lang="sv-SE"/>
        </a:p>
      </dgm:t>
    </dgm:pt>
    <dgm:pt modelId="{9280E9CA-F583-4018-A0EF-ABE80E43AC9D}" type="asst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sv-SE" dirty="0" smtClean="0"/>
            <a:t>Connection Check</a:t>
          </a:r>
          <a:endParaRPr lang="sv-SE" dirty="0"/>
        </a:p>
      </dgm:t>
    </dgm:pt>
    <dgm:pt modelId="{0E104097-A2AC-427E-82FC-DCD109430A36}" type="parTrans" cxnId="{A00D8345-3674-4F16-8E96-9D155CE1D0A0}">
      <dgm:prSet/>
      <dgm:spPr/>
      <dgm:t>
        <a:bodyPr/>
        <a:lstStyle/>
        <a:p>
          <a:endParaRPr lang="sv-SE"/>
        </a:p>
      </dgm:t>
    </dgm:pt>
    <dgm:pt modelId="{4DED2DFD-27DB-4F1B-B413-3AC7CD01BBE2}" type="sibTrans" cxnId="{A00D8345-3674-4F16-8E96-9D155CE1D0A0}">
      <dgm:prSet/>
      <dgm:spPr/>
      <dgm:t>
        <a:bodyPr/>
        <a:lstStyle/>
        <a:p>
          <a:endParaRPr lang="sv-SE"/>
        </a:p>
      </dgm:t>
    </dgm:pt>
    <dgm:pt modelId="{4C0B8E3E-55F9-4384-B5A3-3EB30015BDE4}">
      <dgm:prSet/>
      <dgm:spPr/>
      <dgm:t>
        <a:bodyPr/>
        <a:lstStyle/>
        <a:p>
          <a:r>
            <a:rPr lang="sv-SE" dirty="0" smtClean="0"/>
            <a:t>Communicator</a:t>
          </a:r>
          <a:endParaRPr lang="sv-SE" dirty="0"/>
        </a:p>
      </dgm:t>
    </dgm:pt>
    <dgm:pt modelId="{5654C429-A9E8-46F9-A6FC-1416363442D4}" type="parTrans" cxnId="{DAEFD238-E4E2-4FB1-A136-A62070B5FA40}">
      <dgm:prSet/>
      <dgm:spPr/>
      <dgm:t>
        <a:bodyPr/>
        <a:lstStyle/>
        <a:p>
          <a:endParaRPr lang="sv-SE"/>
        </a:p>
      </dgm:t>
    </dgm:pt>
    <dgm:pt modelId="{05E6FD45-9DB4-4ECD-9E62-FA7768D6D5AE}" type="sibTrans" cxnId="{DAEFD238-E4E2-4FB1-A136-A62070B5FA40}">
      <dgm:prSet/>
      <dgm:spPr/>
      <dgm:t>
        <a:bodyPr/>
        <a:lstStyle/>
        <a:p>
          <a:endParaRPr lang="sv-SE"/>
        </a:p>
      </dgm:t>
    </dgm:pt>
    <dgm:pt modelId="{662F9334-5CAD-4D6C-B75A-243E8011E85B}" type="pres">
      <dgm:prSet presAssocID="{C72E33DE-19B2-4DDA-9DA0-D793263F88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  <dgm:pt modelId="{387EBEB3-BED2-4407-8028-2745DE385F2A}" type="pres">
      <dgm:prSet presAssocID="{66C3C943-DD84-4E26-B923-5954FAEED968}" presName="hierRoot1" presStyleCnt="0">
        <dgm:presLayoutVars>
          <dgm:hierBranch val="init"/>
        </dgm:presLayoutVars>
      </dgm:prSet>
      <dgm:spPr/>
    </dgm:pt>
    <dgm:pt modelId="{4353B1AF-C119-4750-BB9F-275EC7DF8DCA}" type="pres">
      <dgm:prSet presAssocID="{66C3C943-DD84-4E26-B923-5954FAEED968}" presName="rootComposite1" presStyleCnt="0"/>
      <dgm:spPr/>
    </dgm:pt>
    <dgm:pt modelId="{A4F05DB1-CF15-4035-8129-A011FE125505}" type="pres">
      <dgm:prSet presAssocID="{66C3C943-DD84-4E26-B923-5954FAEED968}" presName="rootText1" presStyleLbl="node0" presStyleIdx="0" presStyleCnt="1" custLinFactNeighborX="3208" custLinFactNeighborY="-6757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E0107A36-D603-4FD1-BD58-14D69A98B2FA}" type="pres">
      <dgm:prSet presAssocID="{66C3C943-DD84-4E26-B923-5954FAEED968}" presName="rootConnector1" presStyleLbl="node1" presStyleIdx="0" presStyleCnt="0"/>
      <dgm:spPr/>
      <dgm:t>
        <a:bodyPr/>
        <a:lstStyle/>
        <a:p>
          <a:endParaRPr lang="sv-SE"/>
        </a:p>
      </dgm:t>
    </dgm:pt>
    <dgm:pt modelId="{937BBA9C-8655-4DBE-B2A3-14E1C3C8CA97}" type="pres">
      <dgm:prSet presAssocID="{66C3C943-DD84-4E26-B923-5954FAEED968}" presName="hierChild2" presStyleCnt="0"/>
      <dgm:spPr/>
    </dgm:pt>
    <dgm:pt modelId="{1216BAAE-8939-4C7D-A426-C19FB7F42AA3}" type="pres">
      <dgm:prSet presAssocID="{76A2111F-CE6E-4C02-A761-68B4CE9CD295}" presName="Name37" presStyleLbl="parChTrans1D2" presStyleIdx="0" presStyleCnt="1"/>
      <dgm:spPr/>
      <dgm:t>
        <a:bodyPr/>
        <a:lstStyle/>
        <a:p>
          <a:endParaRPr lang="sv-SE"/>
        </a:p>
      </dgm:t>
    </dgm:pt>
    <dgm:pt modelId="{6619552E-48D7-4D3F-AE3E-847DB97822C2}" type="pres">
      <dgm:prSet presAssocID="{27A79265-49FD-4E12-8177-EE16D12993D7}" presName="hierRoot2" presStyleCnt="0">
        <dgm:presLayoutVars>
          <dgm:hierBranch val="init"/>
        </dgm:presLayoutVars>
      </dgm:prSet>
      <dgm:spPr/>
    </dgm:pt>
    <dgm:pt modelId="{89BD40D6-88A4-4868-9A9E-210208D3E1B7}" type="pres">
      <dgm:prSet presAssocID="{27A79265-49FD-4E12-8177-EE16D12993D7}" presName="rootComposite" presStyleCnt="0"/>
      <dgm:spPr/>
    </dgm:pt>
    <dgm:pt modelId="{528D4F59-D224-4FB0-8F97-BD816447769C}" type="pres">
      <dgm:prSet presAssocID="{27A79265-49FD-4E12-8177-EE16D12993D7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E5A671CC-DE70-4D88-A911-70097ED1799A}" type="pres">
      <dgm:prSet presAssocID="{27A79265-49FD-4E12-8177-EE16D12993D7}" presName="rootConnector" presStyleLbl="node2" presStyleIdx="0" presStyleCnt="1"/>
      <dgm:spPr/>
      <dgm:t>
        <a:bodyPr/>
        <a:lstStyle/>
        <a:p>
          <a:endParaRPr lang="sv-SE"/>
        </a:p>
      </dgm:t>
    </dgm:pt>
    <dgm:pt modelId="{8D8C4592-E7F5-4A7D-B6EA-81921FDFA4A2}" type="pres">
      <dgm:prSet presAssocID="{27A79265-49FD-4E12-8177-EE16D12993D7}" presName="hierChild4" presStyleCnt="0"/>
      <dgm:spPr/>
    </dgm:pt>
    <dgm:pt modelId="{C6011682-E065-4DAA-94CF-F3382C32FFEA}" type="pres">
      <dgm:prSet presAssocID="{5654C429-A9E8-46F9-A6FC-1416363442D4}" presName="Name37" presStyleLbl="parChTrans1D3" presStyleIdx="0" presStyleCnt="2"/>
      <dgm:spPr/>
      <dgm:t>
        <a:bodyPr/>
        <a:lstStyle/>
        <a:p>
          <a:endParaRPr lang="sv-SE"/>
        </a:p>
      </dgm:t>
    </dgm:pt>
    <dgm:pt modelId="{66AAE9B8-023F-498D-BB06-B680FDA177CC}" type="pres">
      <dgm:prSet presAssocID="{4C0B8E3E-55F9-4384-B5A3-3EB30015BDE4}" presName="hierRoot2" presStyleCnt="0">
        <dgm:presLayoutVars>
          <dgm:hierBranch val="init"/>
        </dgm:presLayoutVars>
      </dgm:prSet>
      <dgm:spPr/>
    </dgm:pt>
    <dgm:pt modelId="{1F2D19D1-7E67-4D7D-8920-CF688210C192}" type="pres">
      <dgm:prSet presAssocID="{4C0B8E3E-55F9-4384-B5A3-3EB30015BDE4}" presName="rootComposite" presStyleCnt="0"/>
      <dgm:spPr/>
    </dgm:pt>
    <dgm:pt modelId="{D3570D87-DD2C-46F8-A887-FFA23BAA36ED}" type="pres">
      <dgm:prSet presAssocID="{4C0B8E3E-55F9-4384-B5A3-3EB30015BDE4}" presName="rootText" presStyleLbl="node3" presStyleIdx="0" presStyleCnt="1" custLinFactY="-46505" custLinFactNeighborX="-8564" custLinFactNeighborY="-100000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6D474FCE-9C80-4225-8FB7-A734ECC8BFC8}" type="pres">
      <dgm:prSet presAssocID="{4C0B8E3E-55F9-4384-B5A3-3EB30015BDE4}" presName="rootConnector" presStyleLbl="node3" presStyleIdx="0" presStyleCnt="1"/>
      <dgm:spPr/>
      <dgm:t>
        <a:bodyPr/>
        <a:lstStyle/>
        <a:p>
          <a:endParaRPr lang="sv-SE"/>
        </a:p>
      </dgm:t>
    </dgm:pt>
    <dgm:pt modelId="{853F581A-1F4E-4193-8486-3B7AB268BE13}" type="pres">
      <dgm:prSet presAssocID="{4C0B8E3E-55F9-4384-B5A3-3EB30015BDE4}" presName="hierChild4" presStyleCnt="0"/>
      <dgm:spPr/>
    </dgm:pt>
    <dgm:pt modelId="{69C59DF9-8343-40EF-8FB5-F867E88F9586}" type="pres">
      <dgm:prSet presAssocID="{4C0B8E3E-55F9-4384-B5A3-3EB30015BDE4}" presName="hierChild5" presStyleCnt="0"/>
      <dgm:spPr/>
    </dgm:pt>
    <dgm:pt modelId="{5E1026DA-6FD4-43B7-A461-9F471C13F4A4}" type="pres">
      <dgm:prSet presAssocID="{27A79265-49FD-4E12-8177-EE16D12993D7}" presName="hierChild5" presStyleCnt="0"/>
      <dgm:spPr/>
    </dgm:pt>
    <dgm:pt modelId="{AADF69AF-A927-4717-86D0-5F2C2EF04C2E}" type="pres">
      <dgm:prSet presAssocID="{0E104097-A2AC-427E-82FC-DCD109430A36}" presName="Name111" presStyleLbl="parChTrans1D3" presStyleIdx="1" presStyleCnt="2"/>
      <dgm:spPr/>
      <dgm:t>
        <a:bodyPr/>
        <a:lstStyle/>
        <a:p>
          <a:endParaRPr lang="sv-SE"/>
        </a:p>
      </dgm:t>
    </dgm:pt>
    <dgm:pt modelId="{B2EE0F25-02DA-4E8B-8786-E4CEB7CC2DA5}" type="pres">
      <dgm:prSet presAssocID="{9280E9CA-F583-4018-A0EF-ABE80E43AC9D}" presName="hierRoot3" presStyleCnt="0">
        <dgm:presLayoutVars>
          <dgm:hierBranch val="init"/>
        </dgm:presLayoutVars>
      </dgm:prSet>
      <dgm:spPr/>
    </dgm:pt>
    <dgm:pt modelId="{F03BB134-4343-439D-B0CB-B4395B1D69AA}" type="pres">
      <dgm:prSet presAssocID="{9280E9CA-F583-4018-A0EF-ABE80E43AC9D}" presName="rootComposite3" presStyleCnt="0"/>
      <dgm:spPr/>
    </dgm:pt>
    <dgm:pt modelId="{89C99D51-802B-48BA-829B-74FBBCFAD544}" type="pres">
      <dgm:prSet presAssocID="{9280E9CA-F583-4018-A0EF-ABE80E43AC9D}" presName="rootText3" presStyleLbl="asst2" presStyleIdx="0" presStyleCnt="1" custLinFactNeighborX="-48499" custLinFactNeighborY="-50590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C075B9D6-6550-4EA2-AF67-67203A7E3B4E}" type="pres">
      <dgm:prSet presAssocID="{9280E9CA-F583-4018-A0EF-ABE80E43AC9D}" presName="rootConnector3" presStyleLbl="asst2" presStyleIdx="0" presStyleCnt="1"/>
      <dgm:spPr/>
      <dgm:t>
        <a:bodyPr/>
        <a:lstStyle/>
        <a:p>
          <a:endParaRPr lang="sv-SE"/>
        </a:p>
      </dgm:t>
    </dgm:pt>
    <dgm:pt modelId="{B239861F-6935-4FE5-8E78-FBD86748A71C}" type="pres">
      <dgm:prSet presAssocID="{9280E9CA-F583-4018-A0EF-ABE80E43AC9D}" presName="hierChild6" presStyleCnt="0"/>
      <dgm:spPr/>
    </dgm:pt>
    <dgm:pt modelId="{82365414-B442-4468-BA39-69E26587604C}" type="pres">
      <dgm:prSet presAssocID="{9280E9CA-F583-4018-A0EF-ABE80E43AC9D}" presName="hierChild7" presStyleCnt="0"/>
      <dgm:spPr/>
    </dgm:pt>
    <dgm:pt modelId="{D7036C95-BAA8-40CA-919F-1608467F948E}" type="pres">
      <dgm:prSet presAssocID="{66C3C943-DD84-4E26-B923-5954FAEED968}" presName="hierChild3" presStyleCnt="0"/>
      <dgm:spPr/>
    </dgm:pt>
  </dgm:ptLst>
  <dgm:cxnLst>
    <dgm:cxn modelId="{013BF579-E46E-4BFE-9206-2D9EABEBD2D4}" type="presOf" srcId="{C72E33DE-19B2-4DDA-9DA0-D793263F8833}" destId="{662F9334-5CAD-4D6C-B75A-243E8011E85B}" srcOrd="0" destOrd="0" presId="urn:microsoft.com/office/officeart/2005/8/layout/orgChart1"/>
    <dgm:cxn modelId="{99ED7146-9C4B-40E8-9D62-1824821F70F0}" type="presOf" srcId="{4C0B8E3E-55F9-4384-B5A3-3EB30015BDE4}" destId="{6D474FCE-9C80-4225-8FB7-A734ECC8BFC8}" srcOrd="1" destOrd="0" presId="urn:microsoft.com/office/officeart/2005/8/layout/orgChart1"/>
    <dgm:cxn modelId="{8AFB2B4B-6113-439A-98C3-322546911347}" type="presOf" srcId="{0E104097-A2AC-427E-82FC-DCD109430A36}" destId="{AADF69AF-A927-4717-86D0-5F2C2EF04C2E}" srcOrd="0" destOrd="0" presId="urn:microsoft.com/office/officeart/2005/8/layout/orgChart1"/>
    <dgm:cxn modelId="{4F606DC7-5AA9-4E34-8E4E-457EFF494CB1}" srcId="{C72E33DE-19B2-4DDA-9DA0-D793263F8833}" destId="{66C3C943-DD84-4E26-B923-5954FAEED968}" srcOrd="0" destOrd="0" parTransId="{A5DFC077-CF54-410D-8213-62865678D086}" sibTransId="{211E22C6-2B81-4CDD-9666-75ACD513FD9E}"/>
    <dgm:cxn modelId="{16B5F04D-97A1-4D7A-A897-D30803988B7A}" type="presOf" srcId="{9280E9CA-F583-4018-A0EF-ABE80E43AC9D}" destId="{89C99D51-802B-48BA-829B-74FBBCFAD544}" srcOrd="0" destOrd="0" presId="urn:microsoft.com/office/officeart/2005/8/layout/orgChart1"/>
    <dgm:cxn modelId="{8162CF6C-1706-49C0-A380-663BDE26CCAA}" type="presOf" srcId="{66C3C943-DD84-4E26-B923-5954FAEED968}" destId="{A4F05DB1-CF15-4035-8129-A011FE125505}" srcOrd="0" destOrd="0" presId="urn:microsoft.com/office/officeart/2005/8/layout/orgChart1"/>
    <dgm:cxn modelId="{32152E69-E36B-4D9E-87DC-606FF8EAA2A0}" type="presOf" srcId="{66C3C943-DD84-4E26-B923-5954FAEED968}" destId="{E0107A36-D603-4FD1-BD58-14D69A98B2FA}" srcOrd="1" destOrd="0" presId="urn:microsoft.com/office/officeart/2005/8/layout/orgChart1"/>
    <dgm:cxn modelId="{DAEFD238-E4E2-4FB1-A136-A62070B5FA40}" srcId="{27A79265-49FD-4E12-8177-EE16D12993D7}" destId="{4C0B8E3E-55F9-4384-B5A3-3EB30015BDE4}" srcOrd="1" destOrd="0" parTransId="{5654C429-A9E8-46F9-A6FC-1416363442D4}" sibTransId="{05E6FD45-9DB4-4ECD-9E62-FA7768D6D5AE}"/>
    <dgm:cxn modelId="{801DCC07-D942-4594-9069-024297F0FC88}" type="presOf" srcId="{4C0B8E3E-55F9-4384-B5A3-3EB30015BDE4}" destId="{D3570D87-DD2C-46F8-A887-FFA23BAA36ED}" srcOrd="0" destOrd="0" presId="urn:microsoft.com/office/officeart/2005/8/layout/orgChart1"/>
    <dgm:cxn modelId="{3A99DCD7-8C99-4B21-9B6B-41D1D2F88A32}" type="presOf" srcId="{5654C429-A9E8-46F9-A6FC-1416363442D4}" destId="{C6011682-E065-4DAA-94CF-F3382C32FFEA}" srcOrd="0" destOrd="0" presId="urn:microsoft.com/office/officeart/2005/8/layout/orgChart1"/>
    <dgm:cxn modelId="{B0896CE3-A3E0-40E0-B82B-E2FDFCDBF4C0}" type="presOf" srcId="{9280E9CA-F583-4018-A0EF-ABE80E43AC9D}" destId="{C075B9D6-6550-4EA2-AF67-67203A7E3B4E}" srcOrd="1" destOrd="0" presId="urn:microsoft.com/office/officeart/2005/8/layout/orgChart1"/>
    <dgm:cxn modelId="{A00D8345-3674-4F16-8E96-9D155CE1D0A0}" srcId="{27A79265-49FD-4E12-8177-EE16D12993D7}" destId="{9280E9CA-F583-4018-A0EF-ABE80E43AC9D}" srcOrd="0" destOrd="0" parTransId="{0E104097-A2AC-427E-82FC-DCD109430A36}" sibTransId="{4DED2DFD-27DB-4F1B-B413-3AC7CD01BBE2}"/>
    <dgm:cxn modelId="{2700AC44-BF21-45AA-AD26-DA8C6FD5D042}" srcId="{66C3C943-DD84-4E26-B923-5954FAEED968}" destId="{27A79265-49FD-4E12-8177-EE16D12993D7}" srcOrd="0" destOrd="0" parTransId="{76A2111F-CE6E-4C02-A761-68B4CE9CD295}" sibTransId="{B57F7B05-4C00-4F0A-B9FE-CB3796192325}"/>
    <dgm:cxn modelId="{3BD93826-62D0-4388-AAD7-0C88D676451F}" type="presOf" srcId="{76A2111F-CE6E-4C02-A761-68B4CE9CD295}" destId="{1216BAAE-8939-4C7D-A426-C19FB7F42AA3}" srcOrd="0" destOrd="0" presId="urn:microsoft.com/office/officeart/2005/8/layout/orgChart1"/>
    <dgm:cxn modelId="{3DBD4655-0A98-4D0F-B3E4-43734ADD07B1}" type="presOf" srcId="{27A79265-49FD-4E12-8177-EE16D12993D7}" destId="{528D4F59-D224-4FB0-8F97-BD816447769C}" srcOrd="0" destOrd="0" presId="urn:microsoft.com/office/officeart/2005/8/layout/orgChart1"/>
    <dgm:cxn modelId="{5006E868-1BFF-40D8-B31A-7D613C11C412}" type="presOf" srcId="{27A79265-49FD-4E12-8177-EE16D12993D7}" destId="{E5A671CC-DE70-4D88-A911-70097ED1799A}" srcOrd="1" destOrd="0" presId="urn:microsoft.com/office/officeart/2005/8/layout/orgChart1"/>
    <dgm:cxn modelId="{376AD9A5-CF74-4C61-82AE-DB38D67C0888}" type="presParOf" srcId="{662F9334-5CAD-4D6C-B75A-243E8011E85B}" destId="{387EBEB3-BED2-4407-8028-2745DE385F2A}" srcOrd="0" destOrd="0" presId="urn:microsoft.com/office/officeart/2005/8/layout/orgChart1"/>
    <dgm:cxn modelId="{A699CD32-4AFB-466E-8EB0-EFA21661ADDE}" type="presParOf" srcId="{387EBEB3-BED2-4407-8028-2745DE385F2A}" destId="{4353B1AF-C119-4750-BB9F-275EC7DF8DCA}" srcOrd="0" destOrd="0" presId="urn:microsoft.com/office/officeart/2005/8/layout/orgChart1"/>
    <dgm:cxn modelId="{05FBA7E0-DBAC-4BC5-A6D9-18367CD2BAB2}" type="presParOf" srcId="{4353B1AF-C119-4750-BB9F-275EC7DF8DCA}" destId="{A4F05DB1-CF15-4035-8129-A011FE125505}" srcOrd="0" destOrd="0" presId="urn:microsoft.com/office/officeart/2005/8/layout/orgChart1"/>
    <dgm:cxn modelId="{7A637331-AC31-4023-8C41-4B5954B83325}" type="presParOf" srcId="{4353B1AF-C119-4750-BB9F-275EC7DF8DCA}" destId="{E0107A36-D603-4FD1-BD58-14D69A98B2FA}" srcOrd="1" destOrd="0" presId="urn:microsoft.com/office/officeart/2005/8/layout/orgChart1"/>
    <dgm:cxn modelId="{FBFEA08F-C968-44CD-ACDA-084DA88B4AC9}" type="presParOf" srcId="{387EBEB3-BED2-4407-8028-2745DE385F2A}" destId="{937BBA9C-8655-4DBE-B2A3-14E1C3C8CA97}" srcOrd="1" destOrd="0" presId="urn:microsoft.com/office/officeart/2005/8/layout/orgChart1"/>
    <dgm:cxn modelId="{182E272C-844C-4524-98FA-B3D02339CB92}" type="presParOf" srcId="{937BBA9C-8655-4DBE-B2A3-14E1C3C8CA97}" destId="{1216BAAE-8939-4C7D-A426-C19FB7F42AA3}" srcOrd="0" destOrd="0" presId="urn:microsoft.com/office/officeart/2005/8/layout/orgChart1"/>
    <dgm:cxn modelId="{4260D6EC-87EE-412C-8CF9-48F6ACE7C6BC}" type="presParOf" srcId="{937BBA9C-8655-4DBE-B2A3-14E1C3C8CA97}" destId="{6619552E-48D7-4D3F-AE3E-847DB97822C2}" srcOrd="1" destOrd="0" presId="urn:microsoft.com/office/officeart/2005/8/layout/orgChart1"/>
    <dgm:cxn modelId="{610AD7D9-735E-4D39-A115-0E53A1F94C08}" type="presParOf" srcId="{6619552E-48D7-4D3F-AE3E-847DB97822C2}" destId="{89BD40D6-88A4-4868-9A9E-210208D3E1B7}" srcOrd="0" destOrd="0" presId="urn:microsoft.com/office/officeart/2005/8/layout/orgChart1"/>
    <dgm:cxn modelId="{C0B0C78A-2333-4BE9-A6D9-9D35660B72B7}" type="presParOf" srcId="{89BD40D6-88A4-4868-9A9E-210208D3E1B7}" destId="{528D4F59-D224-4FB0-8F97-BD816447769C}" srcOrd="0" destOrd="0" presId="urn:microsoft.com/office/officeart/2005/8/layout/orgChart1"/>
    <dgm:cxn modelId="{878A0DB3-9690-4D99-BF68-B6E5FCF42733}" type="presParOf" srcId="{89BD40D6-88A4-4868-9A9E-210208D3E1B7}" destId="{E5A671CC-DE70-4D88-A911-70097ED1799A}" srcOrd="1" destOrd="0" presId="urn:microsoft.com/office/officeart/2005/8/layout/orgChart1"/>
    <dgm:cxn modelId="{FE5A793F-4D3E-47A5-8354-F3ACCA2037C4}" type="presParOf" srcId="{6619552E-48D7-4D3F-AE3E-847DB97822C2}" destId="{8D8C4592-E7F5-4A7D-B6EA-81921FDFA4A2}" srcOrd="1" destOrd="0" presId="urn:microsoft.com/office/officeart/2005/8/layout/orgChart1"/>
    <dgm:cxn modelId="{B4071A32-28E1-4BB8-A595-DCABA4F0C407}" type="presParOf" srcId="{8D8C4592-E7F5-4A7D-B6EA-81921FDFA4A2}" destId="{C6011682-E065-4DAA-94CF-F3382C32FFEA}" srcOrd="0" destOrd="0" presId="urn:microsoft.com/office/officeart/2005/8/layout/orgChart1"/>
    <dgm:cxn modelId="{A74CDB30-3029-4359-B91C-6A313B3BEC20}" type="presParOf" srcId="{8D8C4592-E7F5-4A7D-B6EA-81921FDFA4A2}" destId="{66AAE9B8-023F-498D-BB06-B680FDA177CC}" srcOrd="1" destOrd="0" presId="urn:microsoft.com/office/officeart/2005/8/layout/orgChart1"/>
    <dgm:cxn modelId="{447E7483-B1CC-4E08-A294-827A6E0C6728}" type="presParOf" srcId="{66AAE9B8-023F-498D-BB06-B680FDA177CC}" destId="{1F2D19D1-7E67-4D7D-8920-CF688210C192}" srcOrd="0" destOrd="0" presId="urn:microsoft.com/office/officeart/2005/8/layout/orgChart1"/>
    <dgm:cxn modelId="{1CB23466-B8F8-4091-99FC-C072DCF17934}" type="presParOf" srcId="{1F2D19D1-7E67-4D7D-8920-CF688210C192}" destId="{D3570D87-DD2C-46F8-A887-FFA23BAA36ED}" srcOrd="0" destOrd="0" presId="urn:microsoft.com/office/officeart/2005/8/layout/orgChart1"/>
    <dgm:cxn modelId="{7F0BC072-318B-470C-8507-B9413685590A}" type="presParOf" srcId="{1F2D19D1-7E67-4D7D-8920-CF688210C192}" destId="{6D474FCE-9C80-4225-8FB7-A734ECC8BFC8}" srcOrd="1" destOrd="0" presId="urn:microsoft.com/office/officeart/2005/8/layout/orgChart1"/>
    <dgm:cxn modelId="{B0A1D69A-9682-42E3-895A-A33B1194F547}" type="presParOf" srcId="{66AAE9B8-023F-498D-BB06-B680FDA177CC}" destId="{853F581A-1F4E-4193-8486-3B7AB268BE13}" srcOrd="1" destOrd="0" presId="urn:microsoft.com/office/officeart/2005/8/layout/orgChart1"/>
    <dgm:cxn modelId="{6028AB51-3F38-4A46-8145-8DC8DA5F3605}" type="presParOf" srcId="{66AAE9B8-023F-498D-BB06-B680FDA177CC}" destId="{69C59DF9-8343-40EF-8FB5-F867E88F9586}" srcOrd="2" destOrd="0" presId="urn:microsoft.com/office/officeart/2005/8/layout/orgChart1"/>
    <dgm:cxn modelId="{B35A6FE3-70E1-4704-961C-89619B53F9A9}" type="presParOf" srcId="{6619552E-48D7-4D3F-AE3E-847DB97822C2}" destId="{5E1026DA-6FD4-43B7-A461-9F471C13F4A4}" srcOrd="2" destOrd="0" presId="urn:microsoft.com/office/officeart/2005/8/layout/orgChart1"/>
    <dgm:cxn modelId="{5B47F5B0-E732-41F4-9217-85CFB13CF98F}" type="presParOf" srcId="{5E1026DA-6FD4-43B7-A461-9F471C13F4A4}" destId="{AADF69AF-A927-4717-86D0-5F2C2EF04C2E}" srcOrd="0" destOrd="0" presId="urn:microsoft.com/office/officeart/2005/8/layout/orgChart1"/>
    <dgm:cxn modelId="{A1F6188D-F038-4EE3-9015-BB99A8E0E174}" type="presParOf" srcId="{5E1026DA-6FD4-43B7-A461-9F471C13F4A4}" destId="{B2EE0F25-02DA-4E8B-8786-E4CEB7CC2DA5}" srcOrd="1" destOrd="0" presId="urn:microsoft.com/office/officeart/2005/8/layout/orgChart1"/>
    <dgm:cxn modelId="{FA166ED2-690D-46D2-AED4-D804630D8CC6}" type="presParOf" srcId="{B2EE0F25-02DA-4E8B-8786-E4CEB7CC2DA5}" destId="{F03BB134-4343-439D-B0CB-B4395B1D69AA}" srcOrd="0" destOrd="0" presId="urn:microsoft.com/office/officeart/2005/8/layout/orgChart1"/>
    <dgm:cxn modelId="{2C128B1B-333F-4B5C-A39B-FAFB945C9CAA}" type="presParOf" srcId="{F03BB134-4343-439D-B0CB-B4395B1D69AA}" destId="{89C99D51-802B-48BA-829B-74FBBCFAD544}" srcOrd="0" destOrd="0" presId="urn:microsoft.com/office/officeart/2005/8/layout/orgChart1"/>
    <dgm:cxn modelId="{6FFA1CC5-142A-45C1-8D85-2C0B8FF06F4D}" type="presParOf" srcId="{F03BB134-4343-439D-B0CB-B4395B1D69AA}" destId="{C075B9D6-6550-4EA2-AF67-67203A7E3B4E}" srcOrd="1" destOrd="0" presId="urn:microsoft.com/office/officeart/2005/8/layout/orgChart1"/>
    <dgm:cxn modelId="{619FA16D-0F5B-4B4A-A8A1-DF507AAD69DC}" type="presParOf" srcId="{B2EE0F25-02DA-4E8B-8786-E4CEB7CC2DA5}" destId="{B239861F-6935-4FE5-8E78-FBD86748A71C}" srcOrd="1" destOrd="0" presId="urn:microsoft.com/office/officeart/2005/8/layout/orgChart1"/>
    <dgm:cxn modelId="{3C437D36-0691-452B-BF47-542010CF58FB}" type="presParOf" srcId="{B2EE0F25-02DA-4E8B-8786-E4CEB7CC2DA5}" destId="{82365414-B442-4468-BA39-69E26587604C}" srcOrd="2" destOrd="0" presId="urn:microsoft.com/office/officeart/2005/8/layout/orgChart1"/>
    <dgm:cxn modelId="{56F3A6FB-8468-4403-9823-0F3A7C9EA003}" type="presParOf" srcId="{387EBEB3-BED2-4407-8028-2745DE385F2A}" destId="{D7036C95-BAA8-40CA-919F-1608467F948E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0A822E14-EDD3-43A4-A2A9-0E0037285CD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7B3AFE2E-8EA2-4497-9720-8BC5079B3B47}" type="pres">
      <dgm:prSet presAssocID="{0A822E14-EDD3-43A4-A2A9-0E0037285C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E0A672B2-ED30-4A41-8E5E-9CA982E3972A}" type="presOf" srcId="{0A822E14-EDD3-43A4-A2A9-0E0037285CDC}" destId="{7B3AFE2E-8EA2-4497-9720-8BC5079B3B47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EBA69BEA-D794-4989-A256-1B052FB5A5A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6D14A867-521F-423E-9EBA-46346651A159}" type="pres">
      <dgm:prSet presAssocID="{EBA69BEA-D794-4989-A256-1B052FB5A5A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1CE14A33-3BDF-4DBF-81F9-2C3743B21EC7}" type="presOf" srcId="{EBA69BEA-D794-4989-A256-1B052FB5A5A4}" destId="{6D14A867-521F-423E-9EBA-46346651A159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1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6A793246-E7A5-48BD-BB6A-8572464E59D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F9EADF2F-A585-4F3C-8E12-B1E3AF1DA487}" type="pres">
      <dgm:prSet presAssocID="{6A793246-E7A5-48BD-BB6A-8572464E59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EF5CCF54-5ED4-493F-99DD-EB57486AD66F}" type="presOf" srcId="{6A793246-E7A5-48BD-BB6A-8572464E59D0}" destId="{F9EADF2F-A585-4F3C-8E12-B1E3AF1DA487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2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C98C7766-1E02-4D62-BB70-E5BE0DD9B90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AA3506E8-AC00-417E-8296-02A25B231867}" type="pres">
      <dgm:prSet presAssocID="{C98C7766-1E02-4D62-BB70-E5BE0DD9B90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1250EFBD-14B6-44E8-B93A-406175B5A303}" type="presOf" srcId="{C98C7766-1E02-4D62-BB70-E5BE0DD9B907}" destId="{AA3506E8-AC00-417E-8296-02A25B231867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2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87A57540-88CC-4140-957B-34B63DB09D1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72E9311F-CFD2-4F50-A01D-8A0317B93E0E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sv-SE" dirty="0" smtClean="0"/>
            <a:t>Java</a:t>
          </a:r>
          <a:endParaRPr lang="sv-SE" dirty="0"/>
        </a:p>
      </dgm:t>
    </dgm:pt>
    <dgm:pt modelId="{A731E962-C77C-4ADC-B586-98995D7E8C6E}" type="parTrans" cxnId="{4A29EDB3-1397-4A15-A0F4-286E3EA195C7}">
      <dgm:prSet/>
      <dgm:spPr/>
      <dgm:t>
        <a:bodyPr/>
        <a:lstStyle/>
        <a:p>
          <a:endParaRPr lang="sv-SE"/>
        </a:p>
      </dgm:t>
    </dgm:pt>
    <dgm:pt modelId="{4D1373AD-38DD-4FE5-8971-A72DFAFAAA9F}" type="sibTrans" cxnId="{4A29EDB3-1397-4A15-A0F4-286E3EA195C7}">
      <dgm:prSet/>
      <dgm:spPr/>
      <dgm:t>
        <a:bodyPr/>
        <a:lstStyle/>
        <a:p>
          <a:endParaRPr lang="sv-SE"/>
        </a:p>
      </dgm:t>
    </dgm:pt>
    <dgm:pt modelId="{9F71523C-9453-45B0-ACEA-9BBC211185B9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sv-SE" dirty="0" smtClean="0"/>
            <a:t>Simulation Main</a:t>
          </a:r>
          <a:endParaRPr lang="sv-SE" dirty="0"/>
        </a:p>
      </dgm:t>
    </dgm:pt>
    <dgm:pt modelId="{EE78A127-BD93-4824-8044-7A3F4C301E2A}" type="parTrans" cxnId="{E92CF192-580A-4615-BA67-F3068A5A6399}">
      <dgm:prSet/>
      <dgm:spPr/>
      <dgm:t>
        <a:bodyPr/>
        <a:lstStyle/>
        <a:p>
          <a:endParaRPr lang="sv-SE"/>
        </a:p>
      </dgm:t>
    </dgm:pt>
    <dgm:pt modelId="{30BBE4E7-6BBD-4939-9A26-C52B211E3211}" type="sibTrans" cxnId="{E92CF192-580A-4615-BA67-F3068A5A6399}">
      <dgm:prSet/>
      <dgm:spPr/>
      <dgm:t>
        <a:bodyPr/>
        <a:lstStyle/>
        <a:p>
          <a:endParaRPr lang="sv-SE"/>
        </a:p>
      </dgm:t>
    </dgm:pt>
    <dgm:pt modelId="{319C9C44-BA0F-4A66-8070-C630E4B4D22B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sv-SE" dirty="0" smtClean="0"/>
            <a:t>Simulation Data</a:t>
          </a:r>
          <a:endParaRPr lang="sv-SE" dirty="0"/>
        </a:p>
      </dgm:t>
    </dgm:pt>
    <dgm:pt modelId="{1EE43303-4A99-430C-B44D-5DD7F8CB81B1}" type="parTrans" cxnId="{911CBAB4-7DA0-456C-A902-EC0ABCF5962C}">
      <dgm:prSet/>
      <dgm:spPr/>
      <dgm:t>
        <a:bodyPr/>
        <a:lstStyle/>
        <a:p>
          <a:endParaRPr lang="sv-SE"/>
        </a:p>
      </dgm:t>
    </dgm:pt>
    <dgm:pt modelId="{98A89E88-CB7A-47A6-A6E4-BF2122ECA4EF}" type="sibTrans" cxnId="{911CBAB4-7DA0-456C-A902-EC0ABCF5962C}">
      <dgm:prSet/>
      <dgm:spPr/>
      <dgm:t>
        <a:bodyPr/>
        <a:lstStyle/>
        <a:p>
          <a:endParaRPr lang="sv-SE"/>
        </a:p>
      </dgm:t>
    </dgm:pt>
    <dgm:pt modelId="{EDF35CB6-5DF8-4C87-A1F3-C5705263F0E5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GUI</a:t>
          </a:r>
          <a:endParaRPr lang="sv-SE" dirty="0"/>
        </a:p>
      </dgm:t>
    </dgm:pt>
    <dgm:pt modelId="{76DECDD6-1AA1-49C8-A354-35F30024FCBF}" type="parTrans" cxnId="{E6BFA7CA-F46B-415D-9185-1A0B0B9AE8BE}">
      <dgm:prSet/>
      <dgm:spPr/>
      <dgm:t>
        <a:bodyPr/>
        <a:lstStyle/>
        <a:p>
          <a:endParaRPr lang="sv-SE"/>
        </a:p>
      </dgm:t>
    </dgm:pt>
    <dgm:pt modelId="{E958C694-8373-4269-BB2B-7EF009200305}" type="sibTrans" cxnId="{E6BFA7CA-F46B-415D-9185-1A0B0B9AE8BE}">
      <dgm:prSet/>
      <dgm:spPr/>
      <dgm:t>
        <a:bodyPr/>
        <a:lstStyle/>
        <a:p>
          <a:endParaRPr lang="sv-SE"/>
        </a:p>
      </dgm:t>
    </dgm:pt>
    <dgm:pt modelId="{F9384798-D48A-41A5-A7F2-961A11627C76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err="1" smtClean="0"/>
            <a:t>InputBox</a:t>
          </a:r>
          <a:endParaRPr lang="sv-SE" dirty="0"/>
        </a:p>
      </dgm:t>
    </dgm:pt>
    <dgm:pt modelId="{E1AC15D4-91F6-4452-BE34-BAE1C5D617C4}" type="parTrans" cxnId="{9602B3A9-502D-485C-969A-22FB5EE9DEB2}">
      <dgm:prSet/>
      <dgm:spPr/>
      <dgm:t>
        <a:bodyPr/>
        <a:lstStyle/>
        <a:p>
          <a:endParaRPr lang="sv-SE"/>
        </a:p>
      </dgm:t>
    </dgm:pt>
    <dgm:pt modelId="{0D338164-EE75-4197-8D0E-013E028AD0AE}" type="sibTrans" cxnId="{9602B3A9-502D-485C-969A-22FB5EE9DEB2}">
      <dgm:prSet/>
      <dgm:spPr/>
      <dgm:t>
        <a:bodyPr/>
        <a:lstStyle/>
        <a:p>
          <a:endParaRPr lang="sv-SE"/>
        </a:p>
      </dgm:t>
    </dgm:pt>
    <dgm:pt modelId="{05F9B87C-356D-4B46-BC02-EB76EAC23976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Simulation</a:t>
          </a:r>
          <a:endParaRPr lang="sv-SE" dirty="0"/>
        </a:p>
      </dgm:t>
    </dgm:pt>
    <dgm:pt modelId="{11E2D382-40B0-4583-BED6-1D88B95C83B8}" type="parTrans" cxnId="{496A2980-8705-4DA0-A90F-DE93039C32CE}">
      <dgm:prSet/>
      <dgm:spPr/>
      <dgm:t>
        <a:bodyPr/>
        <a:lstStyle/>
        <a:p>
          <a:endParaRPr lang="sv-SE"/>
        </a:p>
      </dgm:t>
    </dgm:pt>
    <dgm:pt modelId="{63B790AC-F406-4460-A6CC-FE835481593D}" type="sibTrans" cxnId="{496A2980-8705-4DA0-A90F-DE93039C32CE}">
      <dgm:prSet/>
      <dgm:spPr/>
      <dgm:t>
        <a:bodyPr/>
        <a:lstStyle/>
        <a:p>
          <a:endParaRPr lang="sv-SE"/>
        </a:p>
      </dgm:t>
    </dgm:pt>
    <dgm:pt modelId="{C6F06078-CB0E-4632-9369-3299394AC36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sv-SE" dirty="0" err="1" smtClean="0"/>
            <a:t>Establish</a:t>
          </a:r>
          <a:r>
            <a:rPr lang="sv-SE" dirty="0" smtClean="0"/>
            <a:t> Connection</a:t>
          </a:r>
        </a:p>
      </dgm:t>
    </dgm:pt>
    <dgm:pt modelId="{52D9D92E-82EB-4924-846B-A491803F7779}" type="parTrans" cxnId="{A2AF9C63-2E7C-4403-AE14-1C4B6F033328}">
      <dgm:prSet/>
      <dgm:spPr/>
      <dgm:t>
        <a:bodyPr/>
        <a:lstStyle/>
        <a:p>
          <a:endParaRPr lang="sv-SE"/>
        </a:p>
      </dgm:t>
    </dgm:pt>
    <dgm:pt modelId="{DF375D4D-36EC-4B97-942F-8047305620B0}" type="sibTrans" cxnId="{A2AF9C63-2E7C-4403-AE14-1C4B6F033328}">
      <dgm:prSet/>
      <dgm:spPr/>
      <dgm:t>
        <a:bodyPr/>
        <a:lstStyle/>
        <a:p>
          <a:endParaRPr lang="sv-SE"/>
        </a:p>
      </dgm:t>
    </dgm:pt>
    <dgm:pt modelId="{955F4996-DC0D-4A39-932C-45EAD159D5A3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Connection check</a:t>
          </a:r>
          <a:endParaRPr lang="sv-SE" dirty="0"/>
        </a:p>
      </dgm:t>
    </dgm:pt>
    <dgm:pt modelId="{7C4B5EBA-65D0-4F54-B1C6-204DB297708A}" type="parTrans" cxnId="{3667A64D-459C-4F21-A1D0-3AC25C779674}">
      <dgm:prSet/>
      <dgm:spPr/>
      <dgm:t>
        <a:bodyPr/>
        <a:lstStyle/>
        <a:p>
          <a:endParaRPr lang="sv-SE"/>
        </a:p>
      </dgm:t>
    </dgm:pt>
    <dgm:pt modelId="{4044CC7F-DBA6-4436-9956-C79618343CF8}" type="sibTrans" cxnId="{3667A64D-459C-4F21-A1D0-3AC25C779674}">
      <dgm:prSet/>
      <dgm:spPr/>
      <dgm:t>
        <a:bodyPr/>
        <a:lstStyle/>
        <a:p>
          <a:endParaRPr lang="sv-SE"/>
        </a:p>
      </dgm:t>
    </dgm:pt>
    <dgm:pt modelId="{BE31B1FC-5531-4A48-A0E6-81F2D02731C7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err="1" smtClean="0"/>
            <a:t>StudentSpawner</a:t>
          </a:r>
          <a:endParaRPr lang="sv-SE" dirty="0"/>
        </a:p>
      </dgm:t>
    </dgm:pt>
    <dgm:pt modelId="{BB327A50-BDFB-4F10-8F71-F6257D229655}" type="parTrans" cxnId="{6A2428D6-B6E8-4584-A734-D15DADB94E06}">
      <dgm:prSet/>
      <dgm:spPr/>
      <dgm:t>
        <a:bodyPr/>
        <a:lstStyle/>
        <a:p>
          <a:endParaRPr lang="sv-SE"/>
        </a:p>
      </dgm:t>
    </dgm:pt>
    <dgm:pt modelId="{679A2CC9-F4B3-4053-8241-32E5EF793ABB}" type="sibTrans" cxnId="{6A2428D6-B6E8-4584-A734-D15DADB94E06}">
      <dgm:prSet/>
      <dgm:spPr/>
      <dgm:t>
        <a:bodyPr/>
        <a:lstStyle/>
        <a:p>
          <a:endParaRPr lang="sv-SE"/>
        </a:p>
      </dgm:t>
    </dgm:pt>
    <dgm:pt modelId="{F4FD2B2A-910E-4D60-B118-A16D9D988A8A}" type="pres">
      <dgm:prSet presAssocID="{87A57540-88CC-4140-957B-34B63DB09D1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  <dgm:pt modelId="{4E1F3EDB-4E91-49D5-9F25-A860AB4FE9BB}" type="pres">
      <dgm:prSet presAssocID="{72E9311F-CFD2-4F50-A01D-8A0317B93E0E}" presName="hierRoot1" presStyleCnt="0">
        <dgm:presLayoutVars>
          <dgm:hierBranch val="init"/>
        </dgm:presLayoutVars>
      </dgm:prSet>
      <dgm:spPr/>
    </dgm:pt>
    <dgm:pt modelId="{17219C72-D46E-45AE-8B8E-1B2BE6495B62}" type="pres">
      <dgm:prSet presAssocID="{72E9311F-CFD2-4F50-A01D-8A0317B93E0E}" presName="rootComposite1" presStyleCnt="0"/>
      <dgm:spPr/>
    </dgm:pt>
    <dgm:pt modelId="{BEBB0FB8-D123-4FA2-9B9A-276A6E37166E}" type="pres">
      <dgm:prSet presAssocID="{72E9311F-CFD2-4F50-A01D-8A0317B93E0E}" presName="rootText1" presStyleLbl="node0" presStyleIdx="0" presStyleCnt="1" custScaleX="76123" custScaleY="60506" custLinFactNeighborX="3208" custLinFactNeighborY="-6757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BEEB49C4-A8D1-4BB4-9AE7-93F6CC5966FD}" type="pres">
      <dgm:prSet presAssocID="{72E9311F-CFD2-4F50-A01D-8A0317B93E0E}" presName="rootConnector1" presStyleLbl="node1" presStyleIdx="0" presStyleCnt="0"/>
      <dgm:spPr/>
      <dgm:t>
        <a:bodyPr/>
        <a:lstStyle/>
        <a:p>
          <a:endParaRPr lang="sv-SE"/>
        </a:p>
      </dgm:t>
    </dgm:pt>
    <dgm:pt modelId="{B6871C47-CCA0-44E6-A136-DFAB1CB54D5B}" type="pres">
      <dgm:prSet presAssocID="{72E9311F-CFD2-4F50-A01D-8A0317B93E0E}" presName="hierChild2" presStyleCnt="0"/>
      <dgm:spPr/>
    </dgm:pt>
    <dgm:pt modelId="{9D1DE8D0-A140-44AE-9888-48830A5EC2F5}" type="pres">
      <dgm:prSet presAssocID="{EE78A127-BD93-4824-8044-7A3F4C301E2A}" presName="Name37" presStyleLbl="parChTrans1D2" presStyleIdx="0" presStyleCnt="1" custSzX="67416" custSzY="241903"/>
      <dgm:spPr/>
      <dgm:t>
        <a:bodyPr/>
        <a:lstStyle/>
        <a:p>
          <a:endParaRPr lang="sv-SE"/>
        </a:p>
      </dgm:t>
    </dgm:pt>
    <dgm:pt modelId="{F3E3BDAC-1BEB-4E29-BE35-8BCBFD56921C}" type="pres">
      <dgm:prSet presAssocID="{9F71523C-9453-45B0-ACEA-9BBC211185B9}" presName="hierRoot2" presStyleCnt="0">
        <dgm:presLayoutVars>
          <dgm:hierBranch val="init"/>
        </dgm:presLayoutVars>
      </dgm:prSet>
      <dgm:spPr/>
    </dgm:pt>
    <dgm:pt modelId="{81F8A52E-2884-44F6-A492-FC361DBA71C1}" type="pres">
      <dgm:prSet presAssocID="{9F71523C-9453-45B0-ACEA-9BBC211185B9}" presName="rootComposite" presStyleCnt="0"/>
      <dgm:spPr/>
    </dgm:pt>
    <dgm:pt modelId="{9ED83A0A-CE53-4E74-B277-832CDA18616D}" type="pres">
      <dgm:prSet presAssocID="{9F71523C-9453-45B0-ACEA-9BBC211185B9}" presName="rootText" presStyleLbl="node2" presStyleIdx="0" presStyleCnt="1" custScaleX="76123" custScaleY="60506" custLinFactNeighborX="-4561" custLinFactNeighborY="-23427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D4650B56-CA49-4E49-83AC-028ACB9F1C41}" type="pres">
      <dgm:prSet presAssocID="{9F71523C-9453-45B0-ACEA-9BBC211185B9}" presName="rootConnector" presStyleLbl="node2" presStyleIdx="0" presStyleCnt="1"/>
      <dgm:spPr/>
      <dgm:t>
        <a:bodyPr/>
        <a:lstStyle/>
        <a:p>
          <a:endParaRPr lang="sv-SE"/>
        </a:p>
      </dgm:t>
    </dgm:pt>
    <dgm:pt modelId="{BA59B125-93DB-4892-A5FB-D555E264C5C3}" type="pres">
      <dgm:prSet presAssocID="{9F71523C-9453-45B0-ACEA-9BBC211185B9}" presName="hierChild4" presStyleCnt="0"/>
      <dgm:spPr/>
    </dgm:pt>
    <dgm:pt modelId="{A28BA982-9DDF-45D4-901B-BC2665324E62}" type="pres">
      <dgm:prSet presAssocID="{E1AC15D4-91F6-4452-BE34-BAE1C5D617C4}" presName="Name37" presStyleLbl="parChTrans1D3" presStyleIdx="0" presStyleCnt="4" custSzX="2020015" custSzY="366803"/>
      <dgm:spPr/>
      <dgm:t>
        <a:bodyPr/>
        <a:lstStyle/>
        <a:p>
          <a:endParaRPr lang="sv-SE"/>
        </a:p>
      </dgm:t>
    </dgm:pt>
    <dgm:pt modelId="{FF308E3F-FA65-4920-B624-843F87D403C3}" type="pres">
      <dgm:prSet presAssocID="{F9384798-D48A-41A5-A7F2-961A11627C76}" presName="hierRoot2" presStyleCnt="0">
        <dgm:presLayoutVars>
          <dgm:hierBranch val="init"/>
        </dgm:presLayoutVars>
      </dgm:prSet>
      <dgm:spPr/>
    </dgm:pt>
    <dgm:pt modelId="{8F935144-C97C-407A-A897-437045BB2395}" type="pres">
      <dgm:prSet presAssocID="{F9384798-D48A-41A5-A7F2-961A11627C76}" presName="rootComposite" presStyleCnt="0"/>
      <dgm:spPr/>
    </dgm:pt>
    <dgm:pt modelId="{8E744839-5301-4793-A4F7-C7D05FDD0BE9}" type="pres">
      <dgm:prSet presAssocID="{F9384798-D48A-41A5-A7F2-961A11627C76}" presName="rootText" presStyleLbl="node3" presStyleIdx="0" presStyleCnt="4" custScaleX="70249" custScaleY="62356" custLinFactNeighborX="-24" custLinFactNeighborY="-25754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57544E3C-9F18-43FB-BB49-F2745D974B2C}" type="pres">
      <dgm:prSet presAssocID="{F9384798-D48A-41A5-A7F2-961A11627C76}" presName="rootConnector" presStyleLbl="node3" presStyleIdx="0" presStyleCnt="4"/>
      <dgm:spPr/>
      <dgm:t>
        <a:bodyPr/>
        <a:lstStyle/>
        <a:p>
          <a:endParaRPr lang="sv-SE"/>
        </a:p>
      </dgm:t>
    </dgm:pt>
    <dgm:pt modelId="{D845D56C-013D-459A-992A-C5646D13777D}" type="pres">
      <dgm:prSet presAssocID="{F9384798-D48A-41A5-A7F2-961A11627C76}" presName="hierChild4" presStyleCnt="0"/>
      <dgm:spPr/>
    </dgm:pt>
    <dgm:pt modelId="{14285503-5003-4FB6-96F4-416F4AABC147}" type="pres">
      <dgm:prSet presAssocID="{F9384798-D48A-41A5-A7F2-961A11627C76}" presName="hierChild5" presStyleCnt="0"/>
      <dgm:spPr/>
    </dgm:pt>
    <dgm:pt modelId="{7FE7FDD2-85B1-442D-924F-C88C94F94F4B}" type="pres">
      <dgm:prSet presAssocID="{76DECDD6-1AA1-49C8-A354-35F30024FCBF}" presName="Name37" presStyleLbl="parChTrans1D3" presStyleIdx="1" presStyleCnt="4" custSzX="2020015" custSzY="222941"/>
      <dgm:spPr/>
      <dgm:t>
        <a:bodyPr/>
        <a:lstStyle/>
        <a:p>
          <a:endParaRPr lang="sv-SE"/>
        </a:p>
      </dgm:t>
    </dgm:pt>
    <dgm:pt modelId="{0EDACEE4-85A6-4E92-B9AC-97FA988F8A17}" type="pres">
      <dgm:prSet presAssocID="{EDF35CB6-5DF8-4C87-A1F3-C5705263F0E5}" presName="hierRoot2" presStyleCnt="0">
        <dgm:presLayoutVars>
          <dgm:hierBranch val="init"/>
        </dgm:presLayoutVars>
      </dgm:prSet>
      <dgm:spPr/>
    </dgm:pt>
    <dgm:pt modelId="{46E2FFC7-0D99-4B7D-91A0-8C86EA02C8F1}" type="pres">
      <dgm:prSet presAssocID="{EDF35CB6-5DF8-4C87-A1F3-C5705263F0E5}" presName="rootComposite" presStyleCnt="0"/>
      <dgm:spPr/>
    </dgm:pt>
    <dgm:pt modelId="{2A39AE0D-2998-4C6A-9D55-F136A3227F64}" type="pres">
      <dgm:prSet presAssocID="{EDF35CB6-5DF8-4C87-A1F3-C5705263F0E5}" presName="rootText" presStyleLbl="node3" presStyleIdx="1" presStyleCnt="4" custScaleX="70249" custScaleY="62356" custLinFactNeighborX="-91273" custLinFactNeighborY="32685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643056A9-6247-4D3B-9E41-AB8FF1BE28EE}" type="pres">
      <dgm:prSet presAssocID="{EDF35CB6-5DF8-4C87-A1F3-C5705263F0E5}" presName="rootConnector" presStyleLbl="node3" presStyleIdx="1" presStyleCnt="4"/>
      <dgm:spPr/>
      <dgm:t>
        <a:bodyPr/>
        <a:lstStyle/>
        <a:p>
          <a:endParaRPr lang="sv-SE"/>
        </a:p>
      </dgm:t>
    </dgm:pt>
    <dgm:pt modelId="{29BDFE29-11B7-493D-9F9B-4F5F1BD405D7}" type="pres">
      <dgm:prSet presAssocID="{EDF35CB6-5DF8-4C87-A1F3-C5705263F0E5}" presName="hierChild4" presStyleCnt="0"/>
      <dgm:spPr/>
    </dgm:pt>
    <dgm:pt modelId="{282A9046-BC44-4A55-B67D-740D3BCCD196}" type="pres">
      <dgm:prSet presAssocID="{EDF35CB6-5DF8-4C87-A1F3-C5705263F0E5}" presName="hierChild5" presStyleCnt="0"/>
      <dgm:spPr/>
    </dgm:pt>
    <dgm:pt modelId="{027B4E07-4EBC-4BC8-8317-6DB4A19FFB89}" type="pres">
      <dgm:prSet presAssocID="{1EE43303-4A99-430C-B44D-5DD7F8CB81B1}" presName="Name37" presStyleLbl="parChTrans1D3" presStyleIdx="2" presStyleCnt="4" custSzX="934496" custSzY="57018"/>
      <dgm:spPr/>
      <dgm:t>
        <a:bodyPr/>
        <a:lstStyle/>
        <a:p>
          <a:endParaRPr lang="sv-SE"/>
        </a:p>
      </dgm:t>
    </dgm:pt>
    <dgm:pt modelId="{AAD64080-7154-406F-8C7F-C49AA2E60CB4}" type="pres">
      <dgm:prSet presAssocID="{319C9C44-BA0F-4A66-8070-C630E4B4D22B}" presName="hierRoot2" presStyleCnt="0">
        <dgm:presLayoutVars>
          <dgm:hierBranch val="init"/>
        </dgm:presLayoutVars>
      </dgm:prSet>
      <dgm:spPr/>
    </dgm:pt>
    <dgm:pt modelId="{CC07EBE1-81BF-428C-B2A9-C853C19CA4CF}" type="pres">
      <dgm:prSet presAssocID="{319C9C44-BA0F-4A66-8070-C630E4B4D22B}" presName="rootComposite" presStyleCnt="0"/>
      <dgm:spPr/>
    </dgm:pt>
    <dgm:pt modelId="{A857FF94-F0AC-4E87-B3B1-34BABABA8D2B}" type="pres">
      <dgm:prSet presAssocID="{319C9C44-BA0F-4A66-8070-C630E4B4D22B}" presName="rootText" presStyleLbl="node3" presStyleIdx="2" presStyleCnt="4" custScaleX="70249" custScaleY="62356" custLinFactX="-82522" custLinFactNeighborX="-100000" custLinFactNeighborY="91123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7DCFD3EB-898F-4E40-ACAF-2FC83A64B4DD}" type="pres">
      <dgm:prSet presAssocID="{319C9C44-BA0F-4A66-8070-C630E4B4D22B}" presName="rootConnector" presStyleLbl="node3" presStyleIdx="2" presStyleCnt="4"/>
      <dgm:spPr/>
      <dgm:t>
        <a:bodyPr/>
        <a:lstStyle/>
        <a:p>
          <a:endParaRPr lang="sv-SE"/>
        </a:p>
      </dgm:t>
    </dgm:pt>
    <dgm:pt modelId="{A29F0B0D-AB59-4F71-A99D-DCBA844E4194}" type="pres">
      <dgm:prSet presAssocID="{319C9C44-BA0F-4A66-8070-C630E4B4D22B}" presName="hierChild4" presStyleCnt="0"/>
      <dgm:spPr/>
    </dgm:pt>
    <dgm:pt modelId="{79936644-4E1C-4415-A4C2-774649741839}" type="pres">
      <dgm:prSet presAssocID="{319C9C44-BA0F-4A66-8070-C630E4B4D22B}" presName="hierChild5" presStyleCnt="0"/>
      <dgm:spPr/>
    </dgm:pt>
    <dgm:pt modelId="{A5F1C5BA-BE24-4FD8-A429-261CC818E31C}" type="pres">
      <dgm:prSet presAssocID="{11E2D382-40B0-4583-BED6-1D88B95C83B8}" presName="Name37" presStyleLbl="parChTrans1D3" presStyleIdx="3" presStyleCnt="4" custSzX="817806" custSzY="276955"/>
      <dgm:spPr/>
      <dgm:t>
        <a:bodyPr/>
        <a:lstStyle/>
        <a:p>
          <a:endParaRPr lang="sv-SE"/>
        </a:p>
      </dgm:t>
    </dgm:pt>
    <dgm:pt modelId="{8627C2C8-8CA6-4A66-9007-69CB9EC2D3AE}" type="pres">
      <dgm:prSet presAssocID="{05F9B87C-356D-4B46-BC02-EB76EAC23976}" presName="hierRoot2" presStyleCnt="0">
        <dgm:presLayoutVars>
          <dgm:hierBranch val="init"/>
        </dgm:presLayoutVars>
      </dgm:prSet>
      <dgm:spPr/>
    </dgm:pt>
    <dgm:pt modelId="{2E0F69D2-D10D-4D2B-8A3F-ABC183D54C3D}" type="pres">
      <dgm:prSet presAssocID="{05F9B87C-356D-4B46-BC02-EB76EAC23976}" presName="rootComposite" presStyleCnt="0"/>
      <dgm:spPr/>
    </dgm:pt>
    <dgm:pt modelId="{31EA975D-3AA0-4757-B811-37841E7F7FF9}" type="pres">
      <dgm:prSet presAssocID="{05F9B87C-356D-4B46-BC02-EB76EAC23976}" presName="rootText" presStyleLbl="node3" presStyleIdx="3" presStyleCnt="4" custScaleX="70249" custScaleY="62356" custLinFactNeighborX="-85933" custLinFactNeighborY="-25754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65E3C7FE-9E4D-4D11-BFF9-20A1A925AE5C}" type="pres">
      <dgm:prSet presAssocID="{05F9B87C-356D-4B46-BC02-EB76EAC23976}" presName="rootConnector" presStyleLbl="node3" presStyleIdx="3" presStyleCnt="4"/>
      <dgm:spPr/>
      <dgm:t>
        <a:bodyPr/>
        <a:lstStyle/>
        <a:p>
          <a:endParaRPr lang="sv-SE"/>
        </a:p>
      </dgm:t>
    </dgm:pt>
    <dgm:pt modelId="{E8A495D4-3518-45DF-A62B-14517CBCCA4A}" type="pres">
      <dgm:prSet presAssocID="{05F9B87C-356D-4B46-BC02-EB76EAC23976}" presName="hierChild4" presStyleCnt="0"/>
      <dgm:spPr/>
    </dgm:pt>
    <dgm:pt modelId="{FC62B6B3-EDA3-4BF1-A015-952442FC093A}" type="pres">
      <dgm:prSet presAssocID="{52D9D92E-82EB-4924-846B-A491803F7779}" presName="Name37" presStyleLbl="parChTrans1D4" presStyleIdx="0" presStyleCnt="3" custSzX="1432008" custSzY="396944"/>
      <dgm:spPr/>
      <dgm:t>
        <a:bodyPr/>
        <a:lstStyle/>
        <a:p>
          <a:endParaRPr lang="sv-SE"/>
        </a:p>
      </dgm:t>
    </dgm:pt>
    <dgm:pt modelId="{8CBA0764-AB23-4070-ACEA-A82B890F737A}" type="pres">
      <dgm:prSet presAssocID="{C6F06078-CB0E-4632-9369-3299394AC368}" presName="hierRoot2" presStyleCnt="0">
        <dgm:presLayoutVars>
          <dgm:hierBranch val="init"/>
        </dgm:presLayoutVars>
      </dgm:prSet>
      <dgm:spPr/>
    </dgm:pt>
    <dgm:pt modelId="{3710518C-B918-4849-84EB-ABC473993972}" type="pres">
      <dgm:prSet presAssocID="{C6F06078-CB0E-4632-9369-3299394AC368}" presName="rootComposite" presStyleCnt="0"/>
      <dgm:spPr/>
    </dgm:pt>
    <dgm:pt modelId="{1CB42FB7-CB90-46FE-91AA-31B079D17D38}" type="pres">
      <dgm:prSet presAssocID="{C6F06078-CB0E-4632-9369-3299394AC368}" presName="rootText" presStyleLbl="node4" presStyleIdx="0" presStyleCnt="3" custScaleX="70249" custScaleY="62356" custLinFactNeighborX="16308" custLinFactNeighborY="-38278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FB6EC242-EA75-44F6-A589-7DBCE76EF4A0}" type="pres">
      <dgm:prSet presAssocID="{C6F06078-CB0E-4632-9369-3299394AC368}" presName="rootConnector" presStyleLbl="node4" presStyleIdx="0" presStyleCnt="3"/>
      <dgm:spPr/>
      <dgm:t>
        <a:bodyPr/>
        <a:lstStyle/>
        <a:p>
          <a:endParaRPr lang="sv-SE"/>
        </a:p>
      </dgm:t>
    </dgm:pt>
    <dgm:pt modelId="{740124C8-982B-4D96-82C1-49ECD51EB0BA}" type="pres">
      <dgm:prSet presAssocID="{C6F06078-CB0E-4632-9369-3299394AC368}" presName="hierChild4" presStyleCnt="0"/>
      <dgm:spPr/>
    </dgm:pt>
    <dgm:pt modelId="{96B5F920-62D9-430F-AA04-51D2988925FE}" type="pres">
      <dgm:prSet presAssocID="{7C4B5EBA-65D0-4F54-B1C6-204DB297708A}" presName="Name37" presStyleLbl="parChTrans1D4" presStyleIdx="1" presStyleCnt="3"/>
      <dgm:spPr/>
      <dgm:t>
        <a:bodyPr/>
        <a:lstStyle/>
        <a:p>
          <a:endParaRPr lang="sv-SE"/>
        </a:p>
      </dgm:t>
    </dgm:pt>
    <dgm:pt modelId="{4133C971-A2CC-4D53-BDFF-99EECF44BEE5}" type="pres">
      <dgm:prSet presAssocID="{955F4996-DC0D-4A39-932C-45EAD159D5A3}" presName="hierRoot2" presStyleCnt="0">
        <dgm:presLayoutVars>
          <dgm:hierBranch val="init"/>
        </dgm:presLayoutVars>
      </dgm:prSet>
      <dgm:spPr/>
    </dgm:pt>
    <dgm:pt modelId="{516F620F-B699-4254-9890-7EA14E8A6230}" type="pres">
      <dgm:prSet presAssocID="{955F4996-DC0D-4A39-932C-45EAD159D5A3}" presName="rootComposite" presStyleCnt="0"/>
      <dgm:spPr/>
    </dgm:pt>
    <dgm:pt modelId="{1CA53D67-5EDF-4444-9CB1-4D348568654A}" type="pres">
      <dgm:prSet presAssocID="{955F4996-DC0D-4A39-932C-45EAD159D5A3}" presName="rootText" presStyleLbl="node4" presStyleIdx="1" presStyleCnt="3" custScaleX="73854" custScaleY="71025" custLinFactY="-893" custLinFactNeighborX="73881" custLinFactNeighborY="-100000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F73A833E-6CC0-4DEB-BB65-39C45BEEC43B}" type="pres">
      <dgm:prSet presAssocID="{955F4996-DC0D-4A39-932C-45EAD159D5A3}" presName="rootConnector" presStyleLbl="node4" presStyleIdx="1" presStyleCnt="3"/>
      <dgm:spPr/>
      <dgm:t>
        <a:bodyPr/>
        <a:lstStyle/>
        <a:p>
          <a:endParaRPr lang="sv-SE"/>
        </a:p>
      </dgm:t>
    </dgm:pt>
    <dgm:pt modelId="{BE882020-01FB-416B-8C9A-1DCBEFB3FEA8}" type="pres">
      <dgm:prSet presAssocID="{955F4996-DC0D-4A39-932C-45EAD159D5A3}" presName="hierChild4" presStyleCnt="0"/>
      <dgm:spPr/>
    </dgm:pt>
    <dgm:pt modelId="{7D4DBAE0-08F0-4FBC-BB18-9B9084708B0B}" type="pres">
      <dgm:prSet presAssocID="{955F4996-DC0D-4A39-932C-45EAD159D5A3}" presName="hierChild5" presStyleCnt="0"/>
      <dgm:spPr/>
    </dgm:pt>
    <dgm:pt modelId="{0A1001B7-93B3-44DB-817A-85BC460B568C}" type="pres">
      <dgm:prSet presAssocID="{C6F06078-CB0E-4632-9369-3299394AC368}" presName="hierChild5" presStyleCnt="0"/>
      <dgm:spPr/>
    </dgm:pt>
    <dgm:pt modelId="{2F95B82E-27DF-4F0B-AEC0-E782E81BEEBB}" type="pres">
      <dgm:prSet presAssocID="{BB327A50-BDFB-4F10-8F71-F6257D229655}" presName="Name37" presStyleLbl="parChTrans1D4" presStyleIdx="2" presStyleCnt="3"/>
      <dgm:spPr/>
      <dgm:t>
        <a:bodyPr/>
        <a:lstStyle/>
        <a:p>
          <a:endParaRPr lang="sv-SE"/>
        </a:p>
      </dgm:t>
    </dgm:pt>
    <dgm:pt modelId="{011D167B-0890-49BA-AF67-209D154BA743}" type="pres">
      <dgm:prSet presAssocID="{BE31B1FC-5531-4A48-A0E6-81F2D02731C7}" presName="hierRoot2" presStyleCnt="0">
        <dgm:presLayoutVars>
          <dgm:hierBranch val="init"/>
        </dgm:presLayoutVars>
      </dgm:prSet>
      <dgm:spPr/>
    </dgm:pt>
    <dgm:pt modelId="{DA1EBC05-C1FF-429F-A599-3D739CDCBB24}" type="pres">
      <dgm:prSet presAssocID="{BE31B1FC-5531-4A48-A0E6-81F2D02731C7}" presName="rootComposite" presStyleCnt="0"/>
      <dgm:spPr/>
    </dgm:pt>
    <dgm:pt modelId="{85C2758E-76CE-46C2-A6E9-B71B34B21266}" type="pres">
      <dgm:prSet presAssocID="{BE31B1FC-5531-4A48-A0E6-81F2D02731C7}" presName="rootText" presStyleLbl="node4" presStyleIdx="2" presStyleCnt="3" custLinFactX="-79295" custLinFactNeighborX="-100000" custLinFactNeighborY="-29930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0AC39B8F-DDE6-4862-B47C-8043BF827641}" type="pres">
      <dgm:prSet presAssocID="{BE31B1FC-5531-4A48-A0E6-81F2D02731C7}" presName="rootConnector" presStyleLbl="node4" presStyleIdx="2" presStyleCnt="3"/>
      <dgm:spPr/>
      <dgm:t>
        <a:bodyPr/>
        <a:lstStyle/>
        <a:p>
          <a:endParaRPr lang="sv-SE"/>
        </a:p>
      </dgm:t>
    </dgm:pt>
    <dgm:pt modelId="{BBD114B1-6051-4EF8-8EF5-EAAFD91FCEC0}" type="pres">
      <dgm:prSet presAssocID="{BE31B1FC-5531-4A48-A0E6-81F2D02731C7}" presName="hierChild4" presStyleCnt="0"/>
      <dgm:spPr/>
    </dgm:pt>
    <dgm:pt modelId="{120C0024-C03C-4DBC-AF41-D103F850CC5A}" type="pres">
      <dgm:prSet presAssocID="{BE31B1FC-5531-4A48-A0E6-81F2D02731C7}" presName="hierChild5" presStyleCnt="0"/>
      <dgm:spPr/>
    </dgm:pt>
    <dgm:pt modelId="{55CE2A71-2E76-42EC-8614-7BD612AEFED5}" type="pres">
      <dgm:prSet presAssocID="{05F9B87C-356D-4B46-BC02-EB76EAC23976}" presName="hierChild5" presStyleCnt="0"/>
      <dgm:spPr/>
    </dgm:pt>
    <dgm:pt modelId="{F8AB4DB3-01BD-4DFE-AE53-E62FEE8B740C}" type="pres">
      <dgm:prSet presAssocID="{9F71523C-9453-45B0-ACEA-9BBC211185B9}" presName="hierChild5" presStyleCnt="0"/>
      <dgm:spPr/>
    </dgm:pt>
    <dgm:pt modelId="{460F6CB5-61CE-4102-B1C9-4A1019D7F48D}" type="pres">
      <dgm:prSet presAssocID="{72E9311F-CFD2-4F50-A01D-8A0317B93E0E}" presName="hierChild3" presStyleCnt="0"/>
      <dgm:spPr/>
    </dgm:pt>
  </dgm:ptLst>
  <dgm:cxnLst>
    <dgm:cxn modelId="{E18361CF-F970-4150-8448-176C13C2871F}" type="presOf" srcId="{05F9B87C-356D-4B46-BC02-EB76EAC23976}" destId="{31EA975D-3AA0-4757-B811-37841E7F7FF9}" srcOrd="0" destOrd="0" presId="urn:microsoft.com/office/officeart/2005/8/layout/orgChart1"/>
    <dgm:cxn modelId="{98185550-1C4F-40F9-98B0-EAB613D185AF}" type="presOf" srcId="{76DECDD6-1AA1-49C8-A354-35F30024FCBF}" destId="{7FE7FDD2-85B1-442D-924F-C88C94F94F4B}" srcOrd="0" destOrd="0" presId="urn:microsoft.com/office/officeart/2005/8/layout/orgChart1"/>
    <dgm:cxn modelId="{19205B80-24D2-47FD-A006-8B559EA488FF}" type="presOf" srcId="{F9384798-D48A-41A5-A7F2-961A11627C76}" destId="{57544E3C-9F18-43FB-BB49-F2745D974B2C}" srcOrd="1" destOrd="0" presId="urn:microsoft.com/office/officeart/2005/8/layout/orgChart1"/>
    <dgm:cxn modelId="{8D4C8706-1D08-4F35-BE9E-980C86D78634}" type="presOf" srcId="{F9384798-D48A-41A5-A7F2-961A11627C76}" destId="{8E744839-5301-4793-A4F7-C7D05FDD0BE9}" srcOrd="0" destOrd="0" presId="urn:microsoft.com/office/officeart/2005/8/layout/orgChart1"/>
    <dgm:cxn modelId="{C3A1AB12-16C7-459D-AA20-CBD6971DE7B0}" type="presOf" srcId="{BB327A50-BDFB-4F10-8F71-F6257D229655}" destId="{2F95B82E-27DF-4F0B-AEC0-E782E81BEEBB}" srcOrd="0" destOrd="0" presId="urn:microsoft.com/office/officeart/2005/8/layout/orgChart1"/>
    <dgm:cxn modelId="{AF8DDF88-F1B9-450E-9600-BA896F571F3C}" type="presOf" srcId="{319C9C44-BA0F-4A66-8070-C630E4B4D22B}" destId="{A857FF94-F0AC-4E87-B3B1-34BABABA8D2B}" srcOrd="0" destOrd="0" presId="urn:microsoft.com/office/officeart/2005/8/layout/orgChart1"/>
    <dgm:cxn modelId="{59B0A5FD-9B17-450D-935E-750E1A6B85D9}" type="presOf" srcId="{72E9311F-CFD2-4F50-A01D-8A0317B93E0E}" destId="{BEBB0FB8-D123-4FA2-9B9A-276A6E37166E}" srcOrd="0" destOrd="0" presId="urn:microsoft.com/office/officeart/2005/8/layout/orgChart1"/>
    <dgm:cxn modelId="{B095718A-ADF1-4135-8E68-9F2405D213F8}" type="presOf" srcId="{C6F06078-CB0E-4632-9369-3299394AC368}" destId="{1CB42FB7-CB90-46FE-91AA-31B079D17D38}" srcOrd="0" destOrd="0" presId="urn:microsoft.com/office/officeart/2005/8/layout/orgChart1"/>
    <dgm:cxn modelId="{911CBAB4-7DA0-456C-A902-EC0ABCF5962C}" srcId="{9F71523C-9453-45B0-ACEA-9BBC211185B9}" destId="{319C9C44-BA0F-4A66-8070-C630E4B4D22B}" srcOrd="2" destOrd="0" parTransId="{1EE43303-4A99-430C-B44D-5DD7F8CB81B1}" sibTransId="{98A89E88-CB7A-47A6-A6E4-BF2122ECA4EF}"/>
    <dgm:cxn modelId="{FB3149E8-D4B2-4425-A0EC-3E23109BEC21}" type="presOf" srcId="{E1AC15D4-91F6-4452-BE34-BAE1C5D617C4}" destId="{A28BA982-9DDF-45D4-901B-BC2665324E62}" srcOrd="0" destOrd="0" presId="urn:microsoft.com/office/officeart/2005/8/layout/orgChart1"/>
    <dgm:cxn modelId="{E6BFA7CA-F46B-415D-9185-1A0B0B9AE8BE}" srcId="{9F71523C-9453-45B0-ACEA-9BBC211185B9}" destId="{EDF35CB6-5DF8-4C87-A1F3-C5705263F0E5}" srcOrd="1" destOrd="0" parTransId="{76DECDD6-1AA1-49C8-A354-35F30024FCBF}" sibTransId="{E958C694-8373-4269-BB2B-7EF009200305}"/>
    <dgm:cxn modelId="{44C01826-7EA8-4AC3-9338-8BB980F67D40}" type="presOf" srcId="{955F4996-DC0D-4A39-932C-45EAD159D5A3}" destId="{1CA53D67-5EDF-4444-9CB1-4D348568654A}" srcOrd="0" destOrd="0" presId="urn:microsoft.com/office/officeart/2005/8/layout/orgChart1"/>
    <dgm:cxn modelId="{6636CFB9-631E-41A9-8BFB-43186A38BD28}" type="presOf" srcId="{52D9D92E-82EB-4924-846B-A491803F7779}" destId="{FC62B6B3-EDA3-4BF1-A015-952442FC093A}" srcOrd="0" destOrd="0" presId="urn:microsoft.com/office/officeart/2005/8/layout/orgChart1"/>
    <dgm:cxn modelId="{896707CA-20C3-4D68-B810-6A428D85914E}" type="presOf" srcId="{EDF35CB6-5DF8-4C87-A1F3-C5705263F0E5}" destId="{2A39AE0D-2998-4C6A-9D55-F136A3227F64}" srcOrd="0" destOrd="0" presId="urn:microsoft.com/office/officeart/2005/8/layout/orgChart1"/>
    <dgm:cxn modelId="{818D80AB-E074-46BE-9CB8-E6FBD0F8DDD4}" type="presOf" srcId="{87A57540-88CC-4140-957B-34B63DB09D1B}" destId="{F4FD2B2A-910E-4D60-B118-A16D9D988A8A}" srcOrd="0" destOrd="0" presId="urn:microsoft.com/office/officeart/2005/8/layout/orgChart1"/>
    <dgm:cxn modelId="{9602B3A9-502D-485C-969A-22FB5EE9DEB2}" srcId="{9F71523C-9453-45B0-ACEA-9BBC211185B9}" destId="{F9384798-D48A-41A5-A7F2-961A11627C76}" srcOrd="0" destOrd="0" parTransId="{E1AC15D4-91F6-4452-BE34-BAE1C5D617C4}" sibTransId="{0D338164-EE75-4197-8D0E-013E028AD0AE}"/>
    <dgm:cxn modelId="{3667A64D-459C-4F21-A1D0-3AC25C779674}" srcId="{C6F06078-CB0E-4632-9369-3299394AC368}" destId="{955F4996-DC0D-4A39-932C-45EAD159D5A3}" srcOrd="0" destOrd="0" parTransId="{7C4B5EBA-65D0-4F54-B1C6-204DB297708A}" sibTransId="{4044CC7F-DBA6-4436-9956-C79618343CF8}"/>
    <dgm:cxn modelId="{E92CF192-580A-4615-BA67-F3068A5A6399}" srcId="{72E9311F-CFD2-4F50-A01D-8A0317B93E0E}" destId="{9F71523C-9453-45B0-ACEA-9BBC211185B9}" srcOrd="0" destOrd="0" parTransId="{EE78A127-BD93-4824-8044-7A3F4C301E2A}" sibTransId="{30BBE4E7-6BBD-4939-9A26-C52B211E3211}"/>
    <dgm:cxn modelId="{25800DD7-7743-42AB-AE42-85EAAE732728}" type="presOf" srcId="{05F9B87C-356D-4B46-BC02-EB76EAC23976}" destId="{65E3C7FE-9E4D-4D11-BFF9-20A1A925AE5C}" srcOrd="1" destOrd="0" presId="urn:microsoft.com/office/officeart/2005/8/layout/orgChart1"/>
    <dgm:cxn modelId="{A2AF9C63-2E7C-4403-AE14-1C4B6F033328}" srcId="{05F9B87C-356D-4B46-BC02-EB76EAC23976}" destId="{C6F06078-CB0E-4632-9369-3299394AC368}" srcOrd="0" destOrd="0" parTransId="{52D9D92E-82EB-4924-846B-A491803F7779}" sibTransId="{DF375D4D-36EC-4B97-942F-8047305620B0}"/>
    <dgm:cxn modelId="{5276850A-832F-4820-9400-A10D43A9E310}" type="presOf" srcId="{BE31B1FC-5531-4A48-A0E6-81F2D02731C7}" destId="{0AC39B8F-DDE6-4862-B47C-8043BF827641}" srcOrd="1" destOrd="0" presId="urn:microsoft.com/office/officeart/2005/8/layout/orgChart1"/>
    <dgm:cxn modelId="{2F9B1EFB-341B-451B-A75E-5E08F48C4122}" type="presOf" srcId="{72E9311F-CFD2-4F50-A01D-8A0317B93E0E}" destId="{BEEB49C4-A8D1-4BB4-9AE7-93F6CC5966FD}" srcOrd="1" destOrd="0" presId="urn:microsoft.com/office/officeart/2005/8/layout/orgChart1"/>
    <dgm:cxn modelId="{6A2428D6-B6E8-4584-A734-D15DADB94E06}" srcId="{05F9B87C-356D-4B46-BC02-EB76EAC23976}" destId="{BE31B1FC-5531-4A48-A0E6-81F2D02731C7}" srcOrd="1" destOrd="0" parTransId="{BB327A50-BDFB-4F10-8F71-F6257D229655}" sibTransId="{679A2CC9-F4B3-4053-8241-32E5EF793ABB}"/>
    <dgm:cxn modelId="{049B2FF2-0536-4182-866A-8BB52CA53BEA}" type="presOf" srcId="{C6F06078-CB0E-4632-9369-3299394AC368}" destId="{FB6EC242-EA75-44F6-A589-7DBCE76EF4A0}" srcOrd="1" destOrd="0" presId="urn:microsoft.com/office/officeart/2005/8/layout/orgChart1"/>
    <dgm:cxn modelId="{32EBCBDF-8244-46F7-B056-2F0BD22E4166}" type="presOf" srcId="{9F71523C-9453-45B0-ACEA-9BBC211185B9}" destId="{9ED83A0A-CE53-4E74-B277-832CDA18616D}" srcOrd="0" destOrd="0" presId="urn:microsoft.com/office/officeart/2005/8/layout/orgChart1"/>
    <dgm:cxn modelId="{159F1300-C703-434A-927D-93414831FB35}" type="presOf" srcId="{EDF35CB6-5DF8-4C87-A1F3-C5705263F0E5}" destId="{643056A9-6247-4D3B-9E41-AB8FF1BE28EE}" srcOrd="1" destOrd="0" presId="urn:microsoft.com/office/officeart/2005/8/layout/orgChart1"/>
    <dgm:cxn modelId="{D5CBE258-94ED-4576-9CB9-2D0E0E4A855B}" type="presOf" srcId="{9F71523C-9453-45B0-ACEA-9BBC211185B9}" destId="{D4650B56-CA49-4E49-83AC-028ACB9F1C41}" srcOrd="1" destOrd="0" presId="urn:microsoft.com/office/officeart/2005/8/layout/orgChart1"/>
    <dgm:cxn modelId="{EBD6DC0B-2455-44D7-9883-7EFDA13A499F}" type="presOf" srcId="{EE78A127-BD93-4824-8044-7A3F4C301E2A}" destId="{9D1DE8D0-A140-44AE-9888-48830A5EC2F5}" srcOrd="0" destOrd="0" presId="urn:microsoft.com/office/officeart/2005/8/layout/orgChart1"/>
    <dgm:cxn modelId="{E97B3FF3-0CF3-4866-B7A8-FD5CBB866C62}" type="presOf" srcId="{11E2D382-40B0-4583-BED6-1D88B95C83B8}" destId="{A5F1C5BA-BE24-4FD8-A429-261CC818E31C}" srcOrd="0" destOrd="0" presId="urn:microsoft.com/office/officeart/2005/8/layout/orgChart1"/>
    <dgm:cxn modelId="{496A2980-8705-4DA0-A90F-DE93039C32CE}" srcId="{9F71523C-9453-45B0-ACEA-9BBC211185B9}" destId="{05F9B87C-356D-4B46-BC02-EB76EAC23976}" srcOrd="3" destOrd="0" parTransId="{11E2D382-40B0-4583-BED6-1D88B95C83B8}" sibTransId="{63B790AC-F406-4460-A6CC-FE835481593D}"/>
    <dgm:cxn modelId="{CC0384CD-4B71-4B62-8FDF-3CDF5CBF4456}" type="presOf" srcId="{1EE43303-4A99-430C-B44D-5DD7F8CB81B1}" destId="{027B4E07-4EBC-4BC8-8317-6DB4A19FFB89}" srcOrd="0" destOrd="0" presId="urn:microsoft.com/office/officeart/2005/8/layout/orgChart1"/>
    <dgm:cxn modelId="{2BAE86FC-2664-4BD0-B609-E35CF9772002}" type="presOf" srcId="{BE31B1FC-5531-4A48-A0E6-81F2D02731C7}" destId="{85C2758E-76CE-46C2-A6E9-B71B34B21266}" srcOrd="0" destOrd="0" presId="urn:microsoft.com/office/officeart/2005/8/layout/orgChart1"/>
    <dgm:cxn modelId="{B222E80C-59A1-43EE-AEAB-504CF90B5F9C}" type="presOf" srcId="{319C9C44-BA0F-4A66-8070-C630E4B4D22B}" destId="{7DCFD3EB-898F-4E40-ACAF-2FC83A64B4DD}" srcOrd="1" destOrd="0" presId="urn:microsoft.com/office/officeart/2005/8/layout/orgChart1"/>
    <dgm:cxn modelId="{432401DB-E94F-4880-8CA0-6578B43419D0}" type="presOf" srcId="{7C4B5EBA-65D0-4F54-B1C6-204DB297708A}" destId="{96B5F920-62D9-430F-AA04-51D2988925FE}" srcOrd="0" destOrd="0" presId="urn:microsoft.com/office/officeart/2005/8/layout/orgChart1"/>
    <dgm:cxn modelId="{4A29EDB3-1397-4A15-A0F4-286E3EA195C7}" srcId="{87A57540-88CC-4140-957B-34B63DB09D1B}" destId="{72E9311F-CFD2-4F50-A01D-8A0317B93E0E}" srcOrd="0" destOrd="0" parTransId="{A731E962-C77C-4ADC-B586-98995D7E8C6E}" sibTransId="{4D1373AD-38DD-4FE5-8971-A72DFAFAAA9F}"/>
    <dgm:cxn modelId="{58DF18E0-3771-4651-9ECB-F4AC73C36FA5}" type="presOf" srcId="{955F4996-DC0D-4A39-932C-45EAD159D5A3}" destId="{F73A833E-6CC0-4DEB-BB65-39C45BEEC43B}" srcOrd="1" destOrd="0" presId="urn:microsoft.com/office/officeart/2005/8/layout/orgChart1"/>
    <dgm:cxn modelId="{1574550B-5722-44A8-B7AB-E3600EDBC44B}" type="presParOf" srcId="{F4FD2B2A-910E-4D60-B118-A16D9D988A8A}" destId="{4E1F3EDB-4E91-49D5-9F25-A860AB4FE9BB}" srcOrd="0" destOrd="0" presId="urn:microsoft.com/office/officeart/2005/8/layout/orgChart1"/>
    <dgm:cxn modelId="{98683E5A-E548-4B28-A517-EEABC4109CD2}" type="presParOf" srcId="{4E1F3EDB-4E91-49D5-9F25-A860AB4FE9BB}" destId="{17219C72-D46E-45AE-8B8E-1B2BE6495B62}" srcOrd="0" destOrd="0" presId="urn:microsoft.com/office/officeart/2005/8/layout/orgChart1"/>
    <dgm:cxn modelId="{DD77FB81-0512-47B9-A282-0606244F4B0A}" type="presParOf" srcId="{17219C72-D46E-45AE-8B8E-1B2BE6495B62}" destId="{BEBB0FB8-D123-4FA2-9B9A-276A6E37166E}" srcOrd="0" destOrd="0" presId="urn:microsoft.com/office/officeart/2005/8/layout/orgChart1"/>
    <dgm:cxn modelId="{A5340ED8-2B43-4B01-B765-E55F3FF5BF72}" type="presParOf" srcId="{17219C72-D46E-45AE-8B8E-1B2BE6495B62}" destId="{BEEB49C4-A8D1-4BB4-9AE7-93F6CC5966FD}" srcOrd="1" destOrd="0" presId="urn:microsoft.com/office/officeart/2005/8/layout/orgChart1"/>
    <dgm:cxn modelId="{41124602-9CC8-466A-B2F2-73E55E61AAB6}" type="presParOf" srcId="{4E1F3EDB-4E91-49D5-9F25-A860AB4FE9BB}" destId="{B6871C47-CCA0-44E6-A136-DFAB1CB54D5B}" srcOrd="1" destOrd="0" presId="urn:microsoft.com/office/officeart/2005/8/layout/orgChart1"/>
    <dgm:cxn modelId="{D332326A-E34E-4E58-B592-C685FDCB4E93}" type="presParOf" srcId="{B6871C47-CCA0-44E6-A136-DFAB1CB54D5B}" destId="{9D1DE8D0-A140-44AE-9888-48830A5EC2F5}" srcOrd="0" destOrd="0" presId="urn:microsoft.com/office/officeart/2005/8/layout/orgChart1"/>
    <dgm:cxn modelId="{9244AAC8-9075-4C10-9556-CDD584AEDFB2}" type="presParOf" srcId="{B6871C47-CCA0-44E6-A136-DFAB1CB54D5B}" destId="{F3E3BDAC-1BEB-4E29-BE35-8BCBFD56921C}" srcOrd="1" destOrd="0" presId="urn:microsoft.com/office/officeart/2005/8/layout/orgChart1"/>
    <dgm:cxn modelId="{8CD46F35-0B2A-4366-A829-62B0EA1A14A8}" type="presParOf" srcId="{F3E3BDAC-1BEB-4E29-BE35-8BCBFD56921C}" destId="{81F8A52E-2884-44F6-A492-FC361DBA71C1}" srcOrd="0" destOrd="0" presId="urn:microsoft.com/office/officeart/2005/8/layout/orgChart1"/>
    <dgm:cxn modelId="{6811F19F-B709-4F1F-B940-700E0CE607A1}" type="presParOf" srcId="{81F8A52E-2884-44F6-A492-FC361DBA71C1}" destId="{9ED83A0A-CE53-4E74-B277-832CDA18616D}" srcOrd="0" destOrd="0" presId="urn:microsoft.com/office/officeart/2005/8/layout/orgChart1"/>
    <dgm:cxn modelId="{A6AECC05-04E9-440F-900B-6231385625F6}" type="presParOf" srcId="{81F8A52E-2884-44F6-A492-FC361DBA71C1}" destId="{D4650B56-CA49-4E49-83AC-028ACB9F1C41}" srcOrd="1" destOrd="0" presId="urn:microsoft.com/office/officeart/2005/8/layout/orgChart1"/>
    <dgm:cxn modelId="{E538EA88-DBFC-41B7-AA7D-CC44D7FB34F4}" type="presParOf" srcId="{F3E3BDAC-1BEB-4E29-BE35-8BCBFD56921C}" destId="{BA59B125-93DB-4892-A5FB-D555E264C5C3}" srcOrd="1" destOrd="0" presId="urn:microsoft.com/office/officeart/2005/8/layout/orgChart1"/>
    <dgm:cxn modelId="{52380CFF-F51F-4564-BF5C-4669B4C8F839}" type="presParOf" srcId="{BA59B125-93DB-4892-A5FB-D555E264C5C3}" destId="{A28BA982-9DDF-45D4-901B-BC2665324E62}" srcOrd="0" destOrd="0" presId="urn:microsoft.com/office/officeart/2005/8/layout/orgChart1"/>
    <dgm:cxn modelId="{F2DA1115-1165-43F9-A452-ED37406DB938}" type="presParOf" srcId="{BA59B125-93DB-4892-A5FB-D555E264C5C3}" destId="{FF308E3F-FA65-4920-B624-843F87D403C3}" srcOrd="1" destOrd="0" presId="urn:microsoft.com/office/officeart/2005/8/layout/orgChart1"/>
    <dgm:cxn modelId="{3234D46B-CE67-4300-88CC-44991560D395}" type="presParOf" srcId="{FF308E3F-FA65-4920-B624-843F87D403C3}" destId="{8F935144-C97C-407A-A897-437045BB2395}" srcOrd="0" destOrd="0" presId="urn:microsoft.com/office/officeart/2005/8/layout/orgChart1"/>
    <dgm:cxn modelId="{3197CCD6-D152-4641-BEEF-A42065BCCE5E}" type="presParOf" srcId="{8F935144-C97C-407A-A897-437045BB2395}" destId="{8E744839-5301-4793-A4F7-C7D05FDD0BE9}" srcOrd="0" destOrd="0" presId="urn:microsoft.com/office/officeart/2005/8/layout/orgChart1"/>
    <dgm:cxn modelId="{FDD4E4B2-E0BC-45D8-9639-4D5B9326BF76}" type="presParOf" srcId="{8F935144-C97C-407A-A897-437045BB2395}" destId="{57544E3C-9F18-43FB-BB49-F2745D974B2C}" srcOrd="1" destOrd="0" presId="urn:microsoft.com/office/officeart/2005/8/layout/orgChart1"/>
    <dgm:cxn modelId="{6ED359ED-164A-4B36-A20E-F981C46D0123}" type="presParOf" srcId="{FF308E3F-FA65-4920-B624-843F87D403C3}" destId="{D845D56C-013D-459A-992A-C5646D13777D}" srcOrd="1" destOrd="0" presId="urn:microsoft.com/office/officeart/2005/8/layout/orgChart1"/>
    <dgm:cxn modelId="{6104B6A6-7896-409B-ABE2-1E1003066D6F}" type="presParOf" srcId="{FF308E3F-FA65-4920-B624-843F87D403C3}" destId="{14285503-5003-4FB6-96F4-416F4AABC147}" srcOrd="2" destOrd="0" presId="urn:microsoft.com/office/officeart/2005/8/layout/orgChart1"/>
    <dgm:cxn modelId="{FEF729FD-3A15-462C-9EEA-4E68BEB324E5}" type="presParOf" srcId="{BA59B125-93DB-4892-A5FB-D555E264C5C3}" destId="{7FE7FDD2-85B1-442D-924F-C88C94F94F4B}" srcOrd="2" destOrd="0" presId="urn:microsoft.com/office/officeart/2005/8/layout/orgChart1"/>
    <dgm:cxn modelId="{7D0B20AD-2E3F-44BE-A31C-9D97200208F7}" type="presParOf" srcId="{BA59B125-93DB-4892-A5FB-D555E264C5C3}" destId="{0EDACEE4-85A6-4E92-B9AC-97FA988F8A17}" srcOrd="3" destOrd="0" presId="urn:microsoft.com/office/officeart/2005/8/layout/orgChart1"/>
    <dgm:cxn modelId="{BCAA909C-48FC-4251-975B-53440AE9A6BD}" type="presParOf" srcId="{0EDACEE4-85A6-4E92-B9AC-97FA988F8A17}" destId="{46E2FFC7-0D99-4B7D-91A0-8C86EA02C8F1}" srcOrd="0" destOrd="0" presId="urn:microsoft.com/office/officeart/2005/8/layout/orgChart1"/>
    <dgm:cxn modelId="{1C218AAC-AE0B-4F14-82D3-F57A41B2B008}" type="presParOf" srcId="{46E2FFC7-0D99-4B7D-91A0-8C86EA02C8F1}" destId="{2A39AE0D-2998-4C6A-9D55-F136A3227F64}" srcOrd="0" destOrd="0" presId="urn:microsoft.com/office/officeart/2005/8/layout/orgChart1"/>
    <dgm:cxn modelId="{B3C4A853-DB49-48A4-96CF-3420A67C0287}" type="presParOf" srcId="{46E2FFC7-0D99-4B7D-91A0-8C86EA02C8F1}" destId="{643056A9-6247-4D3B-9E41-AB8FF1BE28EE}" srcOrd="1" destOrd="0" presId="urn:microsoft.com/office/officeart/2005/8/layout/orgChart1"/>
    <dgm:cxn modelId="{5D3DA9A7-8B93-467B-B031-C76415024E15}" type="presParOf" srcId="{0EDACEE4-85A6-4E92-B9AC-97FA988F8A17}" destId="{29BDFE29-11B7-493D-9F9B-4F5F1BD405D7}" srcOrd="1" destOrd="0" presId="urn:microsoft.com/office/officeart/2005/8/layout/orgChart1"/>
    <dgm:cxn modelId="{0FBB8526-D462-4C81-A9FD-F9B60CC0CB88}" type="presParOf" srcId="{0EDACEE4-85A6-4E92-B9AC-97FA988F8A17}" destId="{282A9046-BC44-4A55-B67D-740D3BCCD196}" srcOrd="2" destOrd="0" presId="urn:microsoft.com/office/officeart/2005/8/layout/orgChart1"/>
    <dgm:cxn modelId="{0313BA60-7B50-4BE3-80B3-68ED6B0014BD}" type="presParOf" srcId="{BA59B125-93DB-4892-A5FB-D555E264C5C3}" destId="{027B4E07-4EBC-4BC8-8317-6DB4A19FFB89}" srcOrd="4" destOrd="0" presId="urn:microsoft.com/office/officeart/2005/8/layout/orgChart1"/>
    <dgm:cxn modelId="{C602CB91-29E1-4F61-B79E-6D523946AAE3}" type="presParOf" srcId="{BA59B125-93DB-4892-A5FB-D555E264C5C3}" destId="{AAD64080-7154-406F-8C7F-C49AA2E60CB4}" srcOrd="5" destOrd="0" presId="urn:microsoft.com/office/officeart/2005/8/layout/orgChart1"/>
    <dgm:cxn modelId="{2C08922F-1FEC-471F-BB63-A8383FD5EF80}" type="presParOf" srcId="{AAD64080-7154-406F-8C7F-C49AA2E60CB4}" destId="{CC07EBE1-81BF-428C-B2A9-C853C19CA4CF}" srcOrd="0" destOrd="0" presId="urn:microsoft.com/office/officeart/2005/8/layout/orgChart1"/>
    <dgm:cxn modelId="{6B78421C-9366-43F1-ACB4-A587DE97EFC4}" type="presParOf" srcId="{CC07EBE1-81BF-428C-B2A9-C853C19CA4CF}" destId="{A857FF94-F0AC-4E87-B3B1-34BABABA8D2B}" srcOrd="0" destOrd="0" presId="urn:microsoft.com/office/officeart/2005/8/layout/orgChart1"/>
    <dgm:cxn modelId="{D65D8D7A-C9BC-42DE-A8C2-4F0A6EC3C966}" type="presParOf" srcId="{CC07EBE1-81BF-428C-B2A9-C853C19CA4CF}" destId="{7DCFD3EB-898F-4E40-ACAF-2FC83A64B4DD}" srcOrd="1" destOrd="0" presId="urn:microsoft.com/office/officeart/2005/8/layout/orgChart1"/>
    <dgm:cxn modelId="{28240297-71F3-4846-8C4C-FBFA779C1944}" type="presParOf" srcId="{AAD64080-7154-406F-8C7F-C49AA2E60CB4}" destId="{A29F0B0D-AB59-4F71-A99D-DCBA844E4194}" srcOrd="1" destOrd="0" presId="urn:microsoft.com/office/officeart/2005/8/layout/orgChart1"/>
    <dgm:cxn modelId="{52353E8C-D3F3-409C-8A93-0085CD362B06}" type="presParOf" srcId="{AAD64080-7154-406F-8C7F-C49AA2E60CB4}" destId="{79936644-4E1C-4415-A4C2-774649741839}" srcOrd="2" destOrd="0" presId="urn:microsoft.com/office/officeart/2005/8/layout/orgChart1"/>
    <dgm:cxn modelId="{663B4112-D14A-4F56-975D-242FDD55977B}" type="presParOf" srcId="{BA59B125-93DB-4892-A5FB-D555E264C5C3}" destId="{A5F1C5BA-BE24-4FD8-A429-261CC818E31C}" srcOrd="6" destOrd="0" presId="urn:microsoft.com/office/officeart/2005/8/layout/orgChart1"/>
    <dgm:cxn modelId="{3C3EF159-1412-4673-A10D-407419669B26}" type="presParOf" srcId="{BA59B125-93DB-4892-A5FB-D555E264C5C3}" destId="{8627C2C8-8CA6-4A66-9007-69CB9EC2D3AE}" srcOrd="7" destOrd="0" presId="urn:microsoft.com/office/officeart/2005/8/layout/orgChart1"/>
    <dgm:cxn modelId="{77FBF70A-5E48-434F-A968-D9A981679CAC}" type="presParOf" srcId="{8627C2C8-8CA6-4A66-9007-69CB9EC2D3AE}" destId="{2E0F69D2-D10D-4D2B-8A3F-ABC183D54C3D}" srcOrd="0" destOrd="0" presId="urn:microsoft.com/office/officeart/2005/8/layout/orgChart1"/>
    <dgm:cxn modelId="{6237A1CB-4602-48C4-9B95-D39743D29B35}" type="presParOf" srcId="{2E0F69D2-D10D-4D2B-8A3F-ABC183D54C3D}" destId="{31EA975D-3AA0-4757-B811-37841E7F7FF9}" srcOrd="0" destOrd="0" presId="urn:microsoft.com/office/officeart/2005/8/layout/orgChart1"/>
    <dgm:cxn modelId="{F41AF227-2E8F-4139-B64D-076D11FBA47A}" type="presParOf" srcId="{2E0F69D2-D10D-4D2B-8A3F-ABC183D54C3D}" destId="{65E3C7FE-9E4D-4D11-BFF9-20A1A925AE5C}" srcOrd="1" destOrd="0" presId="urn:microsoft.com/office/officeart/2005/8/layout/orgChart1"/>
    <dgm:cxn modelId="{DC53FBAE-2D8C-48B9-8F34-16378F03F490}" type="presParOf" srcId="{8627C2C8-8CA6-4A66-9007-69CB9EC2D3AE}" destId="{E8A495D4-3518-45DF-A62B-14517CBCCA4A}" srcOrd="1" destOrd="0" presId="urn:microsoft.com/office/officeart/2005/8/layout/orgChart1"/>
    <dgm:cxn modelId="{5E06EA0E-6E15-4E62-B0E2-E6DD97A40EE7}" type="presParOf" srcId="{E8A495D4-3518-45DF-A62B-14517CBCCA4A}" destId="{FC62B6B3-EDA3-4BF1-A015-952442FC093A}" srcOrd="0" destOrd="0" presId="urn:microsoft.com/office/officeart/2005/8/layout/orgChart1"/>
    <dgm:cxn modelId="{DCAF88CA-E7B9-47E3-86B4-15C3BA5A3DDC}" type="presParOf" srcId="{E8A495D4-3518-45DF-A62B-14517CBCCA4A}" destId="{8CBA0764-AB23-4070-ACEA-A82B890F737A}" srcOrd="1" destOrd="0" presId="urn:microsoft.com/office/officeart/2005/8/layout/orgChart1"/>
    <dgm:cxn modelId="{89ECD974-B4DA-4168-8975-0CA0C089A673}" type="presParOf" srcId="{8CBA0764-AB23-4070-ACEA-A82B890F737A}" destId="{3710518C-B918-4849-84EB-ABC473993972}" srcOrd="0" destOrd="0" presId="urn:microsoft.com/office/officeart/2005/8/layout/orgChart1"/>
    <dgm:cxn modelId="{78DD35E7-6C7A-4D4B-81B3-1A48D6B22733}" type="presParOf" srcId="{3710518C-B918-4849-84EB-ABC473993972}" destId="{1CB42FB7-CB90-46FE-91AA-31B079D17D38}" srcOrd="0" destOrd="0" presId="urn:microsoft.com/office/officeart/2005/8/layout/orgChart1"/>
    <dgm:cxn modelId="{94940B0C-0A85-4334-85BB-50C2B3BF8BDC}" type="presParOf" srcId="{3710518C-B918-4849-84EB-ABC473993972}" destId="{FB6EC242-EA75-44F6-A589-7DBCE76EF4A0}" srcOrd="1" destOrd="0" presId="urn:microsoft.com/office/officeart/2005/8/layout/orgChart1"/>
    <dgm:cxn modelId="{E6CF9F1A-C333-46D8-8C01-6F29180DFBA9}" type="presParOf" srcId="{8CBA0764-AB23-4070-ACEA-A82B890F737A}" destId="{740124C8-982B-4D96-82C1-49ECD51EB0BA}" srcOrd="1" destOrd="0" presId="urn:microsoft.com/office/officeart/2005/8/layout/orgChart1"/>
    <dgm:cxn modelId="{3B4FE38E-A054-46A4-A39E-9CCBED266ACB}" type="presParOf" srcId="{740124C8-982B-4D96-82C1-49ECD51EB0BA}" destId="{96B5F920-62D9-430F-AA04-51D2988925FE}" srcOrd="0" destOrd="0" presId="urn:microsoft.com/office/officeart/2005/8/layout/orgChart1"/>
    <dgm:cxn modelId="{9A3E8ADC-C2B7-47E6-9BF8-4D547386BC5C}" type="presParOf" srcId="{740124C8-982B-4D96-82C1-49ECD51EB0BA}" destId="{4133C971-A2CC-4D53-BDFF-99EECF44BEE5}" srcOrd="1" destOrd="0" presId="urn:microsoft.com/office/officeart/2005/8/layout/orgChart1"/>
    <dgm:cxn modelId="{CE2E5D17-12C5-4250-A789-7F540E334BAA}" type="presParOf" srcId="{4133C971-A2CC-4D53-BDFF-99EECF44BEE5}" destId="{516F620F-B699-4254-9890-7EA14E8A6230}" srcOrd="0" destOrd="0" presId="urn:microsoft.com/office/officeart/2005/8/layout/orgChart1"/>
    <dgm:cxn modelId="{99FBCA3B-C56D-4053-BFAA-4D48DBEF1914}" type="presParOf" srcId="{516F620F-B699-4254-9890-7EA14E8A6230}" destId="{1CA53D67-5EDF-4444-9CB1-4D348568654A}" srcOrd="0" destOrd="0" presId="urn:microsoft.com/office/officeart/2005/8/layout/orgChart1"/>
    <dgm:cxn modelId="{293C4A3D-285E-4A38-90C9-BC9171DC2D78}" type="presParOf" srcId="{516F620F-B699-4254-9890-7EA14E8A6230}" destId="{F73A833E-6CC0-4DEB-BB65-39C45BEEC43B}" srcOrd="1" destOrd="0" presId="urn:microsoft.com/office/officeart/2005/8/layout/orgChart1"/>
    <dgm:cxn modelId="{AC489711-0DD5-46CF-8B86-43F18B493451}" type="presParOf" srcId="{4133C971-A2CC-4D53-BDFF-99EECF44BEE5}" destId="{BE882020-01FB-416B-8C9A-1DCBEFB3FEA8}" srcOrd="1" destOrd="0" presId="urn:microsoft.com/office/officeart/2005/8/layout/orgChart1"/>
    <dgm:cxn modelId="{6B32C437-BB09-4992-ABE0-902650322571}" type="presParOf" srcId="{4133C971-A2CC-4D53-BDFF-99EECF44BEE5}" destId="{7D4DBAE0-08F0-4FBC-BB18-9B9084708B0B}" srcOrd="2" destOrd="0" presId="urn:microsoft.com/office/officeart/2005/8/layout/orgChart1"/>
    <dgm:cxn modelId="{C987D685-9122-408B-AEE7-EA7908BC667C}" type="presParOf" srcId="{8CBA0764-AB23-4070-ACEA-A82B890F737A}" destId="{0A1001B7-93B3-44DB-817A-85BC460B568C}" srcOrd="2" destOrd="0" presId="urn:microsoft.com/office/officeart/2005/8/layout/orgChart1"/>
    <dgm:cxn modelId="{296F2989-CF8D-4824-BB6E-228363194D1B}" type="presParOf" srcId="{E8A495D4-3518-45DF-A62B-14517CBCCA4A}" destId="{2F95B82E-27DF-4F0B-AEC0-E782E81BEEBB}" srcOrd="2" destOrd="0" presId="urn:microsoft.com/office/officeart/2005/8/layout/orgChart1"/>
    <dgm:cxn modelId="{5409CA54-610E-40B4-89CF-5AAB534F036F}" type="presParOf" srcId="{E8A495D4-3518-45DF-A62B-14517CBCCA4A}" destId="{011D167B-0890-49BA-AF67-209D154BA743}" srcOrd="3" destOrd="0" presId="urn:microsoft.com/office/officeart/2005/8/layout/orgChart1"/>
    <dgm:cxn modelId="{F997940E-023B-449D-8AFD-F5424EF08DEC}" type="presParOf" srcId="{011D167B-0890-49BA-AF67-209D154BA743}" destId="{DA1EBC05-C1FF-429F-A599-3D739CDCBB24}" srcOrd="0" destOrd="0" presId="urn:microsoft.com/office/officeart/2005/8/layout/orgChart1"/>
    <dgm:cxn modelId="{D112BEDB-BD15-4055-BB20-C25C1FF1AE96}" type="presParOf" srcId="{DA1EBC05-C1FF-429F-A599-3D739CDCBB24}" destId="{85C2758E-76CE-46C2-A6E9-B71B34B21266}" srcOrd="0" destOrd="0" presId="urn:microsoft.com/office/officeart/2005/8/layout/orgChart1"/>
    <dgm:cxn modelId="{A3116F4D-55B1-4E8E-8545-37894BA18FF0}" type="presParOf" srcId="{DA1EBC05-C1FF-429F-A599-3D739CDCBB24}" destId="{0AC39B8F-DDE6-4862-B47C-8043BF827641}" srcOrd="1" destOrd="0" presId="urn:microsoft.com/office/officeart/2005/8/layout/orgChart1"/>
    <dgm:cxn modelId="{0B83DF6B-D8B6-4BD2-A4D4-2BE7C80E2839}" type="presParOf" srcId="{011D167B-0890-49BA-AF67-209D154BA743}" destId="{BBD114B1-6051-4EF8-8EF5-EAAFD91FCEC0}" srcOrd="1" destOrd="0" presId="urn:microsoft.com/office/officeart/2005/8/layout/orgChart1"/>
    <dgm:cxn modelId="{18433DDA-5D1C-49C6-A830-393BEF3F795B}" type="presParOf" srcId="{011D167B-0890-49BA-AF67-209D154BA743}" destId="{120C0024-C03C-4DBC-AF41-D103F850CC5A}" srcOrd="2" destOrd="0" presId="urn:microsoft.com/office/officeart/2005/8/layout/orgChart1"/>
    <dgm:cxn modelId="{B86AC8A6-E2FB-414E-BD17-5BE92F71F0D7}" type="presParOf" srcId="{8627C2C8-8CA6-4A66-9007-69CB9EC2D3AE}" destId="{55CE2A71-2E76-42EC-8614-7BD612AEFED5}" srcOrd="2" destOrd="0" presId="urn:microsoft.com/office/officeart/2005/8/layout/orgChart1"/>
    <dgm:cxn modelId="{DA2F066C-9201-4DBD-8682-8C14F0646EAF}" type="presParOf" srcId="{F3E3BDAC-1BEB-4E29-BE35-8BCBFD56921C}" destId="{F8AB4DB3-01BD-4DFE-AE53-E62FEE8B740C}" srcOrd="2" destOrd="0" presId="urn:microsoft.com/office/officeart/2005/8/layout/orgChart1"/>
    <dgm:cxn modelId="{EB3021CC-B8C1-4C21-9DFB-0564CF3947F3}" type="presParOf" srcId="{4E1F3EDB-4E91-49D5-9F25-A860AB4FE9BB}" destId="{460F6CB5-61CE-4102-B1C9-4A1019D7F48D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31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41E56BC7-34EB-4F3F-9BBE-3079FFAF400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33519490-AD53-4833-847A-84DF5398A423}" type="pres">
      <dgm:prSet presAssocID="{41E56BC7-34EB-4F3F-9BBE-3079FFAF40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A9B2CF0F-CCFE-4866-BC41-DE916C51F33C}" type="presOf" srcId="{41E56BC7-34EB-4F3F-9BBE-3079FFAF4001}" destId="{33519490-AD53-4833-847A-84DF5398A423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4B51D803-8AB5-4565-A20C-3A577774787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B1C3FA78-5169-4C31-BF54-2BA8595948DF}" type="pres">
      <dgm:prSet presAssocID="{4B51D803-8AB5-4565-A20C-3A57777478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E457D474-2182-4ACF-BBB4-A3A6EAB117C9}" type="presOf" srcId="{4B51D803-8AB5-4565-A20C-3A5777747876}" destId="{B1C3FA78-5169-4C31-BF54-2BA8595948DF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0A822E14-EDD3-43A4-A2A9-0E0037285CD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7B3AFE2E-8EA2-4497-9720-8BC5079B3B47}" type="pres">
      <dgm:prSet presAssocID="{0A822E14-EDD3-43A4-A2A9-0E0037285C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0968C964-8F7E-45B0-B9E1-3B5CF7C1F85D}" type="presOf" srcId="{0A822E14-EDD3-43A4-A2A9-0E0037285CDC}" destId="{7B3AFE2E-8EA2-4497-9720-8BC5079B3B47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1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EBA69BEA-D794-4989-A256-1B052FB5A5A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6D14A867-521F-423E-9EBA-46346651A159}" type="pres">
      <dgm:prSet presAssocID="{EBA69BEA-D794-4989-A256-1B052FB5A5A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77BBB5AE-6A16-4F96-AC18-4A5FA9D3331D}" type="presOf" srcId="{EBA69BEA-D794-4989-A256-1B052FB5A5A4}" destId="{6D14A867-521F-423E-9EBA-46346651A159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21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6A793246-E7A5-48BD-BB6A-8572464E59D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F9EADF2F-A585-4F3C-8E12-B1E3AF1DA487}" type="pres">
      <dgm:prSet presAssocID="{6A793246-E7A5-48BD-BB6A-8572464E59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DA88C5AE-4CD9-4F9C-B21C-FDDB06593500}" type="presOf" srcId="{6A793246-E7A5-48BD-BB6A-8572464E59D0}" destId="{F9EADF2F-A585-4F3C-8E12-B1E3AF1DA487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2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1B7526-2334-4AF6-8938-21B0270AF02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922C1A2C-5F5E-4A6F-ABD1-43B5A000C972}" type="pres">
      <dgm:prSet presAssocID="{761B7526-2334-4AF6-8938-21B0270AF02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4AAEC8F8-2E8F-4BFD-AEF1-2CB9F52935A2}" type="presOf" srcId="{761B7526-2334-4AF6-8938-21B0270AF028}" destId="{922C1A2C-5F5E-4A6F-ABD1-43B5A000C972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C98C7766-1E02-4D62-BB70-E5BE0DD9B90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AA3506E8-AC00-417E-8296-02A25B231867}" type="pres">
      <dgm:prSet presAssocID="{C98C7766-1E02-4D62-BB70-E5BE0DD9B90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735FC029-66B9-446A-9070-6AA362652C35}" type="presOf" srcId="{C98C7766-1E02-4D62-BB70-E5BE0DD9B907}" destId="{AA3506E8-AC00-417E-8296-02A25B231867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31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87A57540-88CC-4140-957B-34B63DB09D1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72E9311F-CFD2-4F50-A01D-8A0317B93E0E}">
      <dgm:prSet phldrT="[Text]"/>
      <dgm:spPr>
        <a:solidFill>
          <a:srgbClr val="92D050"/>
        </a:solidFill>
      </dgm:spPr>
      <dgm:t>
        <a:bodyPr/>
        <a:lstStyle/>
        <a:p>
          <a:r>
            <a:rPr lang="sv-SE" dirty="0" smtClean="0"/>
            <a:t>Java</a:t>
          </a:r>
          <a:endParaRPr lang="sv-SE" dirty="0"/>
        </a:p>
      </dgm:t>
    </dgm:pt>
    <dgm:pt modelId="{A731E962-C77C-4ADC-B586-98995D7E8C6E}" type="parTrans" cxnId="{4A29EDB3-1397-4A15-A0F4-286E3EA195C7}">
      <dgm:prSet/>
      <dgm:spPr/>
      <dgm:t>
        <a:bodyPr/>
        <a:lstStyle/>
        <a:p>
          <a:endParaRPr lang="sv-SE"/>
        </a:p>
      </dgm:t>
    </dgm:pt>
    <dgm:pt modelId="{4D1373AD-38DD-4FE5-8971-A72DFAFAAA9F}" type="sibTrans" cxnId="{4A29EDB3-1397-4A15-A0F4-286E3EA195C7}">
      <dgm:prSet/>
      <dgm:spPr/>
      <dgm:t>
        <a:bodyPr/>
        <a:lstStyle/>
        <a:p>
          <a:endParaRPr lang="sv-SE"/>
        </a:p>
      </dgm:t>
    </dgm:pt>
    <dgm:pt modelId="{9F71523C-9453-45B0-ACEA-9BBC211185B9}">
      <dgm:prSet phldrT="[Text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Simulation Main</a:t>
          </a:r>
          <a:endParaRPr lang="sv-SE" dirty="0"/>
        </a:p>
      </dgm:t>
    </dgm:pt>
    <dgm:pt modelId="{EE78A127-BD93-4824-8044-7A3F4C301E2A}" type="parTrans" cxnId="{E92CF192-580A-4615-BA67-F3068A5A6399}">
      <dgm:prSet/>
      <dgm:spPr/>
      <dgm:t>
        <a:bodyPr/>
        <a:lstStyle/>
        <a:p>
          <a:endParaRPr lang="sv-SE"/>
        </a:p>
      </dgm:t>
    </dgm:pt>
    <dgm:pt modelId="{30BBE4E7-6BBD-4939-9A26-C52B211E3211}" type="sibTrans" cxnId="{E92CF192-580A-4615-BA67-F3068A5A6399}">
      <dgm:prSet/>
      <dgm:spPr/>
      <dgm:t>
        <a:bodyPr/>
        <a:lstStyle/>
        <a:p>
          <a:endParaRPr lang="sv-SE"/>
        </a:p>
      </dgm:t>
    </dgm:pt>
    <dgm:pt modelId="{319C9C44-BA0F-4A66-8070-C630E4B4D22B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sv-SE" dirty="0" smtClean="0"/>
            <a:t>Simulation Data</a:t>
          </a:r>
          <a:endParaRPr lang="sv-SE" dirty="0"/>
        </a:p>
      </dgm:t>
    </dgm:pt>
    <dgm:pt modelId="{1EE43303-4A99-430C-B44D-5DD7F8CB81B1}" type="parTrans" cxnId="{911CBAB4-7DA0-456C-A902-EC0ABCF5962C}">
      <dgm:prSet/>
      <dgm:spPr/>
      <dgm:t>
        <a:bodyPr/>
        <a:lstStyle/>
        <a:p>
          <a:endParaRPr lang="sv-SE"/>
        </a:p>
      </dgm:t>
    </dgm:pt>
    <dgm:pt modelId="{98A89E88-CB7A-47A6-A6E4-BF2122ECA4EF}" type="sibTrans" cxnId="{911CBAB4-7DA0-456C-A902-EC0ABCF5962C}">
      <dgm:prSet/>
      <dgm:spPr/>
      <dgm:t>
        <a:bodyPr/>
        <a:lstStyle/>
        <a:p>
          <a:endParaRPr lang="sv-SE"/>
        </a:p>
      </dgm:t>
    </dgm:pt>
    <dgm:pt modelId="{EDF35CB6-5DF8-4C87-A1F3-C5705263F0E5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GUI</a:t>
          </a:r>
          <a:endParaRPr lang="sv-SE" dirty="0"/>
        </a:p>
      </dgm:t>
    </dgm:pt>
    <dgm:pt modelId="{76DECDD6-1AA1-49C8-A354-35F30024FCBF}" type="parTrans" cxnId="{E6BFA7CA-F46B-415D-9185-1A0B0B9AE8BE}">
      <dgm:prSet/>
      <dgm:spPr/>
      <dgm:t>
        <a:bodyPr/>
        <a:lstStyle/>
        <a:p>
          <a:endParaRPr lang="sv-SE"/>
        </a:p>
      </dgm:t>
    </dgm:pt>
    <dgm:pt modelId="{E958C694-8373-4269-BB2B-7EF009200305}" type="sibTrans" cxnId="{E6BFA7CA-F46B-415D-9185-1A0B0B9AE8BE}">
      <dgm:prSet/>
      <dgm:spPr/>
      <dgm:t>
        <a:bodyPr/>
        <a:lstStyle/>
        <a:p>
          <a:endParaRPr lang="sv-SE"/>
        </a:p>
      </dgm:t>
    </dgm:pt>
    <dgm:pt modelId="{F9384798-D48A-41A5-A7F2-961A11627C76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err="1" smtClean="0"/>
            <a:t>InputBox</a:t>
          </a:r>
          <a:endParaRPr lang="sv-SE" dirty="0"/>
        </a:p>
      </dgm:t>
    </dgm:pt>
    <dgm:pt modelId="{E1AC15D4-91F6-4452-BE34-BAE1C5D617C4}" type="parTrans" cxnId="{9602B3A9-502D-485C-969A-22FB5EE9DEB2}">
      <dgm:prSet/>
      <dgm:spPr/>
      <dgm:t>
        <a:bodyPr/>
        <a:lstStyle/>
        <a:p>
          <a:endParaRPr lang="sv-SE"/>
        </a:p>
      </dgm:t>
    </dgm:pt>
    <dgm:pt modelId="{0D338164-EE75-4197-8D0E-013E028AD0AE}" type="sibTrans" cxnId="{9602B3A9-502D-485C-969A-22FB5EE9DEB2}">
      <dgm:prSet/>
      <dgm:spPr/>
      <dgm:t>
        <a:bodyPr/>
        <a:lstStyle/>
        <a:p>
          <a:endParaRPr lang="sv-SE"/>
        </a:p>
      </dgm:t>
    </dgm:pt>
    <dgm:pt modelId="{05F9B87C-356D-4B46-BC02-EB76EAC23976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Simulation</a:t>
          </a:r>
          <a:endParaRPr lang="sv-SE" dirty="0"/>
        </a:p>
      </dgm:t>
    </dgm:pt>
    <dgm:pt modelId="{11E2D382-40B0-4583-BED6-1D88B95C83B8}" type="parTrans" cxnId="{496A2980-8705-4DA0-A90F-DE93039C32CE}">
      <dgm:prSet/>
      <dgm:spPr/>
      <dgm:t>
        <a:bodyPr/>
        <a:lstStyle/>
        <a:p>
          <a:endParaRPr lang="sv-SE"/>
        </a:p>
      </dgm:t>
    </dgm:pt>
    <dgm:pt modelId="{63B790AC-F406-4460-A6CC-FE835481593D}" type="sibTrans" cxnId="{496A2980-8705-4DA0-A90F-DE93039C32CE}">
      <dgm:prSet/>
      <dgm:spPr/>
      <dgm:t>
        <a:bodyPr/>
        <a:lstStyle/>
        <a:p>
          <a:endParaRPr lang="sv-SE"/>
        </a:p>
      </dgm:t>
    </dgm:pt>
    <dgm:pt modelId="{C6F06078-CB0E-4632-9369-3299394AC36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sv-SE" dirty="0" err="1" smtClean="0"/>
            <a:t>Establish</a:t>
          </a:r>
          <a:r>
            <a:rPr lang="sv-SE" dirty="0" smtClean="0"/>
            <a:t> Connection</a:t>
          </a:r>
        </a:p>
      </dgm:t>
    </dgm:pt>
    <dgm:pt modelId="{52D9D92E-82EB-4924-846B-A491803F7779}" type="parTrans" cxnId="{A2AF9C63-2E7C-4403-AE14-1C4B6F033328}">
      <dgm:prSet/>
      <dgm:spPr/>
      <dgm:t>
        <a:bodyPr/>
        <a:lstStyle/>
        <a:p>
          <a:endParaRPr lang="sv-SE"/>
        </a:p>
      </dgm:t>
    </dgm:pt>
    <dgm:pt modelId="{DF375D4D-36EC-4B97-942F-8047305620B0}" type="sibTrans" cxnId="{A2AF9C63-2E7C-4403-AE14-1C4B6F033328}">
      <dgm:prSet/>
      <dgm:spPr/>
      <dgm:t>
        <a:bodyPr/>
        <a:lstStyle/>
        <a:p>
          <a:endParaRPr lang="sv-SE"/>
        </a:p>
      </dgm:t>
    </dgm:pt>
    <dgm:pt modelId="{955F4996-DC0D-4A39-932C-45EAD159D5A3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Connection check</a:t>
          </a:r>
          <a:endParaRPr lang="sv-SE" dirty="0"/>
        </a:p>
      </dgm:t>
    </dgm:pt>
    <dgm:pt modelId="{7C4B5EBA-65D0-4F54-B1C6-204DB297708A}" type="parTrans" cxnId="{3667A64D-459C-4F21-A1D0-3AC25C779674}">
      <dgm:prSet/>
      <dgm:spPr/>
      <dgm:t>
        <a:bodyPr/>
        <a:lstStyle/>
        <a:p>
          <a:endParaRPr lang="sv-SE"/>
        </a:p>
      </dgm:t>
    </dgm:pt>
    <dgm:pt modelId="{4044CC7F-DBA6-4436-9956-C79618343CF8}" type="sibTrans" cxnId="{3667A64D-459C-4F21-A1D0-3AC25C779674}">
      <dgm:prSet/>
      <dgm:spPr/>
      <dgm:t>
        <a:bodyPr/>
        <a:lstStyle/>
        <a:p>
          <a:endParaRPr lang="sv-SE"/>
        </a:p>
      </dgm:t>
    </dgm:pt>
    <dgm:pt modelId="{BE31B1FC-5531-4A48-A0E6-81F2D02731C7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err="1" smtClean="0"/>
            <a:t>StudentSpawner</a:t>
          </a:r>
          <a:endParaRPr lang="sv-SE" dirty="0"/>
        </a:p>
      </dgm:t>
    </dgm:pt>
    <dgm:pt modelId="{BB327A50-BDFB-4F10-8F71-F6257D229655}" type="parTrans" cxnId="{6A2428D6-B6E8-4584-A734-D15DADB94E06}">
      <dgm:prSet/>
      <dgm:spPr/>
      <dgm:t>
        <a:bodyPr/>
        <a:lstStyle/>
        <a:p>
          <a:endParaRPr lang="sv-SE"/>
        </a:p>
      </dgm:t>
    </dgm:pt>
    <dgm:pt modelId="{679A2CC9-F4B3-4053-8241-32E5EF793ABB}" type="sibTrans" cxnId="{6A2428D6-B6E8-4584-A734-D15DADB94E06}">
      <dgm:prSet/>
      <dgm:spPr/>
      <dgm:t>
        <a:bodyPr/>
        <a:lstStyle/>
        <a:p>
          <a:endParaRPr lang="sv-SE"/>
        </a:p>
      </dgm:t>
    </dgm:pt>
    <dgm:pt modelId="{5D380CDB-2547-4C94-9536-DD401DE1AFEB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Communicator</a:t>
          </a:r>
          <a:endParaRPr lang="sv-SE" dirty="0"/>
        </a:p>
      </dgm:t>
    </dgm:pt>
    <dgm:pt modelId="{94C810ED-7C62-425C-81EC-AB93D7EBF361}" type="parTrans" cxnId="{E02937A2-D74E-4606-973B-9BD664624915}">
      <dgm:prSet/>
      <dgm:spPr/>
      <dgm:t>
        <a:bodyPr/>
        <a:lstStyle/>
        <a:p>
          <a:endParaRPr lang="sv-SE"/>
        </a:p>
      </dgm:t>
    </dgm:pt>
    <dgm:pt modelId="{59D18CFA-9BBA-46D9-9A16-B6468FA9A329}" type="sibTrans" cxnId="{E02937A2-D74E-4606-973B-9BD664624915}">
      <dgm:prSet/>
      <dgm:spPr/>
      <dgm:t>
        <a:bodyPr/>
        <a:lstStyle/>
        <a:p>
          <a:endParaRPr lang="sv-SE"/>
        </a:p>
      </dgm:t>
    </dgm:pt>
    <dgm:pt modelId="{F4FD2B2A-910E-4D60-B118-A16D9D988A8A}" type="pres">
      <dgm:prSet presAssocID="{87A57540-88CC-4140-957B-34B63DB09D1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  <dgm:pt modelId="{4E1F3EDB-4E91-49D5-9F25-A860AB4FE9BB}" type="pres">
      <dgm:prSet presAssocID="{72E9311F-CFD2-4F50-A01D-8A0317B93E0E}" presName="hierRoot1" presStyleCnt="0">
        <dgm:presLayoutVars>
          <dgm:hierBranch val="init"/>
        </dgm:presLayoutVars>
      </dgm:prSet>
      <dgm:spPr/>
    </dgm:pt>
    <dgm:pt modelId="{17219C72-D46E-45AE-8B8E-1B2BE6495B62}" type="pres">
      <dgm:prSet presAssocID="{72E9311F-CFD2-4F50-A01D-8A0317B93E0E}" presName="rootComposite1" presStyleCnt="0"/>
      <dgm:spPr/>
    </dgm:pt>
    <dgm:pt modelId="{BEBB0FB8-D123-4FA2-9B9A-276A6E37166E}" type="pres">
      <dgm:prSet presAssocID="{72E9311F-CFD2-4F50-A01D-8A0317B93E0E}" presName="rootText1" presStyleLbl="node0" presStyleIdx="0" presStyleCnt="1" custScaleX="76123" custScaleY="60506" custLinFactNeighborX="3208" custLinFactNeighborY="-6757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BEEB49C4-A8D1-4BB4-9AE7-93F6CC5966FD}" type="pres">
      <dgm:prSet presAssocID="{72E9311F-CFD2-4F50-A01D-8A0317B93E0E}" presName="rootConnector1" presStyleLbl="node1" presStyleIdx="0" presStyleCnt="0"/>
      <dgm:spPr/>
      <dgm:t>
        <a:bodyPr/>
        <a:lstStyle/>
        <a:p>
          <a:endParaRPr lang="sv-SE"/>
        </a:p>
      </dgm:t>
    </dgm:pt>
    <dgm:pt modelId="{B6871C47-CCA0-44E6-A136-DFAB1CB54D5B}" type="pres">
      <dgm:prSet presAssocID="{72E9311F-CFD2-4F50-A01D-8A0317B93E0E}" presName="hierChild2" presStyleCnt="0"/>
      <dgm:spPr/>
    </dgm:pt>
    <dgm:pt modelId="{9D1DE8D0-A140-44AE-9888-48830A5EC2F5}" type="pres">
      <dgm:prSet presAssocID="{EE78A127-BD93-4824-8044-7A3F4C301E2A}" presName="Name37" presStyleLbl="parChTrans1D2" presStyleIdx="0" presStyleCnt="1" custSzX="67416" custSzY="241903"/>
      <dgm:spPr/>
      <dgm:t>
        <a:bodyPr/>
        <a:lstStyle/>
        <a:p>
          <a:endParaRPr lang="sv-SE"/>
        </a:p>
      </dgm:t>
    </dgm:pt>
    <dgm:pt modelId="{F3E3BDAC-1BEB-4E29-BE35-8BCBFD56921C}" type="pres">
      <dgm:prSet presAssocID="{9F71523C-9453-45B0-ACEA-9BBC211185B9}" presName="hierRoot2" presStyleCnt="0">
        <dgm:presLayoutVars>
          <dgm:hierBranch val="init"/>
        </dgm:presLayoutVars>
      </dgm:prSet>
      <dgm:spPr/>
    </dgm:pt>
    <dgm:pt modelId="{81F8A52E-2884-44F6-A492-FC361DBA71C1}" type="pres">
      <dgm:prSet presAssocID="{9F71523C-9453-45B0-ACEA-9BBC211185B9}" presName="rootComposite" presStyleCnt="0"/>
      <dgm:spPr/>
    </dgm:pt>
    <dgm:pt modelId="{9ED83A0A-CE53-4E74-B277-832CDA18616D}" type="pres">
      <dgm:prSet presAssocID="{9F71523C-9453-45B0-ACEA-9BBC211185B9}" presName="rootText" presStyleLbl="node2" presStyleIdx="0" presStyleCnt="1" custScaleX="76123" custScaleY="60506" custLinFactNeighborX="-4561" custLinFactNeighborY="-23427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D4650B56-CA49-4E49-83AC-028ACB9F1C41}" type="pres">
      <dgm:prSet presAssocID="{9F71523C-9453-45B0-ACEA-9BBC211185B9}" presName="rootConnector" presStyleLbl="node2" presStyleIdx="0" presStyleCnt="1"/>
      <dgm:spPr/>
      <dgm:t>
        <a:bodyPr/>
        <a:lstStyle/>
        <a:p>
          <a:endParaRPr lang="sv-SE"/>
        </a:p>
      </dgm:t>
    </dgm:pt>
    <dgm:pt modelId="{BA59B125-93DB-4892-A5FB-D555E264C5C3}" type="pres">
      <dgm:prSet presAssocID="{9F71523C-9453-45B0-ACEA-9BBC211185B9}" presName="hierChild4" presStyleCnt="0"/>
      <dgm:spPr/>
    </dgm:pt>
    <dgm:pt modelId="{A28BA982-9DDF-45D4-901B-BC2665324E62}" type="pres">
      <dgm:prSet presAssocID="{E1AC15D4-91F6-4452-BE34-BAE1C5D617C4}" presName="Name37" presStyleLbl="parChTrans1D3" presStyleIdx="0" presStyleCnt="4" custSzX="2020015" custSzY="366803"/>
      <dgm:spPr/>
      <dgm:t>
        <a:bodyPr/>
        <a:lstStyle/>
        <a:p>
          <a:endParaRPr lang="sv-SE"/>
        </a:p>
      </dgm:t>
    </dgm:pt>
    <dgm:pt modelId="{FF308E3F-FA65-4920-B624-843F87D403C3}" type="pres">
      <dgm:prSet presAssocID="{F9384798-D48A-41A5-A7F2-961A11627C76}" presName="hierRoot2" presStyleCnt="0">
        <dgm:presLayoutVars>
          <dgm:hierBranch val="init"/>
        </dgm:presLayoutVars>
      </dgm:prSet>
      <dgm:spPr/>
    </dgm:pt>
    <dgm:pt modelId="{8F935144-C97C-407A-A897-437045BB2395}" type="pres">
      <dgm:prSet presAssocID="{F9384798-D48A-41A5-A7F2-961A11627C76}" presName="rootComposite" presStyleCnt="0"/>
      <dgm:spPr/>
    </dgm:pt>
    <dgm:pt modelId="{8E744839-5301-4793-A4F7-C7D05FDD0BE9}" type="pres">
      <dgm:prSet presAssocID="{F9384798-D48A-41A5-A7F2-961A11627C76}" presName="rootText" presStyleLbl="node3" presStyleIdx="0" presStyleCnt="4" custScaleX="70249" custScaleY="62356" custLinFactNeighborX="-24" custLinFactNeighborY="-25754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57544E3C-9F18-43FB-BB49-F2745D974B2C}" type="pres">
      <dgm:prSet presAssocID="{F9384798-D48A-41A5-A7F2-961A11627C76}" presName="rootConnector" presStyleLbl="node3" presStyleIdx="0" presStyleCnt="4"/>
      <dgm:spPr/>
      <dgm:t>
        <a:bodyPr/>
        <a:lstStyle/>
        <a:p>
          <a:endParaRPr lang="sv-SE"/>
        </a:p>
      </dgm:t>
    </dgm:pt>
    <dgm:pt modelId="{D845D56C-013D-459A-992A-C5646D13777D}" type="pres">
      <dgm:prSet presAssocID="{F9384798-D48A-41A5-A7F2-961A11627C76}" presName="hierChild4" presStyleCnt="0"/>
      <dgm:spPr/>
    </dgm:pt>
    <dgm:pt modelId="{14285503-5003-4FB6-96F4-416F4AABC147}" type="pres">
      <dgm:prSet presAssocID="{F9384798-D48A-41A5-A7F2-961A11627C76}" presName="hierChild5" presStyleCnt="0"/>
      <dgm:spPr/>
    </dgm:pt>
    <dgm:pt modelId="{7FE7FDD2-85B1-442D-924F-C88C94F94F4B}" type="pres">
      <dgm:prSet presAssocID="{76DECDD6-1AA1-49C8-A354-35F30024FCBF}" presName="Name37" presStyleLbl="parChTrans1D3" presStyleIdx="1" presStyleCnt="4" custSzX="2020015" custSzY="222941"/>
      <dgm:spPr/>
      <dgm:t>
        <a:bodyPr/>
        <a:lstStyle/>
        <a:p>
          <a:endParaRPr lang="sv-SE"/>
        </a:p>
      </dgm:t>
    </dgm:pt>
    <dgm:pt modelId="{0EDACEE4-85A6-4E92-B9AC-97FA988F8A17}" type="pres">
      <dgm:prSet presAssocID="{EDF35CB6-5DF8-4C87-A1F3-C5705263F0E5}" presName="hierRoot2" presStyleCnt="0">
        <dgm:presLayoutVars>
          <dgm:hierBranch val="init"/>
        </dgm:presLayoutVars>
      </dgm:prSet>
      <dgm:spPr/>
    </dgm:pt>
    <dgm:pt modelId="{46E2FFC7-0D99-4B7D-91A0-8C86EA02C8F1}" type="pres">
      <dgm:prSet presAssocID="{EDF35CB6-5DF8-4C87-A1F3-C5705263F0E5}" presName="rootComposite" presStyleCnt="0"/>
      <dgm:spPr/>
    </dgm:pt>
    <dgm:pt modelId="{2A39AE0D-2998-4C6A-9D55-F136A3227F64}" type="pres">
      <dgm:prSet presAssocID="{EDF35CB6-5DF8-4C87-A1F3-C5705263F0E5}" presName="rootText" presStyleLbl="node3" presStyleIdx="1" presStyleCnt="4" custScaleX="70249" custScaleY="62356" custLinFactNeighborX="-91273" custLinFactNeighborY="32685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643056A9-6247-4D3B-9E41-AB8FF1BE28EE}" type="pres">
      <dgm:prSet presAssocID="{EDF35CB6-5DF8-4C87-A1F3-C5705263F0E5}" presName="rootConnector" presStyleLbl="node3" presStyleIdx="1" presStyleCnt="4"/>
      <dgm:spPr/>
      <dgm:t>
        <a:bodyPr/>
        <a:lstStyle/>
        <a:p>
          <a:endParaRPr lang="sv-SE"/>
        </a:p>
      </dgm:t>
    </dgm:pt>
    <dgm:pt modelId="{29BDFE29-11B7-493D-9F9B-4F5F1BD405D7}" type="pres">
      <dgm:prSet presAssocID="{EDF35CB6-5DF8-4C87-A1F3-C5705263F0E5}" presName="hierChild4" presStyleCnt="0"/>
      <dgm:spPr/>
    </dgm:pt>
    <dgm:pt modelId="{282A9046-BC44-4A55-B67D-740D3BCCD196}" type="pres">
      <dgm:prSet presAssocID="{EDF35CB6-5DF8-4C87-A1F3-C5705263F0E5}" presName="hierChild5" presStyleCnt="0"/>
      <dgm:spPr/>
    </dgm:pt>
    <dgm:pt modelId="{027B4E07-4EBC-4BC8-8317-6DB4A19FFB89}" type="pres">
      <dgm:prSet presAssocID="{1EE43303-4A99-430C-B44D-5DD7F8CB81B1}" presName="Name37" presStyleLbl="parChTrans1D3" presStyleIdx="2" presStyleCnt="4" custSzX="934496" custSzY="57018"/>
      <dgm:spPr/>
      <dgm:t>
        <a:bodyPr/>
        <a:lstStyle/>
        <a:p>
          <a:endParaRPr lang="sv-SE"/>
        </a:p>
      </dgm:t>
    </dgm:pt>
    <dgm:pt modelId="{AAD64080-7154-406F-8C7F-C49AA2E60CB4}" type="pres">
      <dgm:prSet presAssocID="{319C9C44-BA0F-4A66-8070-C630E4B4D22B}" presName="hierRoot2" presStyleCnt="0">
        <dgm:presLayoutVars>
          <dgm:hierBranch val="init"/>
        </dgm:presLayoutVars>
      </dgm:prSet>
      <dgm:spPr/>
    </dgm:pt>
    <dgm:pt modelId="{CC07EBE1-81BF-428C-B2A9-C853C19CA4CF}" type="pres">
      <dgm:prSet presAssocID="{319C9C44-BA0F-4A66-8070-C630E4B4D22B}" presName="rootComposite" presStyleCnt="0"/>
      <dgm:spPr/>
    </dgm:pt>
    <dgm:pt modelId="{A857FF94-F0AC-4E87-B3B1-34BABABA8D2B}" type="pres">
      <dgm:prSet presAssocID="{319C9C44-BA0F-4A66-8070-C630E4B4D22B}" presName="rootText" presStyleLbl="node3" presStyleIdx="2" presStyleCnt="4" custScaleX="70249" custScaleY="62356" custLinFactX="-82522" custLinFactNeighborX="-100000" custLinFactNeighborY="91123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7DCFD3EB-898F-4E40-ACAF-2FC83A64B4DD}" type="pres">
      <dgm:prSet presAssocID="{319C9C44-BA0F-4A66-8070-C630E4B4D22B}" presName="rootConnector" presStyleLbl="node3" presStyleIdx="2" presStyleCnt="4"/>
      <dgm:spPr/>
      <dgm:t>
        <a:bodyPr/>
        <a:lstStyle/>
        <a:p>
          <a:endParaRPr lang="sv-SE"/>
        </a:p>
      </dgm:t>
    </dgm:pt>
    <dgm:pt modelId="{A29F0B0D-AB59-4F71-A99D-DCBA844E4194}" type="pres">
      <dgm:prSet presAssocID="{319C9C44-BA0F-4A66-8070-C630E4B4D22B}" presName="hierChild4" presStyleCnt="0"/>
      <dgm:spPr/>
    </dgm:pt>
    <dgm:pt modelId="{79936644-4E1C-4415-A4C2-774649741839}" type="pres">
      <dgm:prSet presAssocID="{319C9C44-BA0F-4A66-8070-C630E4B4D22B}" presName="hierChild5" presStyleCnt="0"/>
      <dgm:spPr/>
    </dgm:pt>
    <dgm:pt modelId="{A5F1C5BA-BE24-4FD8-A429-261CC818E31C}" type="pres">
      <dgm:prSet presAssocID="{11E2D382-40B0-4583-BED6-1D88B95C83B8}" presName="Name37" presStyleLbl="parChTrans1D3" presStyleIdx="3" presStyleCnt="4" custSzX="817806" custSzY="276955"/>
      <dgm:spPr/>
      <dgm:t>
        <a:bodyPr/>
        <a:lstStyle/>
        <a:p>
          <a:endParaRPr lang="sv-SE"/>
        </a:p>
      </dgm:t>
    </dgm:pt>
    <dgm:pt modelId="{8627C2C8-8CA6-4A66-9007-69CB9EC2D3AE}" type="pres">
      <dgm:prSet presAssocID="{05F9B87C-356D-4B46-BC02-EB76EAC23976}" presName="hierRoot2" presStyleCnt="0">
        <dgm:presLayoutVars>
          <dgm:hierBranch val="init"/>
        </dgm:presLayoutVars>
      </dgm:prSet>
      <dgm:spPr/>
    </dgm:pt>
    <dgm:pt modelId="{2E0F69D2-D10D-4D2B-8A3F-ABC183D54C3D}" type="pres">
      <dgm:prSet presAssocID="{05F9B87C-356D-4B46-BC02-EB76EAC23976}" presName="rootComposite" presStyleCnt="0"/>
      <dgm:spPr/>
    </dgm:pt>
    <dgm:pt modelId="{31EA975D-3AA0-4757-B811-37841E7F7FF9}" type="pres">
      <dgm:prSet presAssocID="{05F9B87C-356D-4B46-BC02-EB76EAC23976}" presName="rootText" presStyleLbl="node3" presStyleIdx="3" presStyleCnt="4" custScaleX="70249" custScaleY="62356" custLinFactNeighborX="-85933" custLinFactNeighborY="-25754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65E3C7FE-9E4D-4D11-BFF9-20A1A925AE5C}" type="pres">
      <dgm:prSet presAssocID="{05F9B87C-356D-4B46-BC02-EB76EAC23976}" presName="rootConnector" presStyleLbl="node3" presStyleIdx="3" presStyleCnt="4"/>
      <dgm:spPr/>
      <dgm:t>
        <a:bodyPr/>
        <a:lstStyle/>
        <a:p>
          <a:endParaRPr lang="sv-SE"/>
        </a:p>
      </dgm:t>
    </dgm:pt>
    <dgm:pt modelId="{E8A495D4-3518-45DF-A62B-14517CBCCA4A}" type="pres">
      <dgm:prSet presAssocID="{05F9B87C-356D-4B46-BC02-EB76EAC23976}" presName="hierChild4" presStyleCnt="0"/>
      <dgm:spPr/>
    </dgm:pt>
    <dgm:pt modelId="{FC62B6B3-EDA3-4BF1-A015-952442FC093A}" type="pres">
      <dgm:prSet presAssocID="{52D9D92E-82EB-4924-846B-A491803F7779}" presName="Name37" presStyleLbl="parChTrans1D4" presStyleIdx="0" presStyleCnt="4" custSzX="1432008" custSzY="396944"/>
      <dgm:spPr/>
      <dgm:t>
        <a:bodyPr/>
        <a:lstStyle/>
        <a:p>
          <a:endParaRPr lang="sv-SE"/>
        </a:p>
      </dgm:t>
    </dgm:pt>
    <dgm:pt modelId="{8CBA0764-AB23-4070-ACEA-A82B890F737A}" type="pres">
      <dgm:prSet presAssocID="{C6F06078-CB0E-4632-9369-3299394AC368}" presName="hierRoot2" presStyleCnt="0">
        <dgm:presLayoutVars>
          <dgm:hierBranch val="init"/>
        </dgm:presLayoutVars>
      </dgm:prSet>
      <dgm:spPr/>
    </dgm:pt>
    <dgm:pt modelId="{3710518C-B918-4849-84EB-ABC473993972}" type="pres">
      <dgm:prSet presAssocID="{C6F06078-CB0E-4632-9369-3299394AC368}" presName="rootComposite" presStyleCnt="0"/>
      <dgm:spPr/>
    </dgm:pt>
    <dgm:pt modelId="{1CB42FB7-CB90-46FE-91AA-31B079D17D38}" type="pres">
      <dgm:prSet presAssocID="{C6F06078-CB0E-4632-9369-3299394AC368}" presName="rootText" presStyleLbl="node4" presStyleIdx="0" presStyleCnt="4" custScaleX="70249" custScaleY="62356" custLinFactNeighborX="16308" custLinFactNeighborY="-38278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FB6EC242-EA75-44F6-A589-7DBCE76EF4A0}" type="pres">
      <dgm:prSet presAssocID="{C6F06078-CB0E-4632-9369-3299394AC368}" presName="rootConnector" presStyleLbl="node4" presStyleIdx="0" presStyleCnt="4"/>
      <dgm:spPr/>
      <dgm:t>
        <a:bodyPr/>
        <a:lstStyle/>
        <a:p>
          <a:endParaRPr lang="sv-SE"/>
        </a:p>
      </dgm:t>
    </dgm:pt>
    <dgm:pt modelId="{740124C8-982B-4D96-82C1-49ECD51EB0BA}" type="pres">
      <dgm:prSet presAssocID="{C6F06078-CB0E-4632-9369-3299394AC368}" presName="hierChild4" presStyleCnt="0"/>
      <dgm:spPr/>
    </dgm:pt>
    <dgm:pt modelId="{96B5F920-62D9-430F-AA04-51D2988925FE}" type="pres">
      <dgm:prSet presAssocID="{7C4B5EBA-65D0-4F54-B1C6-204DB297708A}" presName="Name37" presStyleLbl="parChTrans1D4" presStyleIdx="1" presStyleCnt="4"/>
      <dgm:spPr/>
      <dgm:t>
        <a:bodyPr/>
        <a:lstStyle/>
        <a:p>
          <a:endParaRPr lang="sv-SE"/>
        </a:p>
      </dgm:t>
    </dgm:pt>
    <dgm:pt modelId="{4133C971-A2CC-4D53-BDFF-99EECF44BEE5}" type="pres">
      <dgm:prSet presAssocID="{955F4996-DC0D-4A39-932C-45EAD159D5A3}" presName="hierRoot2" presStyleCnt="0">
        <dgm:presLayoutVars>
          <dgm:hierBranch val="init"/>
        </dgm:presLayoutVars>
      </dgm:prSet>
      <dgm:spPr/>
    </dgm:pt>
    <dgm:pt modelId="{516F620F-B699-4254-9890-7EA14E8A6230}" type="pres">
      <dgm:prSet presAssocID="{955F4996-DC0D-4A39-932C-45EAD159D5A3}" presName="rootComposite" presStyleCnt="0"/>
      <dgm:spPr/>
    </dgm:pt>
    <dgm:pt modelId="{1CA53D67-5EDF-4444-9CB1-4D348568654A}" type="pres">
      <dgm:prSet presAssocID="{955F4996-DC0D-4A39-932C-45EAD159D5A3}" presName="rootText" presStyleLbl="node4" presStyleIdx="1" presStyleCnt="4" custScaleX="73854" custScaleY="71025" custLinFactNeighborX="70051" custLinFactNeighborY="-64690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F73A833E-6CC0-4DEB-BB65-39C45BEEC43B}" type="pres">
      <dgm:prSet presAssocID="{955F4996-DC0D-4A39-932C-45EAD159D5A3}" presName="rootConnector" presStyleLbl="node4" presStyleIdx="1" presStyleCnt="4"/>
      <dgm:spPr/>
      <dgm:t>
        <a:bodyPr/>
        <a:lstStyle/>
        <a:p>
          <a:endParaRPr lang="sv-SE"/>
        </a:p>
      </dgm:t>
    </dgm:pt>
    <dgm:pt modelId="{BE882020-01FB-416B-8C9A-1DCBEFB3FEA8}" type="pres">
      <dgm:prSet presAssocID="{955F4996-DC0D-4A39-932C-45EAD159D5A3}" presName="hierChild4" presStyleCnt="0"/>
      <dgm:spPr/>
    </dgm:pt>
    <dgm:pt modelId="{7D4DBAE0-08F0-4FBC-BB18-9B9084708B0B}" type="pres">
      <dgm:prSet presAssocID="{955F4996-DC0D-4A39-932C-45EAD159D5A3}" presName="hierChild5" presStyleCnt="0"/>
      <dgm:spPr/>
    </dgm:pt>
    <dgm:pt modelId="{0A1001B7-93B3-44DB-817A-85BC460B568C}" type="pres">
      <dgm:prSet presAssocID="{C6F06078-CB0E-4632-9369-3299394AC368}" presName="hierChild5" presStyleCnt="0"/>
      <dgm:spPr/>
    </dgm:pt>
    <dgm:pt modelId="{2F95B82E-27DF-4F0B-AEC0-E782E81BEEBB}" type="pres">
      <dgm:prSet presAssocID="{BB327A50-BDFB-4F10-8F71-F6257D229655}" presName="Name37" presStyleLbl="parChTrans1D4" presStyleIdx="2" presStyleCnt="4"/>
      <dgm:spPr/>
      <dgm:t>
        <a:bodyPr/>
        <a:lstStyle/>
        <a:p>
          <a:endParaRPr lang="sv-SE"/>
        </a:p>
      </dgm:t>
    </dgm:pt>
    <dgm:pt modelId="{011D167B-0890-49BA-AF67-209D154BA743}" type="pres">
      <dgm:prSet presAssocID="{BE31B1FC-5531-4A48-A0E6-81F2D02731C7}" presName="hierRoot2" presStyleCnt="0">
        <dgm:presLayoutVars>
          <dgm:hierBranch val="init"/>
        </dgm:presLayoutVars>
      </dgm:prSet>
      <dgm:spPr/>
    </dgm:pt>
    <dgm:pt modelId="{DA1EBC05-C1FF-429F-A599-3D739CDCBB24}" type="pres">
      <dgm:prSet presAssocID="{BE31B1FC-5531-4A48-A0E6-81F2D02731C7}" presName="rootComposite" presStyleCnt="0"/>
      <dgm:spPr/>
    </dgm:pt>
    <dgm:pt modelId="{85C2758E-76CE-46C2-A6E9-B71B34B21266}" type="pres">
      <dgm:prSet presAssocID="{BE31B1FC-5531-4A48-A0E6-81F2D02731C7}" presName="rootText" presStyleLbl="node4" presStyleIdx="2" presStyleCnt="4" custLinFactX="-62774" custLinFactNeighborX="-100000" custLinFactNeighborY="85582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0AC39B8F-DDE6-4862-B47C-8043BF827641}" type="pres">
      <dgm:prSet presAssocID="{BE31B1FC-5531-4A48-A0E6-81F2D02731C7}" presName="rootConnector" presStyleLbl="node4" presStyleIdx="2" presStyleCnt="4"/>
      <dgm:spPr/>
      <dgm:t>
        <a:bodyPr/>
        <a:lstStyle/>
        <a:p>
          <a:endParaRPr lang="sv-SE"/>
        </a:p>
      </dgm:t>
    </dgm:pt>
    <dgm:pt modelId="{BBD114B1-6051-4EF8-8EF5-EAAFD91FCEC0}" type="pres">
      <dgm:prSet presAssocID="{BE31B1FC-5531-4A48-A0E6-81F2D02731C7}" presName="hierChild4" presStyleCnt="0"/>
      <dgm:spPr/>
    </dgm:pt>
    <dgm:pt modelId="{1F5233CB-32E9-4A9B-A7BA-1776AB8DCDBE}" type="pres">
      <dgm:prSet presAssocID="{94C810ED-7C62-425C-81EC-AB93D7EBF361}" presName="Name37" presStyleLbl="parChTrans1D4" presStyleIdx="3" presStyleCnt="4"/>
      <dgm:spPr/>
      <dgm:t>
        <a:bodyPr/>
        <a:lstStyle/>
        <a:p>
          <a:endParaRPr lang="sv-SE"/>
        </a:p>
      </dgm:t>
    </dgm:pt>
    <dgm:pt modelId="{9ED19FFD-A839-4EE2-879E-2F98C14F59C0}" type="pres">
      <dgm:prSet presAssocID="{5D380CDB-2547-4C94-9536-DD401DE1AFEB}" presName="hierRoot2" presStyleCnt="0">
        <dgm:presLayoutVars>
          <dgm:hierBranch val="init"/>
        </dgm:presLayoutVars>
      </dgm:prSet>
      <dgm:spPr/>
    </dgm:pt>
    <dgm:pt modelId="{BF05DDE3-1175-4FC1-BE64-63F292FF8301}" type="pres">
      <dgm:prSet presAssocID="{5D380CDB-2547-4C94-9536-DD401DE1AFEB}" presName="rootComposite" presStyleCnt="0"/>
      <dgm:spPr/>
    </dgm:pt>
    <dgm:pt modelId="{ED676857-C52C-4E9F-ABC0-9E186C8C87EB}" type="pres">
      <dgm:prSet presAssocID="{5D380CDB-2547-4C94-9536-DD401DE1AFEB}" presName="rootText" presStyleLbl="node4" presStyleIdx="3" presStyleCnt="4" custLinFactX="-103138" custLinFactNeighborX="-200000" custLinFactNeighborY="5701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8E0EC248-5974-4BEA-839B-F8726F99AEB3}" type="pres">
      <dgm:prSet presAssocID="{5D380CDB-2547-4C94-9536-DD401DE1AFEB}" presName="rootConnector" presStyleLbl="node4" presStyleIdx="3" presStyleCnt="4"/>
      <dgm:spPr/>
      <dgm:t>
        <a:bodyPr/>
        <a:lstStyle/>
        <a:p>
          <a:endParaRPr lang="sv-SE"/>
        </a:p>
      </dgm:t>
    </dgm:pt>
    <dgm:pt modelId="{AF256DB7-1589-4C34-8942-60F5F8F7D9DA}" type="pres">
      <dgm:prSet presAssocID="{5D380CDB-2547-4C94-9536-DD401DE1AFEB}" presName="hierChild4" presStyleCnt="0"/>
      <dgm:spPr/>
    </dgm:pt>
    <dgm:pt modelId="{EAA80931-C5E6-4778-9FB4-137C787B7BEA}" type="pres">
      <dgm:prSet presAssocID="{5D380CDB-2547-4C94-9536-DD401DE1AFEB}" presName="hierChild5" presStyleCnt="0"/>
      <dgm:spPr/>
    </dgm:pt>
    <dgm:pt modelId="{120C0024-C03C-4DBC-AF41-D103F850CC5A}" type="pres">
      <dgm:prSet presAssocID="{BE31B1FC-5531-4A48-A0E6-81F2D02731C7}" presName="hierChild5" presStyleCnt="0"/>
      <dgm:spPr/>
    </dgm:pt>
    <dgm:pt modelId="{55CE2A71-2E76-42EC-8614-7BD612AEFED5}" type="pres">
      <dgm:prSet presAssocID="{05F9B87C-356D-4B46-BC02-EB76EAC23976}" presName="hierChild5" presStyleCnt="0"/>
      <dgm:spPr/>
    </dgm:pt>
    <dgm:pt modelId="{F8AB4DB3-01BD-4DFE-AE53-E62FEE8B740C}" type="pres">
      <dgm:prSet presAssocID="{9F71523C-9453-45B0-ACEA-9BBC211185B9}" presName="hierChild5" presStyleCnt="0"/>
      <dgm:spPr/>
    </dgm:pt>
    <dgm:pt modelId="{460F6CB5-61CE-4102-B1C9-4A1019D7F48D}" type="pres">
      <dgm:prSet presAssocID="{72E9311F-CFD2-4F50-A01D-8A0317B93E0E}" presName="hierChild3" presStyleCnt="0"/>
      <dgm:spPr/>
    </dgm:pt>
  </dgm:ptLst>
  <dgm:cxnLst>
    <dgm:cxn modelId="{76A6EBC8-D81E-4097-94B3-D5B13210B424}" type="presOf" srcId="{319C9C44-BA0F-4A66-8070-C630E4B4D22B}" destId="{A857FF94-F0AC-4E87-B3B1-34BABABA8D2B}" srcOrd="0" destOrd="0" presId="urn:microsoft.com/office/officeart/2005/8/layout/orgChart1"/>
    <dgm:cxn modelId="{6A2428D6-B6E8-4584-A734-D15DADB94E06}" srcId="{05F9B87C-356D-4B46-BC02-EB76EAC23976}" destId="{BE31B1FC-5531-4A48-A0E6-81F2D02731C7}" srcOrd="1" destOrd="0" parTransId="{BB327A50-BDFB-4F10-8F71-F6257D229655}" sibTransId="{679A2CC9-F4B3-4053-8241-32E5EF793ABB}"/>
    <dgm:cxn modelId="{67190AF8-AB86-4817-82B5-F4164858713D}" type="presOf" srcId="{319C9C44-BA0F-4A66-8070-C630E4B4D22B}" destId="{7DCFD3EB-898F-4E40-ACAF-2FC83A64B4DD}" srcOrd="1" destOrd="0" presId="urn:microsoft.com/office/officeart/2005/8/layout/orgChart1"/>
    <dgm:cxn modelId="{E02937A2-D74E-4606-973B-9BD664624915}" srcId="{BE31B1FC-5531-4A48-A0E6-81F2D02731C7}" destId="{5D380CDB-2547-4C94-9536-DD401DE1AFEB}" srcOrd="0" destOrd="0" parTransId="{94C810ED-7C62-425C-81EC-AB93D7EBF361}" sibTransId="{59D18CFA-9BBA-46D9-9A16-B6468FA9A329}"/>
    <dgm:cxn modelId="{BE45AAEB-0E53-43A1-83CE-A3776750BC37}" type="presOf" srcId="{11E2D382-40B0-4583-BED6-1D88B95C83B8}" destId="{A5F1C5BA-BE24-4FD8-A429-261CC818E31C}" srcOrd="0" destOrd="0" presId="urn:microsoft.com/office/officeart/2005/8/layout/orgChart1"/>
    <dgm:cxn modelId="{75DD06BB-3097-4242-9467-B1CFB87D404A}" type="presOf" srcId="{87A57540-88CC-4140-957B-34B63DB09D1B}" destId="{F4FD2B2A-910E-4D60-B118-A16D9D988A8A}" srcOrd="0" destOrd="0" presId="urn:microsoft.com/office/officeart/2005/8/layout/orgChart1"/>
    <dgm:cxn modelId="{E6BFA7CA-F46B-415D-9185-1A0B0B9AE8BE}" srcId="{9F71523C-9453-45B0-ACEA-9BBC211185B9}" destId="{EDF35CB6-5DF8-4C87-A1F3-C5705263F0E5}" srcOrd="1" destOrd="0" parTransId="{76DECDD6-1AA1-49C8-A354-35F30024FCBF}" sibTransId="{E958C694-8373-4269-BB2B-7EF009200305}"/>
    <dgm:cxn modelId="{50C5A109-BCBC-42F4-996F-C44763E09C74}" type="presOf" srcId="{5D380CDB-2547-4C94-9536-DD401DE1AFEB}" destId="{8E0EC248-5974-4BEA-839B-F8726F99AEB3}" srcOrd="1" destOrd="0" presId="urn:microsoft.com/office/officeart/2005/8/layout/orgChart1"/>
    <dgm:cxn modelId="{496A2980-8705-4DA0-A90F-DE93039C32CE}" srcId="{9F71523C-9453-45B0-ACEA-9BBC211185B9}" destId="{05F9B87C-356D-4B46-BC02-EB76EAC23976}" srcOrd="3" destOrd="0" parTransId="{11E2D382-40B0-4583-BED6-1D88B95C83B8}" sibTransId="{63B790AC-F406-4460-A6CC-FE835481593D}"/>
    <dgm:cxn modelId="{A2AF9C63-2E7C-4403-AE14-1C4B6F033328}" srcId="{05F9B87C-356D-4B46-BC02-EB76EAC23976}" destId="{C6F06078-CB0E-4632-9369-3299394AC368}" srcOrd="0" destOrd="0" parTransId="{52D9D92E-82EB-4924-846B-A491803F7779}" sibTransId="{DF375D4D-36EC-4B97-942F-8047305620B0}"/>
    <dgm:cxn modelId="{BF1F2F5C-B772-4776-89A4-FDDC8B9ADD7A}" type="presOf" srcId="{C6F06078-CB0E-4632-9369-3299394AC368}" destId="{1CB42FB7-CB90-46FE-91AA-31B079D17D38}" srcOrd="0" destOrd="0" presId="urn:microsoft.com/office/officeart/2005/8/layout/orgChart1"/>
    <dgm:cxn modelId="{B04D73EA-834B-4F29-8908-85189E852696}" type="presOf" srcId="{52D9D92E-82EB-4924-846B-A491803F7779}" destId="{FC62B6B3-EDA3-4BF1-A015-952442FC093A}" srcOrd="0" destOrd="0" presId="urn:microsoft.com/office/officeart/2005/8/layout/orgChart1"/>
    <dgm:cxn modelId="{4C5810A4-4564-479A-8F7A-A1F6ADD6446D}" type="presOf" srcId="{955F4996-DC0D-4A39-932C-45EAD159D5A3}" destId="{F73A833E-6CC0-4DEB-BB65-39C45BEEC43B}" srcOrd="1" destOrd="0" presId="urn:microsoft.com/office/officeart/2005/8/layout/orgChart1"/>
    <dgm:cxn modelId="{3667A64D-459C-4F21-A1D0-3AC25C779674}" srcId="{C6F06078-CB0E-4632-9369-3299394AC368}" destId="{955F4996-DC0D-4A39-932C-45EAD159D5A3}" srcOrd="0" destOrd="0" parTransId="{7C4B5EBA-65D0-4F54-B1C6-204DB297708A}" sibTransId="{4044CC7F-DBA6-4436-9956-C79618343CF8}"/>
    <dgm:cxn modelId="{8C33A664-99FA-4049-8649-C71FB1E05C56}" type="presOf" srcId="{E1AC15D4-91F6-4452-BE34-BAE1C5D617C4}" destId="{A28BA982-9DDF-45D4-901B-BC2665324E62}" srcOrd="0" destOrd="0" presId="urn:microsoft.com/office/officeart/2005/8/layout/orgChart1"/>
    <dgm:cxn modelId="{E92CF192-580A-4615-BA67-F3068A5A6399}" srcId="{72E9311F-CFD2-4F50-A01D-8A0317B93E0E}" destId="{9F71523C-9453-45B0-ACEA-9BBC211185B9}" srcOrd="0" destOrd="0" parTransId="{EE78A127-BD93-4824-8044-7A3F4C301E2A}" sibTransId="{30BBE4E7-6BBD-4939-9A26-C52B211E3211}"/>
    <dgm:cxn modelId="{3574D4A3-B714-441C-BBE2-5A453025E776}" type="presOf" srcId="{EDF35CB6-5DF8-4C87-A1F3-C5705263F0E5}" destId="{2A39AE0D-2998-4C6A-9D55-F136A3227F64}" srcOrd="0" destOrd="0" presId="urn:microsoft.com/office/officeart/2005/8/layout/orgChart1"/>
    <dgm:cxn modelId="{0B236E03-C249-4AC3-AC55-8486D73E65CA}" type="presOf" srcId="{94C810ED-7C62-425C-81EC-AB93D7EBF361}" destId="{1F5233CB-32E9-4A9B-A7BA-1776AB8DCDBE}" srcOrd="0" destOrd="0" presId="urn:microsoft.com/office/officeart/2005/8/layout/orgChart1"/>
    <dgm:cxn modelId="{58566EA2-01A1-4BBC-A378-8B3A2596875A}" type="presOf" srcId="{72E9311F-CFD2-4F50-A01D-8A0317B93E0E}" destId="{BEBB0FB8-D123-4FA2-9B9A-276A6E37166E}" srcOrd="0" destOrd="0" presId="urn:microsoft.com/office/officeart/2005/8/layout/orgChart1"/>
    <dgm:cxn modelId="{9CCC62D4-03EF-48FB-88D5-912CF45A1614}" type="presOf" srcId="{BE31B1FC-5531-4A48-A0E6-81F2D02731C7}" destId="{0AC39B8F-DDE6-4862-B47C-8043BF827641}" srcOrd="1" destOrd="0" presId="urn:microsoft.com/office/officeart/2005/8/layout/orgChart1"/>
    <dgm:cxn modelId="{2360294D-4224-4D70-9514-B3AE8C8798EA}" type="presOf" srcId="{BB327A50-BDFB-4F10-8F71-F6257D229655}" destId="{2F95B82E-27DF-4F0B-AEC0-E782E81BEEBB}" srcOrd="0" destOrd="0" presId="urn:microsoft.com/office/officeart/2005/8/layout/orgChart1"/>
    <dgm:cxn modelId="{DE8F6712-C0BC-4E65-A35C-35E25F8223C2}" type="presOf" srcId="{EE78A127-BD93-4824-8044-7A3F4C301E2A}" destId="{9D1DE8D0-A140-44AE-9888-48830A5EC2F5}" srcOrd="0" destOrd="0" presId="urn:microsoft.com/office/officeart/2005/8/layout/orgChart1"/>
    <dgm:cxn modelId="{911CBAB4-7DA0-456C-A902-EC0ABCF5962C}" srcId="{9F71523C-9453-45B0-ACEA-9BBC211185B9}" destId="{319C9C44-BA0F-4A66-8070-C630E4B4D22B}" srcOrd="2" destOrd="0" parTransId="{1EE43303-4A99-430C-B44D-5DD7F8CB81B1}" sibTransId="{98A89E88-CB7A-47A6-A6E4-BF2122ECA4EF}"/>
    <dgm:cxn modelId="{CB427B4C-F282-4BFC-9457-41C852BB8D7A}" type="presOf" srcId="{F9384798-D48A-41A5-A7F2-961A11627C76}" destId="{8E744839-5301-4793-A4F7-C7D05FDD0BE9}" srcOrd="0" destOrd="0" presId="urn:microsoft.com/office/officeart/2005/8/layout/orgChart1"/>
    <dgm:cxn modelId="{71DEC81A-FECE-45E1-9693-053C233CD4F0}" type="presOf" srcId="{7C4B5EBA-65D0-4F54-B1C6-204DB297708A}" destId="{96B5F920-62D9-430F-AA04-51D2988925FE}" srcOrd="0" destOrd="0" presId="urn:microsoft.com/office/officeart/2005/8/layout/orgChart1"/>
    <dgm:cxn modelId="{89847828-800E-4350-ABC0-EAD6FCB274A6}" type="presOf" srcId="{05F9B87C-356D-4B46-BC02-EB76EAC23976}" destId="{31EA975D-3AA0-4757-B811-37841E7F7FF9}" srcOrd="0" destOrd="0" presId="urn:microsoft.com/office/officeart/2005/8/layout/orgChart1"/>
    <dgm:cxn modelId="{AB49C96E-56CD-4ECC-BE64-7743739B836F}" type="presOf" srcId="{F9384798-D48A-41A5-A7F2-961A11627C76}" destId="{57544E3C-9F18-43FB-BB49-F2745D974B2C}" srcOrd="1" destOrd="0" presId="urn:microsoft.com/office/officeart/2005/8/layout/orgChart1"/>
    <dgm:cxn modelId="{8BBAA753-E2D5-4D55-9A9D-96EDEE061631}" type="presOf" srcId="{1EE43303-4A99-430C-B44D-5DD7F8CB81B1}" destId="{027B4E07-4EBC-4BC8-8317-6DB4A19FFB89}" srcOrd="0" destOrd="0" presId="urn:microsoft.com/office/officeart/2005/8/layout/orgChart1"/>
    <dgm:cxn modelId="{4A29EDB3-1397-4A15-A0F4-286E3EA195C7}" srcId="{87A57540-88CC-4140-957B-34B63DB09D1B}" destId="{72E9311F-CFD2-4F50-A01D-8A0317B93E0E}" srcOrd="0" destOrd="0" parTransId="{A731E962-C77C-4ADC-B586-98995D7E8C6E}" sibTransId="{4D1373AD-38DD-4FE5-8971-A72DFAFAAA9F}"/>
    <dgm:cxn modelId="{9E9F17BB-46A0-4C42-A299-C10F9EB1C35F}" type="presOf" srcId="{C6F06078-CB0E-4632-9369-3299394AC368}" destId="{FB6EC242-EA75-44F6-A589-7DBCE76EF4A0}" srcOrd="1" destOrd="0" presId="urn:microsoft.com/office/officeart/2005/8/layout/orgChart1"/>
    <dgm:cxn modelId="{A54A0FAB-7E91-480C-92F1-C27ECB24F48B}" type="presOf" srcId="{9F71523C-9453-45B0-ACEA-9BBC211185B9}" destId="{D4650B56-CA49-4E49-83AC-028ACB9F1C41}" srcOrd="1" destOrd="0" presId="urn:microsoft.com/office/officeart/2005/8/layout/orgChart1"/>
    <dgm:cxn modelId="{79BDA3A8-CF74-46F5-B203-3D01C538D907}" type="presOf" srcId="{05F9B87C-356D-4B46-BC02-EB76EAC23976}" destId="{65E3C7FE-9E4D-4D11-BFF9-20A1A925AE5C}" srcOrd="1" destOrd="0" presId="urn:microsoft.com/office/officeart/2005/8/layout/orgChart1"/>
    <dgm:cxn modelId="{5B4E9AC8-E972-4BAA-913D-BF4FF2762936}" type="presOf" srcId="{72E9311F-CFD2-4F50-A01D-8A0317B93E0E}" destId="{BEEB49C4-A8D1-4BB4-9AE7-93F6CC5966FD}" srcOrd="1" destOrd="0" presId="urn:microsoft.com/office/officeart/2005/8/layout/orgChart1"/>
    <dgm:cxn modelId="{6A5B258C-2F81-49F1-933E-5F9E4D643CBD}" type="presOf" srcId="{955F4996-DC0D-4A39-932C-45EAD159D5A3}" destId="{1CA53D67-5EDF-4444-9CB1-4D348568654A}" srcOrd="0" destOrd="0" presId="urn:microsoft.com/office/officeart/2005/8/layout/orgChart1"/>
    <dgm:cxn modelId="{EE355315-7B8C-4012-BEB1-04B61EF1A703}" type="presOf" srcId="{BE31B1FC-5531-4A48-A0E6-81F2D02731C7}" destId="{85C2758E-76CE-46C2-A6E9-B71B34B21266}" srcOrd="0" destOrd="0" presId="urn:microsoft.com/office/officeart/2005/8/layout/orgChart1"/>
    <dgm:cxn modelId="{1B0D97D3-D339-4609-A618-CFAFF070765C}" type="presOf" srcId="{EDF35CB6-5DF8-4C87-A1F3-C5705263F0E5}" destId="{643056A9-6247-4D3B-9E41-AB8FF1BE28EE}" srcOrd="1" destOrd="0" presId="urn:microsoft.com/office/officeart/2005/8/layout/orgChart1"/>
    <dgm:cxn modelId="{16DE388A-60A0-47AD-BFB2-86BD62B9FB7B}" type="presOf" srcId="{76DECDD6-1AA1-49C8-A354-35F30024FCBF}" destId="{7FE7FDD2-85B1-442D-924F-C88C94F94F4B}" srcOrd="0" destOrd="0" presId="urn:microsoft.com/office/officeart/2005/8/layout/orgChart1"/>
    <dgm:cxn modelId="{9602B3A9-502D-485C-969A-22FB5EE9DEB2}" srcId="{9F71523C-9453-45B0-ACEA-9BBC211185B9}" destId="{F9384798-D48A-41A5-A7F2-961A11627C76}" srcOrd="0" destOrd="0" parTransId="{E1AC15D4-91F6-4452-BE34-BAE1C5D617C4}" sibTransId="{0D338164-EE75-4197-8D0E-013E028AD0AE}"/>
    <dgm:cxn modelId="{A7EFE9C8-92F5-4F5F-BD4F-4614D99020E8}" type="presOf" srcId="{9F71523C-9453-45B0-ACEA-9BBC211185B9}" destId="{9ED83A0A-CE53-4E74-B277-832CDA18616D}" srcOrd="0" destOrd="0" presId="urn:microsoft.com/office/officeart/2005/8/layout/orgChart1"/>
    <dgm:cxn modelId="{B24029E6-DF07-409E-BF8A-4578DFF204F0}" type="presOf" srcId="{5D380CDB-2547-4C94-9536-DD401DE1AFEB}" destId="{ED676857-C52C-4E9F-ABC0-9E186C8C87EB}" srcOrd="0" destOrd="0" presId="urn:microsoft.com/office/officeart/2005/8/layout/orgChart1"/>
    <dgm:cxn modelId="{1E0E5DDA-312F-4C99-9630-B6E63E8A094D}" type="presParOf" srcId="{F4FD2B2A-910E-4D60-B118-A16D9D988A8A}" destId="{4E1F3EDB-4E91-49D5-9F25-A860AB4FE9BB}" srcOrd="0" destOrd="0" presId="urn:microsoft.com/office/officeart/2005/8/layout/orgChart1"/>
    <dgm:cxn modelId="{3C2D440F-BD03-40C7-8E02-B475E418DDD9}" type="presParOf" srcId="{4E1F3EDB-4E91-49D5-9F25-A860AB4FE9BB}" destId="{17219C72-D46E-45AE-8B8E-1B2BE6495B62}" srcOrd="0" destOrd="0" presId="urn:microsoft.com/office/officeart/2005/8/layout/orgChart1"/>
    <dgm:cxn modelId="{60F0D25C-3F9A-4CB2-8A56-CCA1A99A21A0}" type="presParOf" srcId="{17219C72-D46E-45AE-8B8E-1B2BE6495B62}" destId="{BEBB0FB8-D123-4FA2-9B9A-276A6E37166E}" srcOrd="0" destOrd="0" presId="urn:microsoft.com/office/officeart/2005/8/layout/orgChart1"/>
    <dgm:cxn modelId="{C37CF383-8B62-486E-A36C-2D80D322BBA2}" type="presParOf" srcId="{17219C72-D46E-45AE-8B8E-1B2BE6495B62}" destId="{BEEB49C4-A8D1-4BB4-9AE7-93F6CC5966FD}" srcOrd="1" destOrd="0" presId="urn:microsoft.com/office/officeart/2005/8/layout/orgChart1"/>
    <dgm:cxn modelId="{D00AA161-D0E8-428A-9224-A4630C7E730E}" type="presParOf" srcId="{4E1F3EDB-4E91-49D5-9F25-A860AB4FE9BB}" destId="{B6871C47-CCA0-44E6-A136-DFAB1CB54D5B}" srcOrd="1" destOrd="0" presId="urn:microsoft.com/office/officeart/2005/8/layout/orgChart1"/>
    <dgm:cxn modelId="{5C17F53B-BFA5-4B00-A945-C4D5E1685C3A}" type="presParOf" srcId="{B6871C47-CCA0-44E6-A136-DFAB1CB54D5B}" destId="{9D1DE8D0-A140-44AE-9888-48830A5EC2F5}" srcOrd="0" destOrd="0" presId="urn:microsoft.com/office/officeart/2005/8/layout/orgChart1"/>
    <dgm:cxn modelId="{C22D1980-E555-4A2C-86BA-B1DB8F448395}" type="presParOf" srcId="{B6871C47-CCA0-44E6-A136-DFAB1CB54D5B}" destId="{F3E3BDAC-1BEB-4E29-BE35-8BCBFD56921C}" srcOrd="1" destOrd="0" presId="urn:microsoft.com/office/officeart/2005/8/layout/orgChart1"/>
    <dgm:cxn modelId="{BC110ECB-D07F-40BE-8B7E-AFD08F47820B}" type="presParOf" srcId="{F3E3BDAC-1BEB-4E29-BE35-8BCBFD56921C}" destId="{81F8A52E-2884-44F6-A492-FC361DBA71C1}" srcOrd="0" destOrd="0" presId="urn:microsoft.com/office/officeart/2005/8/layout/orgChart1"/>
    <dgm:cxn modelId="{6E394F57-0CE7-4636-A28E-3D37C62B3770}" type="presParOf" srcId="{81F8A52E-2884-44F6-A492-FC361DBA71C1}" destId="{9ED83A0A-CE53-4E74-B277-832CDA18616D}" srcOrd="0" destOrd="0" presId="urn:microsoft.com/office/officeart/2005/8/layout/orgChart1"/>
    <dgm:cxn modelId="{81FA3054-9306-436A-812A-E2B46D1AE31F}" type="presParOf" srcId="{81F8A52E-2884-44F6-A492-FC361DBA71C1}" destId="{D4650B56-CA49-4E49-83AC-028ACB9F1C41}" srcOrd="1" destOrd="0" presId="urn:microsoft.com/office/officeart/2005/8/layout/orgChart1"/>
    <dgm:cxn modelId="{E1119C31-C8E9-4041-A6D4-D550D21A3793}" type="presParOf" srcId="{F3E3BDAC-1BEB-4E29-BE35-8BCBFD56921C}" destId="{BA59B125-93DB-4892-A5FB-D555E264C5C3}" srcOrd="1" destOrd="0" presId="urn:microsoft.com/office/officeart/2005/8/layout/orgChart1"/>
    <dgm:cxn modelId="{1A08A94F-B85A-4ACD-859C-B4BFC733F911}" type="presParOf" srcId="{BA59B125-93DB-4892-A5FB-D555E264C5C3}" destId="{A28BA982-9DDF-45D4-901B-BC2665324E62}" srcOrd="0" destOrd="0" presId="urn:microsoft.com/office/officeart/2005/8/layout/orgChart1"/>
    <dgm:cxn modelId="{3E8F53A6-0F90-422B-99A6-B24CD987B24D}" type="presParOf" srcId="{BA59B125-93DB-4892-A5FB-D555E264C5C3}" destId="{FF308E3F-FA65-4920-B624-843F87D403C3}" srcOrd="1" destOrd="0" presId="urn:microsoft.com/office/officeart/2005/8/layout/orgChart1"/>
    <dgm:cxn modelId="{697EAFA3-AFAD-4A4C-B376-3678F36D90A6}" type="presParOf" srcId="{FF308E3F-FA65-4920-B624-843F87D403C3}" destId="{8F935144-C97C-407A-A897-437045BB2395}" srcOrd="0" destOrd="0" presId="urn:microsoft.com/office/officeart/2005/8/layout/orgChart1"/>
    <dgm:cxn modelId="{A0ACD957-51CB-485D-8720-3DF9B8857395}" type="presParOf" srcId="{8F935144-C97C-407A-A897-437045BB2395}" destId="{8E744839-5301-4793-A4F7-C7D05FDD0BE9}" srcOrd="0" destOrd="0" presId="urn:microsoft.com/office/officeart/2005/8/layout/orgChart1"/>
    <dgm:cxn modelId="{424ADDD7-5BF0-46A5-953C-2B256EE0CDC2}" type="presParOf" srcId="{8F935144-C97C-407A-A897-437045BB2395}" destId="{57544E3C-9F18-43FB-BB49-F2745D974B2C}" srcOrd="1" destOrd="0" presId="urn:microsoft.com/office/officeart/2005/8/layout/orgChart1"/>
    <dgm:cxn modelId="{15E7B985-2EC1-404D-B2C3-7A79555D7E5B}" type="presParOf" srcId="{FF308E3F-FA65-4920-B624-843F87D403C3}" destId="{D845D56C-013D-459A-992A-C5646D13777D}" srcOrd="1" destOrd="0" presId="urn:microsoft.com/office/officeart/2005/8/layout/orgChart1"/>
    <dgm:cxn modelId="{AA5D5814-39D3-4AC6-828D-286D6B1CD48E}" type="presParOf" srcId="{FF308E3F-FA65-4920-B624-843F87D403C3}" destId="{14285503-5003-4FB6-96F4-416F4AABC147}" srcOrd="2" destOrd="0" presId="urn:microsoft.com/office/officeart/2005/8/layout/orgChart1"/>
    <dgm:cxn modelId="{6DA5E5D0-52D3-401E-AE6F-6EADEA3908F6}" type="presParOf" srcId="{BA59B125-93DB-4892-A5FB-D555E264C5C3}" destId="{7FE7FDD2-85B1-442D-924F-C88C94F94F4B}" srcOrd="2" destOrd="0" presId="urn:microsoft.com/office/officeart/2005/8/layout/orgChart1"/>
    <dgm:cxn modelId="{C04D89D6-E77D-46A6-992B-B5DF69BA9F05}" type="presParOf" srcId="{BA59B125-93DB-4892-A5FB-D555E264C5C3}" destId="{0EDACEE4-85A6-4E92-B9AC-97FA988F8A17}" srcOrd="3" destOrd="0" presId="urn:microsoft.com/office/officeart/2005/8/layout/orgChart1"/>
    <dgm:cxn modelId="{9E9F25EB-99B2-4C44-85F3-6C0894947269}" type="presParOf" srcId="{0EDACEE4-85A6-4E92-B9AC-97FA988F8A17}" destId="{46E2FFC7-0D99-4B7D-91A0-8C86EA02C8F1}" srcOrd="0" destOrd="0" presId="urn:microsoft.com/office/officeart/2005/8/layout/orgChart1"/>
    <dgm:cxn modelId="{5262F1B5-6A37-4AA1-AB74-6A8CAE7BC45E}" type="presParOf" srcId="{46E2FFC7-0D99-4B7D-91A0-8C86EA02C8F1}" destId="{2A39AE0D-2998-4C6A-9D55-F136A3227F64}" srcOrd="0" destOrd="0" presId="urn:microsoft.com/office/officeart/2005/8/layout/orgChart1"/>
    <dgm:cxn modelId="{5A154C89-3655-4321-B736-E99FC0BBD590}" type="presParOf" srcId="{46E2FFC7-0D99-4B7D-91A0-8C86EA02C8F1}" destId="{643056A9-6247-4D3B-9E41-AB8FF1BE28EE}" srcOrd="1" destOrd="0" presId="urn:microsoft.com/office/officeart/2005/8/layout/orgChart1"/>
    <dgm:cxn modelId="{C2FF0B86-C71C-4A53-A0FD-33E90FB14BB9}" type="presParOf" srcId="{0EDACEE4-85A6-4E92-B9AC-97FA988F8A17}" destId="{29BDFE29-11B7-493D-9F9B-4F5F1BD405D7}" srcOrd="1" destOrd="0" presId="urn:microsoft.com/office/officeart/2005/8/layout/orgChart1"/>
    <dgm:cxn modelId="{AA788D68-8EBB-4EE8-91D8-E3C7F2CF9584}" type="presParOf" srcId="{0EDACEE4-85A6-4E92-B9AC-97FA988F8A17}" destId="{282A9046-BC44-4A55-B67D-740D3BCCD196}" srcOrd="2" destOrd="0" presId="urn:microsoft.com/office/officeart/2005/8/layout/orgChart1"/>
    <dgm:cxn modelId="{5055288F-BB04-43CC-9BFF-2D9BCA9EF8C6}" type="presParOf" srcId="{BA59B125-93DB-4892-A5FB-D555E264C5C3}" destId="{027B4E07-4EBC-4BC8-8317-6DB4A19FFB89}" srcOrd="4" destOrd="0" presId="urn:microsoft.com/office/officeart/2005/8/layout/orgChart1"/>
    <dgm:cxn modelId="{8E2002F2-A20A-475B-8A26-BFEE831FAA43}" type="presParOf" srcId="{BA59B125-93DB-4892-A5FB-D555E264C5C3}" destId="{AAD64080-7154-406F-8C7F-C49AA2E60CB4}" srcOrd="5" destOrd="0" presId="urn:microsoft.com/office/officeart/2005/8/layout/orgChart1"/>
    <dgm:cxn modelId="{F005C9A6-0147-46BD-9F4B-A77CD8A2F1A6}" type="presParOf" srcId="{AAD64080-7154-406F-8C7F-C49AA2E60CB4}" destId="{CC07EBE1-81BF-428C-B2A9-C853C19CA4CF}" srcOrd="0" destOrd="0" presId="urn:microsoft.com/office/officeart/2005/8/layout/orgChart1"/>
    <dgm:cxn modelId="{FD2EFA03-D655-4EF9-9545-5A67084DF63C}" type="presParOf" srcId="{CC07EBE1-81BF-428C-B2A9-C853C19CA4CF}" destId="{A857FF94-F0AC-4E87-B3B1-34BABABA8D2B}" srcOrd="0" destOrd="0" presId="urn:microsoft.com/office/officeart/2005/8/layout/orgChart1"/>
    <dgm:cxn modelId="{D3B62158-E500-4FAE-BD23-5C85DEF2A524}" type="presParOf" srcId="{CC07EBE1-81BF-428C-B2A9-C853C19CA4CF}" destId="{7DCFD3EB-898F-4E40-ACAF-2FC83A64B4DD}" srcOrd="1" destOrd="0" presId="urn:microsoft.com/office/officeart/2005/8/layout/orgChart1"/>
    <dgm:cxn modelId="{D32D0938-F89B-46DC-BF08-98F6987F11C3}" type="presParOf" srcId="{AAD64080-7154-406F-8C7F-C49AA2E60CB4}" destId="{A29F0B0D-AB59-4F71-A99D-DCBA844E4194}" srcOrd="1" destOrd="0" presId="urn:microsoft.com/office/officeart/2005/8/layout/orgChart1"/>
    <dgm:cxn modelId="{342BE7A8-C8EE-4D64-9EA6-E725495D72EC}" type="presParOf" srcId="{AAD64080-7154-406F-8C7F-C49AA2E60CB4}" destId="{79936644-4E1C-4415-A4C2-774649741839}" srcOrd="2" destOrd="0" presId="urn:microsoft.com/office/officeart/2005/8/layout/orgChart1"/>
    <dgm:cxn modelId="{4A81595E-CA96-4445-820D-223EC0E750AE}" type="presParOf" srcId="{BA59B125-93DB-4892-A5FB-D555E264C5C3}" destId="{A5F1C5BA-BE24-4FD8-A429-261CC818E31C}" srcOrd="6" destOrd="0" presId="urn:microsoft.com/office/officeart/2005/8/layout/orgChart1"/>
    <dgm:cxn modelId="{18286CB8-A9C5-461F-ACDD-9A3EBEAC18D9}" type="presParOf" srcId="{BA59B125-93DB-4892-A5FB-D555E264C5C3}" destId="{8627C2C8-8CA6-4A66-9007-69CB9EC2D3AE}" srcOrd="7" destOrd="0" presId="urn:microsoft.com/office/officeart/2005/8/layout/orgChart1"/>
    <dgm:cxn modelId="{C108A76D-54FE-4731-B8ED-1517568373F4}" type="presParOf" srcId="{8627C2C8-8CA6-4A66-9007-69CB9EC2D3AE}" destId="{2E0F69D2-D10D-4D2B-8A3F-ABC183D54C3D}" srcOrd="0" destOrd="0" presId="urn:microsoft.com/office/officeart/2005/8/layout/orgChart1"/>
    <dgm:cxn modelId="{4DEFEF17-E9B5-424E-A830-A96110B20832}" type="presParOf" srcId="{2E0F69D2-D10D-4D2B-8A3F-ABC183D54C3D}" destId="{31EA975D-3AA0-4757-B811-37841E7F7FF9}" srcOrd="0" destOrd="0" presId="urn:microsoft.com/office/officeart/2005/8/layout/orgChart1"/>
    <dgm:cxn modelId="{EFFD8634-8A8F-4AE7-AB1B-C8777E0D7715}" type="presParOf" srcId="{2E0F69D2-D10D-4D2B-8A3F-ABC183D54C3D}" destId="{65E3C7FE-9E4D-4D11-BFF9-20A1A925AE5C}" srcOrd="1" destOrd="0" presId="urn:microsoft.com/office/officeart/2005/8/layout/orgChart1"/>
    <dgm:cxn modelId="{2204B226-9E91-445A-A797-E8A8434123A0}" type="presParOf" srcId="{8627C2C8-8CA6-4A66-9007-69CB9EC2D3AE}" destId="{E8A495D4-3518-45DF-A62B-14517CBCCA4A}" srcOrd="1" destOrd="0" presId="urn:microsoft.com/office/officeart/2005/8/layout/orgChart1"/>
    <dgm:cxn modelId="{5CC74F04-DF6C-4686-94A7-B4320D0B9915}" type="presParOf" srcId="{E8A495D4-3518-45DF-A62B-14517CBCCA4A}" destId="{FC62B6B3-EDA3-4BF1-A015-952442FC093A}" srcOrd="0" destOrd="0" presId="urn:microsoft.com/office/officeart/2005/8/layout/orgChart1"/>
    <dgm:cxn modelId="{CC80972C-B0BE-4B87-BD65-AD85A37CE03F}" type="presParOf" srcId="{E8A495D4-3518-45DF-A62B-14517CBCCA4A}" destId="{8CBA0764-AB23-4070-ACEA-A82B890F737A}" srcOrd="1" destOrd="0" presId="urn:microsoft.com/office/officeart/2005/8/layout/orgChart1"/>
    <dgm:cxn modelId="{E945FE37-789D-49ED-8987-49E4DF8D7A99}" type="presParOf" srcId="{8CBA0764-AB23-4070-ACEA-A82B890F737A}" destId="{3710518C-B918-4849-84EB-ABC473993972}" srcOrd="0" destOrd="0" presId="urn:microsoft.com/office/officeart/2005/8/layout/orgChart1"/>
    <dgm:cxn modelId="{209B516C-C840-477C-B844-C1AFB9B8531F}" type="presParOf" srcId="{3710518C-B918-4849-84EB-ABC473993972}" destId="{1CB42FB7-CB90-46FE-91AA-31B079D17D38}" srcOrd="0" destOrd="0" presId="urn:microsoft.com/office/officeart/2005/8/layout/orgChart1"/>
    <dgm:cxn modelId="{9A9E6FC9-5127-496E-A37C-B8B7B12EEC30}" type="presParOf" srcId="{3710518C-B918-4849-84EB-ABC473993972}" destId="{FB6EC242-EA75-44F6-A589-7DBCE76EF4A0}" srcOrd="1" destOrd="0" presId="urn:microsoft.com/office/officeart/2005/8/layout/orgChart1"/>
    <dgm:cxn modelId="{0CC13E39-92FA-47EC-97CA-0D05537C8E45}" type="presParOf" srcId="{8CBA0764-AB23-4070-ACEA-A82B890F737A}" destId="{740124C8-982B-4D96-82C1-49ECD51EB0BA}" srcOrd="1" destOrd="0" presId="urn:microsoft.com/office/officeart/2005/8/layout/orgChart1"/>
    <dgm:cxn modelId="{C47FB1D7-D539-4A0D-ACD4-4A8E7BC7EC45}" type="presParOf" srcId="{740124C8-982B-4D96-82C1-49ECD51EB0BA}" destId="{96B5F920-62D9-430F-AA04-51D2988925FE}" srcOrd="0" destOrd="0" presId="urn:microsoft.com/office/officeart/2005/8/layout/orgChart1"/>
    <dgm:cxn modelId="{058EE6E1-A06E-4DCC-96E2-6C9B3560090A}" type="presParOf" srcId="{740124C8-982B-4D96-82C1-49ECD51EB0BA}" destId="{4133C971-A2CC-4D53-BDFF-99EECF44BEE5}" srcOrd="1" destOrd="0" presId="urn:microsoft.com/office/officeart/2005/8/layout/orgChart1"/>
    <dgm:cxn modelId="{984A246F-B233-4E7C-8AB4-AD1F547541B7}" type="presParOf" srcId="{4133C971-A2CC-4D53-BDFF-99EECF44BEE5}" destId="{516F620F-B699-4254-9890-7EA14E8A6230}" srcOrd="0" destOrd="0" presId="urn:microsoft.com/office/officeart/2005/8/layout/orgChart1"/>
    <dgm:cxn modelId="{2D3E026A-C7A6-4778-AAE8-231087B814DD}" type="presParOf" srcId="{516F620F-B699-4254-9890-7EA14E8A6230}" destId="{1CA53D67-5EDF-4444-9CB1-4D348568654A}" srcOrd="0" destOrd="0" presId="urn:microsoft.com/office/officeart/2005/8/layout/orgChart1"/>
    <dgm:cxn modelId="{901E8110-3A0C-4D73-BA26-6740C452AE32}" type="presParOf" srcId="{516F620F-B699-4254-9890-7EA14E8A6230}" destId="{F73A833E-6CC0-4DEB-BB65-39C45BEEC43B}" srcOrd="1" destOrd="0" presId="urn:microsoft.com/office/officeart/2005/8/layout/orgChart1"/>
    <dgm:cxn modelId="{0E179D74-1F90-4D16-BB94-3CBFCDFBA8BA}" type="presParOf" srcId="{4133C971-A2CC-4D53-BDFF-99EECF44BEE5}" destId="{BE882020-01FB-416B-8C9A-1DCBEFB3FEA8}" srcOrd="1" destOrd="0" presId="urn:microsoft.com/office/officeart/2005/8/layout/orgChart1"/>
    <dgm:cxn modelId="{339B0EC5-3EF0-4076-BBD4-3C91704FBB06}" type="presParOf" srcId="{4133C971-A2CC-4D53-BDFF-99EECF44BEE5}" destId="{7D4DBAE0-08F0-4FBC-BB18-9B9084708B0B}" srcOrd="2" destOrd="0" presId="urn:microsoft.com/office/officeart/2005/8/layout/orgChart1"/>
    <dgm:cxn modelId="{BEABE754-8BF9-43D1-81ED-71CB68D0976E}" type="presParOf" srcId="{8CBA0764-AB23-4070-ACEA-A82B890F737A}" destId="{0A1001B7-93B3-44DB-817A-85BC460B568C}" srcOrd="2" destOrd="0" presId="urn:microsoft.com/office/officeart/2005/8/layout/orgChart1"/>
    <dgm:cxn modelId="{6C167FB0-5F44-4087-B792-75A212ECC9C0}" type="presParOf" srcId="{E8A495D4-3518-45DF-A62B-14517CBCCA4A}" destId="{2F95B82E-27DF-4F0B-AEC0-E782E81BEEBB}" srcOrd="2" destOrd="0" presId="urn:microsoft.com/office/officeart/2005/8/layout/orgChart1"/>
    <dgm:cxn modelId="{2DED68B3-36C8-490F-B35D-3D0C2D62599A}" type="presParOf" srcId="{E8A495D4-3518-45DF-A62B-14517CBCCA4A}" destId="{011D167B-0890-49BA-AF67-209D154BA743}" srcOrd="3" destOrd="0" presId="urn:microsoft.com/office/officeart/2005/8/layout/orgChart1"/>
    <dgm:cxn modelId="{F488A5E2-CD4E-4455-97E5-763338779470}" type="presParOf" srcId="{011D167B-0890-49BA-AF67-209D154BA743}" destId="{DA1EBC05-C1FF-429F-A599-3D739CDCBB24}" srcOrd="0" destOrd="0" presId="urn:microsoft.com/office/officeart/2005/8/layout/orgChart1"/>
    <dgm:cxn modelId="{C429C656-AF5F-4445-8FB7-C21908DEBFA7}" type="presParOf" srcId="{DA1EBC05-C1FF-429F-A599-3D739CDCBB24}" destId="{85C2758E-76CE-46C2-A6E9-B71B34B21266}" srcOrd="0" destOrd="0" presId="urn:microsoft.com/office/officeart/2005/8/layout/orgChart1"/>
    <dgm:cxn modelId="{52642D12-D7B9-4CD8-862C-C02E97800456}" type="presParOf" srcId="{DA1EBC05-C1FF-429F-A599-3D739CDCBB24}" destId="{0AC39B8F-DDE6-4862-B47C-8043BF827641}" srcOrd="1" destOrd="0" presId="urn:microsoft.com/office/officeart/2005/8/layout/orgChart1"/>
    <dgm:cxn modelId="{E5AFF704-E213-40D3-8F81-43073995AE6E}" type="presParOf" srcId="{011D167B-0890-49BA-AF67-209D154BA743}" destId="{BBD114B1-6051-4EF8-8EF5-EAAFD91FCEC0}" srcOrd="1" destOrd="0" presId="urn:microsoft.com/office/officeart/2005/8/layout/orgChart1"/>
    <dgm:cxn modelId="{D027C47E-610D-4F02-BA5F-FB08F8A2F88B}" type="presParOf" srcId="{BBD114B1-6051-4EF8-8EF5-EAAFD91FCEC0}" destId="{1F5233CB-32E9-4A9B-A7BA-1776AB8DCDBE}" srcOrd="0" destOrd="0" presId="urn:microsoft.com/office/officeart/2005/8/layout/orgChart1"/>
    <dgm:cxn modelId="{42E25DB4-1C84-4188-A6BA-D7B26C7B2DDB}" type="presParOf" srcId="{BBD114B1-6051-4EF8-8EF5-EAAFD91FCEC0}" destId="{9ED19FFD-A839-4EE2-879E-2F98C14F59C0}" srcOrd="1" destOrd="0" presId="urn:microsoft.com/office/officeart/2005/8/layout/orgChart1"/>
    <dgm:cxn modelId="{8C122DC3-4CD4-4836-B816-D9AF20DB0E3B}" type="presParOf" srcId="{9ED19FFD-A839-4EE2-879E-2F98C14F59C0}" destId="{BF05DDE3-1175-4FC1-BE64-63F292FF8301}" srcOrd="0" destOrd="0" presId="urn:microsoft.com/office/officeart/2005/8/layout/orgChart1"/>
    <dgm:cxn modelId="{643DD2C1-AB9D-4512-B5F6-B3BABBABE0DC}" type="presParOf" srcId="{BF05DDE3-1175-4FC1-BE64-63F292FF8301}" destId="{ED676857-C52C-4E9F-ABC0-9E186C8C87EB}" srcOrd="0" destOrd="0" presId="urn:microsoft.com/office/officeart/2005/8/layout/orgChart1"/>
    <dgm:cxn modelId="{B54E1721-1C9A-415E-8F11-329F26E45A9D}" type="presParOf" srcId="{BF05DDE3-1175-4FC1-BE64-63F292FF8301}" destId="{8E0EC248-5974-4BEA-839B-F8726F99AEB3}" srcOrd="1" destOrd="0" presId="urn:microsoft.com/office/officeart/2005/8/layout/orgChart1"/>
    <dgm:cxn modelId="{A12B6C0B-ED33-4A41-BE5F-C364D3A7B136}" type="presParOf" srcId="{9ED19FFD-A839-4EE2-879E-2F98C14F59C0}" destId="{AF256DB7-1589-4C34-8942-60F5F8F7D9DA}" srcOrd="1" destOrd="0" presId="urn:microsoft.com/office/officeart/2005/8/layout/orgChart1"/>
    <dgm:cxn modelId="{808DB3BE-8C54-4A51-883B-E563D2CCF87D}" type="presParOf" srcId="{9ED19FFD-A839-4EE2-879E-2F98C14F59C0}" destId="{EAA80931-C5E6-4778-9FB4-137C787B7BEA}" srcOrd="2" destOrd="0" presId="urn:microsoft.com/office/officeart/2005/8/layout/orgChart1"/>
    <dgm:cxn modelId="{4A534BCE-4D9D-4AAB-87C5-326319123707}" type="presParOf" srcId="{011D167B-0890-49BA-AF67-209D154BA743}" destId="{120C0024-C03C-4DBC-AF41-D103F850CC5A}" srcOrd="2" destOrd="0" presId="urn:microsoft.com/office/officeart/2005/8/layout/orgChart1"/>
    <dgm:cxn modelId="{93615444-182B-4F01-A541-F45BEE5C8837}" type="presParOf" srcId="{8627C2C8-8CA6-4A66-9007-69CB9EC2D3AE}" destId="{55CE2A71-2E76-42EC-8614-7BD612AEFED5}" srcOrd="2" destOrd="0" presId="urn:microsoft.com/office/officeart/2005/8/layout/orgChart1"/>
    <dgm:cxn modelId="{797D1205-14B9-4EC8-A346-8C85681FF6FE}" type="presParOf" srcId="{F3E3BDAC-1BEB-4E29-BE35-8BCBFD56921C}" destId="{F8AB4DB3-01BD-4DFE-AE53-E62FEE8B740C}" srcOrd="2" destOrd="0" presId="urn:microsoft.com/office/officeart/2005/8/layout/orgChart1"/>
    <dgm:cxn modelId="{120C7B03-F113-49A9-8B51-35FC35180ECC}" type="presParOf" srcId="{4E1F3EDB-4E91-49D5-9F25-A860AB4FE9BB}" destId="{460F6CB5-61CE-4102-B1C9-4A1019D7F48D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3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AEC9C5DC-225E-45B7-9D2F-FBEFB407C57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A9EF8A1A-C5BE-49FB-8DC6-D8DFC013A058}" type="pres">
      <dgm:prSet presAssocID="{AEC9C5DC-225E-45B7-9D2F-FBEFB407C57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F6CD67B3-87ED-4FE1-9BD3-8E7510BFF8C8}" type="presOf" srcId="{AEC9C5DC-225E-45B7-9D2F-FBEFB407C57B}" destId="{A9EF8A1A-C5BE-49FB-8DC6-D8DFC013A058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41E56BC7-34EB-4F3F-9BBE-3079FFAF400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33519490-AD53-4833-847A-84DF5398A423}" type="pres">
      <dgm:prSet presAssocID="{41E56BC7-34EB-4F3F-9BBE-3079FFAF40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AD77288B-5DE3-4BBF-B890-F6022B65DF10}" type="presOf" srcId="{41E56BC7-34EB-4F3F-9BBE-3079FFAF4001}" destId="{33519490-AD53-4833-847A-84DF5398A423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4B51D803-8AB5-4565-A20C-3A577774787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B1C3FA78-5169-4C31-BF54-2BA8595948DF}" type="pres">
      <dgm:prSet presAssocID="{4B51D803-8AB5-4565-A20C-3A57777478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A2FD38DB-9366-43D3-BDE5-C6F30ACDA763}" type="presOf" srcId="{4B51D803-8AB5-4565-A20C-3A5777747876}" destId="{B1C3FA78-5169-4C31-BF54-2BA8595948DF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1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0A822E14-EDD3-43A4-A2A9-0E0037285CD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7B3AFE2E-8EA2-4497-9720-8BC5079B3B47}" type="pres">
      <dgm:prSet presAssocID="{0A822E14-EDD3-43A4-A2A9-0E0037285C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2117A906-5EA1-4741-B3A0-F070EEABBF71}" type="presOf" srcId="{0A822E14-EDD3-43A4-A2A9-0E0037285CDC}" destId="{7B3AFE2E-8EA2-4497-9720-8BC5079B3B47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21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EBA69BEA-D794-4989-A256-1B052FB5A5A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6D14A867-521F-423E-9EBA-46346651A159}" type="pres">
      <dgm:prSet presAssocID="{EBA69BEA-D794-4989-A256-1B052FB5A5A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B5D0DA11-4673-4D84-8A58-0A00382E2AE0}" type="presOf" srcId="{EBA69BEA-D794-4989-A256-1B052FB5A5A4}" destId="{6D14A867-521F-423E-9EBA-46346651A159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2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6A793246-E7A5-48BD-BB6A-8572464E59D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F9EADF2F-A585-4F3C-8E12-B1E3AF1DA487}" type="pres">
      <dgm:prSet presAssocID="{6A793246-E7A5-48BD-BB6A-8572464E59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685C31B8-D8F8-4A0A-8D79-C379048FEB3A}" type="presOf" srcId="{6A793246-E7A5-48BD-BB6A-8572464E59D0}" destId="{F9EADF2F-A585-4F3C-8E12-B1E3AF1DA487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31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C98C7766-1E02-4D62-BB70-E5BE0DD9B90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AA3506E8-AC00-417E-8296-02A25B231867}" type="pres">
      <dgm:prSet presAssocID="{C98C7766-1E02-4D62-BB70-E5BE0DD9B90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37787F9D-F568-4280-AD28-47519D986217}" type="presOf" srcId="{C98C7766-1E02-4D62-BB70-E5BE0DD9B907}" destId="{AA3506E8-AC00-417E-8296-02A25B231867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36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87A57540-88CC-4140-957B-34B63DB09D1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72E9311F-CFD2-4F50-A01D-8A0317B93E0E}">
      <dgm:prSet phldrT="[Text]"/>
      <dgm:spPr>
        <a:solidFill>
          <a:srgbClr val="92D050"/>
        </a:solidFill>
      </dgm:spPr>
      <dgm:t>
        <a:bodyPr/>
        <a:lstStyle/>
        <a:p>
          <a:r>
            <a:rPr lang="sv-SE" dirty="0" smtClean="0"/>
            <a:t>Java</a:t>
          </a:r>
          <a:endParaRPr lang="sv-SE" dirty="0"/>
        </a:p>
      </dgm:t>
    </dgm:pt>
    <dgm:pt modelId="{A731E962-C77C-4ADC-B586-98995D7E8C6E}" type="parTrans" cxnId="{4A29EDB3-1397-4A15-A0F4-286E3EA195C7}">
      <dgm:prSet/>
      <dgm:spPr/>
      <dgm:t>
        <a:bodyPr/>
        <a:lstStyle/>
        <a:p>
          <a:endParaRPr lang="sv-SE"/>
        </a:p>
      </dgm:t>
    </dgm:pt>
    <dgm:pt modelId="{4D1373AD-38DD-4FE5-8971-A72DFAFAAA9F}" type="sibTrans" cxnId="{4A29EDB3-1397-4A15-A0F4-286E3EA195C7}">
      <dgm:prSet/>
      <dgm:spPr/>
      <dgm:t>
        <a:bodyPr/>
        <a:lstStyle/>
        <a:p>
          <a:endParaRPr lang="sv-SE"/>
        </a:p>
      </dgm:t>
    </dgm:pt>
    <dgm:pt modelId="{9F71523C-9453-45B0-ACEA-9BBC211185B9}">
      <dgm:prSet phldrT="[Text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Simulation Main</a:t>
          </a:r>
          <a:endParaRPr lang="sv-SE" dirty="0"/>
        </a:p>
      </dgm:t>
    </dgm:pt>
    <dgm:pt modelId="{EE78A127-BD93-4824-8044-7A3F4C301E2A}" type="parTrans" cxnId="{E92CF192-580A-4615-BA67-F3068A5A6399}">
      <dgm:prSet/>
      <dgm:spPr/>
      <dgm:t>
        <a:bodyPr/>
        <a:lstStyle/>
        <a:p>
          <a:endParaRPr lang="sv-SE"/>
        </a:p>
      </dgm:t>
    </dgm:pt>
    <dgm:pt modelId="{30BBE4E7-6BBD-4939-9A26-C52B211E3211}" type="sibTrans" cxnId="{E92CF192-580A-4615-BA67-F3068A5A6399}">
      <dgm:prSet/>
      <dgm:spPr/>
      <dgm:t>
        <a:bodyPr/>
        <a:lstStyle/>
        <a:p>
          <a:endParaRPr lang="sv-SE"/>
        </a:p>
      </dgm:t>
    </dgm:pt>
    <dgm:pt modelId="{319C9C44-BA0F-4A66-8070-C630E4B4D22B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Simulation Results</a:t>
          </a:r>
          <a:endParaRPr lang="sv-SE" dirty="0"/>
        </a:p>
      </dgm:t>
    </dgm:pt>
    <dgm:pt modelId="{1EE43303-4A99-430C-B44D-5DD7F8CB81B1}" type="parTrans" cxnId="{911CBAB4-7DA0-456C-A902-EC0ABCF5962C}">
      <dgm:prSet/>
      <dgm:spPr/>
      <dgm:t>
        <a:bodyPr/>
        <a:lstStyle/>
        <a:p>
          <a:endParaRPr lang="sv-SE"/>
        </a:p>
      </dgm:t>
    </dgm:pt>
    <dgm:pt modelId="{98A89E88-CB7A-47A6-A6E4-BF2122ECA4EF}" type="sibTrans" cxnId="{911CBAB4-7DA0-456C-A902-EC0ABCF5962C}">
      <dgm:prSet/>
      <dgm:spPr/>
      <dgm:t>
        <a:bodyPr/>
        <a:lstStyle/>
        <a:p>
          <a:endParaRPr lang="sv-SE"/>
        </a:p>
      </dgm:t>
    </dgm:pt>
    <dgm:pt modelId="{EDF35CB6-5DF8-4C87-A1F3-C5705263F0E5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GUI</a:t>
          </a:r>
          <a:endParaRPr lang="sv-SE" dirty="0"/>
        </a:p>
      </dgm:t>
    </dgm:pt>
    <dgm:pt modelId="{76DECDD6-1AA1-49C8-A354-35F30024FCBF}" type="parTrans" cxnId="{E6BFA7CA-F46B-415D-9185-1A0B0B9AE8BE}">
      <dgm:prSet/>
      <dgm:spPr/>
      <dgm:t>
        <a:bodyPr/>
        <a:lstStyle/>
        <a:p>
          <a:endParaRPr lang="sv-SE"/>
        </a:p>
      </dgm:t>
    </dgm:pt>
    <dgm:pt modelId="{E958C694-8373-4269-BB2B-7EF009200305}" type="sibTrans" cxnId="{E6BFA7CA-F46B-415D-9185-1A0B0B9AE8BE}">
      <dgm:prSet/>
      <dgm:spPr/>
      <dgm:t>
        <a:bodyPr/>
        <a:lstStyle/>
        <a:p>
          <a:endParaRPr lang="sv-SE"/>
        </a:p>
      </dgm:t>
    </dgm:pt>
    <dgm:pt modelId="{F9384798-D48A-41A5-A7F2-961A11627C76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err="1" smtClean="0"/>
            <a:t>InputBox</a:t>
          </a:r>
          <a:endParaRPr lang="sv-SE" dirty="0"/>
        </a:p>
      </dgm:t>
    </dgm:pt>
    <dgm:pt modelId="{E1AC15D4-91F6-4452-BE34-BAE1C5D617C4}" type="parTrans" cxnId="{9602B3A9-502D-485C-969A-22FB5EE9DEB2}">
      <dgm:prSet/>
      <dgm:spPr/>
      <dgm:t>
        <a:bodyPr/>
        <a:lstStyle/>
        <a:p>
          <a:endParaRPr lang="sv-SE"/>
        </a:p>
      </dgm:t>
    </dgm:pt>
    <dgm:pt modelId="{0D338164-EE75-4197-8D0E-013E028AD0AE}" type="sibTrans" cxnId="{9602B3A9-502D-485C-969A-22FB5EE9DEB2}">
      <dgm:prSet/>
      <dgm:spPr/>
      <dgm:t>
        <a:bodyPr/>
        <a:lstStyle/>
        <a:p>
          <a:endParaRPr lang="sv-SE"/>
        </a:p>
      </dgm:t>
    </dgm:pt>
    <dgm:pt modelId="{05F9B87C-356D-4B46-BC02-EB76EAC23976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Simulation</a:t>
          </a:r>
          <a:endParaRPr lang="sv-SE" dirty="0"/>
        </a:p>
      </dgm:t>
    </dgm:pt>
    <dgm:pt modelId="{11E2D382-40B0-4583-BED6-1D88B95C83B8}" type="parTrans" cxnId="{496A2980-8705-4DA0-A90F-DE93039C32CE}">
      <dgm:prSet/>
      <dgm:spPr/>
      <dgm:t>
        <a:bodyPr/>
        <a:lstStyle/>
        <a:p>
          <a:endParaRPr lang="sv-SE"/>
        </a:p>
      </dgm:t>
    </dgm:pt>
    <dgm:pt modelId="{63B790AC-F406-4460-A6CC-FE835481593D}" type="sibTrans" cxnId="{496A2980-8705-4DA0-A90F-DE93039C32CE}">
      <dgm:prSet/>
      <dgm:spPr/>
      <dgm:t>
        <a:bodyPr/>
        <a:lstStyle/>
        <a:p>
          <a:endParaRPr lang="sv-SE"/>
        </a:p>
      </dgm:t>
    </dgm:pt>
    <dgm:pt modelId="{C6F06078-CB0E-4632-9369-3299394AC36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sv-SE" dirty="0" err="1" smtClean="0"/>
            <a:t>Establish</a:t>
          </a:r>
          <a:r>
            <a:rPr lang="sv-SE" dirty="0" smtClean="0"/>
            <a:t> Connection</a:t>
          </a:r>
        </a:p>
      </dgm:t>
    </dgm:pt>
    <dgm:pt modelId="{52D9D92E-82EB-4924-846B-A491803F7779}" type="parTrans" cxnId="{A2AF9C63-2E7C-4403-AE14-1C4B6F033328}">
      <dgm:prSet/>
      <dgm:spPr/>
      <dgm:t>
        <a:bodyPr/>
        <a:lstStyle/>
        <a:p>
          <a:endParaRPr lang="sv-SE"/>
        </a:p>
      </dgm:t>
    </dgm:pt>
    <dgm:pt modelId="{DF375D4D-36EC-4B97-942F-8047305620B0}" type="sibTrans" cxnId="{A2AF9C63-2E7C-4403-AE14-1C4B6F033328}">
      <dgm:prSet/>
      <dgm:spPr/>
      <dgm:t>
        <a:bodyPr/>
        <a:lstStyle/>
        <a:p>
          <a:endParaRPr lang="sv-SE"/>
        </a:p>
      </dgm:t>
    </dgm:pt>
    <dgm:pt modelId="{955F4996-DC0D-4A39-932C-45EAD159D5A3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Connection Check</a:t>
          </a:r>
          <a:endParaRPr lang="sv-SE" dirty="0"/>
        </a:p>
      </dgm:t>
    </dgm:pt>
    <dgm:pt modelId="{7C4B5EBA-65D0-4F54-B1C6-204DB297708A}" type="parTrans" cxnId="{3667A64D-459C-4F21-A1D0-3AC25C779674}">
      <dgm:prSet/>
      <dgm:spPr/>
      <dgm:t>
        <a:bodyPr/>
        <a:lstStyle/>
        <a:p>
          <a:endParaRPr lang="sv-SE"/>
        </a:p>
      </dgm:t>
    </dgm:pt>
    <dgm:pt modelId="{4044CC7F-DBA6-4436-9956-C79618343CF8}" type="sibTrans" cxnId="{3667A64D-459C-4F21-A1D0-3AC25C779674}">
      <dgm:prSet/>
      <dgm:spPr/>
      <dgm:t>
        <a:bodyPr/>
        <a:lstStyle/>
        <a:p>
          <a:endParaRPr lang="sv-SE"/>
        </a:p>
      </dgm:t>
    </dgm:pt>
    <dgm:pt modelId="{BE31B1FC-5531-4A48-A0E6-81F2D02731C7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err="1" smtClean="0"/>
            <a:t>StudentSpawner</a:t>
          </a:r>
          <a:endParaRPr lang="sv-SE" dirty="0"/>
        </a:p>
      </dgm:t>
    </dgm:pt>
    <dgm:pt modelId="{BB327A50-BDFB-4F10-8F71-F6257D229655}" type="parTrans" cxnId="{6A2428D6-B6E8-4584-A734-D15DADB94E06}">
      <dgm:prSet/>
      <dgm:spPr/>
      <dgm:t>
        <a:bodyPr/>
        <a:lstStyle/>
        <a:p>
          <a:endParaRPr lang="sv-SE"/>
        </a:p>
      </dgm:t>
    </dgm:pt>
    <dgm:pt modelId="{679A2CC9-F4B3-4053-8241-32E5EF793ABB}" type="sibTrans" cxnId="{6A2428D6-B6E8-4584-A734-D15DADB94E06}">
      <dgm:prSet/>
      <dgm:spPr/>
      <dgm:t>
        <a:bodyPr/>
        <a:lstStyle/>
        <a:p>
          <a:endParaRPr lang="sv-SE"/>
        </a:p>
      </dgm:t>
    </dgm:pt>
    <dgm:pt modelId="{5D380CDB-2547-4C94-9536-DD401DE1AFEB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Communicator</a:t>
          </a:r>
          <a:endParaRPr lang="sv-SE" dirty="0"/>
        </a:p>
      </dgm:t>
    </dgm:pt>
    <dgm:pt modelId="{94C810ED-7C62-425C-81EC-AB93D7EBF361}" type="parTrans" cxnId="{E02937A2-D74E-4606-973B-9BD664624915}">
      <dgm:prSet/>
      <dgm:spPr/>
      <dgm:t>
        <a:bodyPr/>
        <a:lstStyle/>
        <a:p>
          <a:endParaRPr lang="sv-SE"/>
        </a:p>
      </dgm:t>
    </dgm:pt>
    <dgm:pt modelId="{59D18CFA-9BBA-46D9-9A16-B6468FA9A329}" type="sibTrans" cxnId="{E02937A2-D74E-4606-973B-9BD664624915}">
      <dgm:prSet/>
      <dgm:spPr/>
      <dgm:t>
        <a:bodyPr/>
        <a:lstStyle/>
        <a:p>
          <a:endParaRPr lang="sv-SE"/>
        </a:p>
      </dgm:t>
    </dgm:pt>
    <dgm:pt modelId="{AEA3C42C-6B7A-4FDC-8A8C-9893D5C84911}" type="asst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sv-SE" dirty="0" err="1" smtClean="0"/>
            <a:t>QueueManager</a:t>
          </a:r>
          <a:endParaRPr lang="sv-SE" dirty="0"/>
        </a:p>
      </dgm:t>
    </dgm:pt>
    <dgm:pt modelId="{5F878636-FE9B-433F-88F9-153E463AA99D}" type="parTrans" cxnId="{8A30F882-00D6-43ED-AEE3-89518103452F}">
      <dgm:prSet/>
      <dgm:spPr/>
      <dgm:t>
        <a:bodyPr/>
        <a:lstStyle/>
        <a:p>
          <a:endParaRPr lang="sv-SE"/>
        </a:p>
      </dgm:t>
    </dgm:pt>
    <dgm:pt modelId="{14874328-5CC4-492A-8344-9C2F2123E25B}" type="sibTrans" cxnId="{8A30F882-00D6-43ED-AEE3-89518103452F}">
      <dgm:prSet/>
      <dgm:spPr/>
      <dgm:t>
        <a:bodyPr/>
        <a:lstStyle/>
        <a:p>
          <a:endParaRPr lang="sv-SE"/>
        </a:p>
      </dgm:t>
    </dgm:pt>
    <dgm:pt modelId="{F4FD2B2A-910E-4D60-B118-A16D9D988A8A}" type="pres">
      <dgm:prSet presAssocID="{87A57540-88CC-4140-957B-34B63DB09D1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  <dgm:pt modelId="{4E1F3EDB-4E91-49D5-9F25-A860AB4FE9BB}" type="pres">
      <dgm:prSet presAssocID="{72E9311F-CFD2-4F50-A01D-8A0317B93E0E}" presName="hierRoot1" presStyleCnt="0">
        <dgm:presLayoutVars>
          <dgm:hierBranch val="init"/>
        </dgm:presLayoutVars>
      </dgm:prSet>
      <dgm:spPr/>
    </dgm:pt>
    <dgm:pt modelId="{17219C72-D46E-45AE-8B8E-1B2BE6495B62}" type="pres">
      <dgm:prSet presAssocID="{72E9311F-CFD2-4F50-A01D-8A0317B93E0E}" presName="rootComposite1" presStyleCnt="0"/>
      <dgm:spPr/>
    </dgm:pt>
    <dgm:pt modelId="{BEBB0FB8-D123-4FA2-9B9A-276A6E37166E}" type="pres">
      <dgm:prSet presAssocID="{72E9311F-CFD2-4F50-A01D-8A0317B93E0E}" presName="rootText1" presStyleLbl="node0" presStyleIdx="0" presStyleCnt="1" custScaleX="76123" custScaleY="60506" custLinFactNeighborX="3208" custLinFactNeighborY="-10508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BEEB49C4-A8D1-4BB4-9AE7-93F6CC5966FD}" type="pres">
      <dgm:prSet presAssocID="{72E9311F-CFD2-4F50-A01D-8A0317B93E0E}" presName="rootConnector1" presStyleLbl="node1" presStyleIdx="0" presStyleCnt="0"/>
      <dgm:spPr/>
      <dgm:t>
        <a:bodyPr/>
        <a:lstStyle/>
        <a:p>
          <a:endParaRPr lang="sv-SE"/>
        </a:p>
      </dgm:t>
    </dgm:pt>
    <dgm:pt modelId="{B6871C47-CCA0-44E6-A136-DFAB1CB54D5B}" type="pres">
      <dgm:prSet presAssocID="{72E9311F-CFD2-4F50-A01D-8A0317B93E0E}" presName="hierChild2" presStyleCnt="0"/>
      <dgm:spPr/>
    </dgm:pt>
    <dgm:pt modelId="{9D1DE8D0-A140-44AE-9888-48830A5EC2F5}" type="pres">
      <dgm:prSet presAssocID="{EE78A127-BD93-4824-8044-7A3F4C301E2A}" presName="Name37" presStyleLbl="parChTrans1D2" presStyleIdx="0" presStyleCnt="1" custSzX="67416" custSzY="241903"/>
      <dgm:spPr/>
      <dgm:t>
        <a:bodyPr/>
        <a:lstStyle/>
        <a:p>
          <a:endParaRPr lang="sv-SE"/>
        </a:p>
      </dgm:t>
    </dgm:pt>
    <dgm:pt modelId="{F3E3BDAC-1BEB-4E29-BE35-8BCBFD56921C}" type="pres">
      <dgm:prSet presAssocID="{9F71523C-9453-45B0-ACEA-9BBC211185B9}" presName="hierRoot2" presStyleCnt="0">
        <dgm:presLayoutVars>
          <dgm:hierBranch val="init"/>
        </dgm:presLayoutVars>
      </dgm:prSet>
      <dgm:spPr/>
    </dgm:pt>
    <dgm:pt modelId="{81F8A52E-2884-44F6-A492-FC361DBA71C1}" type="pres">
      <dgm:prSet presAssocID="{9F71523C-9453-45B0-ACEA-9BBC211185B9}" presName="rootComposite" presStyleCnt="0"/>
      <dgm:spPr/>
    </dgm:pt>
    <dgm:pt modelId="{9ED83A0A-CE53-4E74-B277-832CDA18616D}" type="pres">
      <dgm:prSet presAssocID="{9F71523C-9453-45B0-ACEA-9BBC211185B9}" presName="rootText" presStyleLbl="node2" presStyleIdx="0" presStyleCnt="1" custScaleX="76123" custScaleY="60506" custLinFactNeighborX="-4561" custLinFactNeighborY="-23427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D4650B56-CA49-4E49-83AC-028ACB9F1C41}" type="pres">
      <dgm:prSet presAssocID="{9F71523C-9453-45B0-ACEA-9BBC211185B9}" presName="rootConnector" presStyleLbl="node2" presStyleIdx="0" presStyleCnt="1"/>
      <dgm:spPr/>
      <dgm:t>
        <a:bodyPr/>
        <a:lstStyle/>
        <a:p>
          <a:endParaRPr lang="sv-SE"/>
        </a:p>
      </dgm:t>
    </dgm:pt>
    <dgm:pt modelId="{BA59B125-93DB-4892-A5FB-D555E264C5C3}" type="pres">
      <dgm:prSet presAssocID="{9F71523C-9453-45B0-ACEA-9BBC211185B9}" presName="hierChild4" presStyleCnt="0"/>
      <dgm:spPr/>
    </dgm:pt>
    <dgm:pt modelId="{A28BA982-9DDF-45D4-901B-BC2665324E62}" type="pres">
      <dgm:prSet presAssocID="{E1AC15D4-91F6-4452-BE34-BAE1C5D617C4}" presName="Name37" presStyleLbl="parChTrans1D3" presStyleIdx="0" presStyleCnt="4" custSzX="2020015" custSzY="366803"/>
      <dgm:spPr/>
      <dgm:t>
        <a:bodyPr/>
        <a:lstStyle/>
        <a:p>
          <a:endParaRPr lang="sv-SE"/>
        </a:p>
      </dgm:t>
    </dgm:pt>
    <dgm:pt modelId="{FF308E3F-FA65-4920-B624-843F87D403C3}" type="pres">
      <dgm:prSet presAssocID="{F9384798-D48A-41A5-A7F2-961A11627C76}" presName="hierRoot2" presStyleCnt="0">
        <dgm:presLayoutVars>
          <dgm:hierBranch val="init"/>
        </dgm:presLayoutVars>
      </dgm:prSet>
      <dgm:spPr/>
    </dgm:pt>
    <dgm:pt modelId="{8F935144-C97C-407A-A897-437045BB2395}" type="pres">
      <dgm:prSet presAssocID="{F9384798-D48A-41A5-A7F2-961A11627C76}" presName="rootComposite" presStyleCnt="0"/>
      <dgm:spPr/>
    </dgm:pt>
    <dgm:pt modelId="{8E744839-5301-4793-A4F7-C7D05FDD0BE9}" type="pres">
      <dgm:prSet presAssocID="{F9384798-D48A-41A5-A7F2-961A11627C76}" presName="rootText" presStyleLbl="node3" presStyleIdx="0" presStyleCnt="4" custScaleX="70249" custScaleY="62356" custLinFactNeighborX="-24" custLinFactNeighborY="-25754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57544E3C-9F18-43FB-BB49-F2745D974B2C}" type="pres">
      <dgm:prSet presAssocID="{F9384798-D48A-41A5-A7F2-961A11627C76}" presName="rootConnector" presStyleLbl="node3" presStyleIdx="0" presStyleCnt="4"/>
      <dgm:spPr/>
      <dgm:t>
        <a:bodyPr/>
        <a:lstStyle/>
        <a:p>
          <a:endParaRPr lang="sv-SE"/>
        </a:p>
      </dgm:t>
    </dgm:pt>
    <dgm:pt modelId="{D845D56C-013D-459A-992A-C5646D13777D}" type="pres">
      <dgm:prSet presAssocID="{F9384798-D48A-41A5-A7F2-961A11627C76}" presName="hierChild4" presStyleCnt="0"/>
      <dgm:spPr/>
    </dgm:pt>
    <dgm:pt modelId="{14285503-5003-4FB6-96F4-416F4AABC147}" type="pres">
      <dgm:prSet presAssocID="{F9384798-D48A-41A5-A7F2-961A11627C76}" presName="hierChild5" presStyleCnt="0"/>
      <dgm:spPr/>
    </dgm:pt>
    <dgm:pt modelId="{7FE7FDD2-85B1-442D-924F-C88C94F94F4B}" type="pres">
      <dgm:prSet presAssocID="{76DECDD6-1AA1-49C8-A354-35F30024FCBF}" presName="Name37" presStyleLbl="parChTrans1D3" presStyleIdx="1" presStyleCnt="4" custSzX="2020015" custSzY="222941"/>
      <dgm:spPr/>
      <dgm:t>
        <a:bodyPr/>
        <a:lstStyle/>
        <a:p>
          <a:endParaRPr lang="sv-SE"/>
        </a:p>
      </dgm:t>
    </dgm:pt>
    <dgm:pt modelId="{0EDACEE4-85A6-4E92-B9AC-97FA988F8A17}" type="pres">
      <dgm:prSet presAssocID="{EDF35CB6-5DF8-4C87-A1F3-C5705263F0E5}" presName="hierRoot2" presStyleCnt="0">
        <dgm:presLayoutVars>
          <dgm:hierBranch val="init"/>
        </dgm:presLayoutVars>
      </dgm:prSet>
      <dgm:spPr/>
    </dgm:pt>
    <dgm:pt modelId="{46E2FFC7-0D99-4B7D-91A0-8C86EA02C8F1}" type="pres">
      <dgm:prSet presAssocID="{EDF35CB6-5DF8-4C87-A1F3-C5705263F0E5}" presName="rootComposite" presStyleCnt="0"/>
      <dgm:spPr/>
    </dgm:pt>
    <dgm:pt modelId="{2A39AE0D-2998-4C6A-9D55-F136A3227F64}" type="pres">
      <dgm:prSet presAssocID="{EDF35CB6-5DF8-4C87-A1F3-C5705263F0E5}" presName="rootText" presStyleLbl="node3" presStyleIdx="1" presStyleCnt="4" custScaleX="70249" custScaleY="62356" custLinFactNeighborX="-91273" custLinFactNeighborY="32685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643056A9-6247-4D3B-9E41-AB8FF1BE28EE}" type="pres">
      <dgm:prSet presAssocID="{EDF35CB6-5DF8-4C87-A1F3-C5705263F0E5}" presName="rootConnector" presStyleLbl="node3" presStyleIdx="1" presStyleCnt="4"/>
      <dgm:spPr/>
      <dgm:t>
        <a:bodyPr/>
        <a:lstStyle/>
        <a:p>
          <a:endParaRPr lang="sv-SE"/>
        </a:p>
      </dgm:t>
    </dgm:pt>
    <dgm:pt modelId="{29BDFE29-11B7-493D-9F9B-4F5F1BD405D7}" type="pres">
      <dgm:prSet presAssocID="{EDF35CB6-5DF8-4C87-A1F3-C5705263F0E5}" presName="hierChild4" presStyleCnt="0"/>
      <dgm:spPr/>
    </dgm:pt>
    <dgm:pt modelId="{282A9046-BC44-4A55-B67D-740D3BCCD196}" type="pres">
      <dgm:prSet presAssocID="{EDF35CB6-5DF8-4C87-A1F3-C5705263F0E5}" presName="hierChild5" presStyleCnt="0"/>
      <dgm:spPr/>
    </dgm:pt>
    <dgm:pt modelId="{027B4E07-4EBC-4BC8-8317-6DB4A19FFB89}" type="pres">
      <dgm:prSet presAssocID="{1EE43303-4A99-430C-B44D-5DD7F8CB81B1}" presName="Name37" presStyleLbl="parChTrans1D3" presStyleIdx="2" presStyleCnt="4" custSzX="934496" custSzY="57018"/>
      <dgm:spPr/>
      <dgm:t>
        <a:bodyPr/>
        <a:lstStyle/>
        <a:p>
          <a:endParaRPr lang="sv-SE"/>
        </a:p>
      </dgm:t>
    </dgm:pt>
    <dgm:pt modelId="{AAD64080-7154-406F-8C7F-C49AA2E60CB4}" type="pres">
      <dgm:prSet presAssocID="{319C9C44-BA0F-4A66-8070-C630E4B4D22B}" presName="hierRoot2" presStyleCnt="0">
        <dgm:presLayoutVars>
          <dgm:hierBranch val="init"/>
        </dgm:presLayoutVars>
      </dgm:prSet>
      <dgm:spPr/>
    </dgm:pt>
    <dgm:pt modelId="{CC07EBE1-81BF-428C-B2A9-C853C19CA4CF}" type="pres">
      <dgm:prSet presAssocID="{319C9C44-BA0F-4A66-8070-C630E4B4D22B}" presName="rootComposite" presStyleCnt="0"/>
      <dgm:spPr/>
    </dgm:pt>
    <dgm:pt modelId="{A857FF94-F0AC-4E87-B3B1-34BABABA8D2B}" type="pres">
      <dgm:prSet presAssocID="{319C9C44-BA0F-4A66-8070-C630E4B4D22B}" presName="rootText" presStyleLbl="node3" presStyleIdx="2" presStyleCnt="4" custScaleX="70249" custScaleY="62356" custLinFactX="-82522" custLinFactNeighborX="-100000" custLinFactNeighborY="91123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7DCFD3EB-898F-4E40-ACAF-2FC83A64B4DD}" type="pres">
      <dgm:prSet presAssocID="{319C9C44-BA0F-4A66-8070-C630E4B4D22B}" presName="rootConnector" presStyleLbl="node3" presStyleIdx="2" presStyleCnt="4"/>
      <dgm:spPr/>
      <dgm:t>
        <a:bodyPr/>
        <a:lstStyle/>
        <a:p>
          <a:endParaRPr lang="sv-SE"/>
        </a:p>
      </dgm:t>
    </dgm:pt>
    <dgm:pt modelId="{A29F0B0D-AB59-4F71-A99D-DCBA844E4194}" type="pres">
      <dgm:prSet presAssocID="{319C9C44-BA0F-4A66-8070-C630E4B4D22B}" presName="hierChild4" presStyleCnt="0"/>
      <dgm:spPr/>
    </dgm:pt>
    <dgm:pt modelId="{79936644-4E1C-4415-A4C2-774649741839}" type="pres">
      <dgm:prSet presAssocID="{319C9C44-BA0F-4A66-8070-C630E4B4D22B}" presName="hierChild5" presStyleCnt="0"/>
      <dgm:spPr/>
    </dgm:pt>
    <dgm:pt modelId="{A5F1C5BA-BE24-4FD8-A429-261CC818E31C}" type="pres">
      <dgm:prSet presAssocID="{11E2D382-40B0-4583-BED6-1D88B95C83B8}" presName="Name37" presStyleLbl="parChTrans1D3" presStyleIdx="3" presStyleCnt="4" custSzX="817806" custSzY="276955"/>
      <dgm:spPr/>
      <dgm:t>
        <a:bodyPr/>
        <a:lstStyle/>
        <a:p>
          <a:endParaRPr lang="sv-SE"/>
        </a:p>
      </dgm:t>
    </dgm:pt>
    <dgm:pt modelId="{8627C2C8-8CA6-4A66-9007-69CB9EC2D3AE}" type="pres">
      <dgm:prSet presAssocID="{05F9B87C-356D-4B46-BC02-EB76EAC23976}" presName="hierRoot2" presStyleCnt="0">
        <dgm:presLayoutVars>
          <dgm:hierBranch val="init"/>
        </dgm:presLayoutVars>
      </dgm:prSet>
      <dgm:spPr/>
    </dgm:pt>
    <dgm:pt modelId="{2E0F69D2-D10D-4D2B-8A3F-ABC183D54C3D}" type="pres">
      <dgm:prSet presAssocID="{05F9B87C-356D-4B46-BC02-EB76EAC23976}" presName="rootComposite" presStyleCnt="0"/>
      <dgm:spPr/>
    </dgm:pt>
    <dgm:pt modelId="{31EA975D-3AA0-4757-B811-37841E7F7FF9}" type="pres">
      <dgm:prSet presAssocID="{05F9B87C-356D-4B46-BC02-EB76EAC23976}" presName="rootText" presStyleLbl="node3" presStyleIdx="3" presStyleCnt="4" custScaleX="70249" custScaleY="62356" custLinFactNeighborX="-85933" custLinFactNeighborY="-25754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65E3C7FE-9E4D-4D11-BFF9-20A1A925AE5C}" type="pres">
      <dgm:prSet presAssocID="{05F9B87C-356D-4B46-BC02-EB76EAC23976}" presName="rootConnector" presStyleLbl="node3" presStyleIdx="3" presStyleCnt="4"/>
      <dgm:spPr/>
      <dgm:t>
        <a:bodyPr/>
        <a:lstStyle/>
        <a:p>
          <a:endParaRPr lang="sv-SE"/>
        </a:p>
      </dgm:t>
    </dgm:pt>
    <dgm:pt modelId="{E8A495D4-3518-45DF-A62B-14517CBCCA4A}" type="pres">
      <dgm:prSet presAssocID="{05F9B87C-356D-4B46-BC02-EB76EAC23976}" presName="hierChild4" presStyleCnt="0"/>
      <dgm:spPr/>
    </dgm:pt>
    <dgm:pt modelId="{FC62B6B3-EDA3-4BF1-A015-952442FC093A}" type="pres">
      <dgm:prSet presAssocID="{52D9D92E-82EB-4924-846B-A491803F7779}" presName="Name37" presStyleLbl="parChTrans1D4" presStyleIdx="0" presStyleCnt="5" custSzX="1432008" custSzY="396944"/>
      <dgm:spPr/>
      <dgm:t>
        <a:bodyPr/>
        <a:lstStyle/>
        <a:p>
          <a:endParaRPr lang="sv-SE"/>
        </a:p>
      </dgm:t>
    </dgm:pt>
    <dgm:pt modelId="{8CBA0764-AB23-4070-ACEA-A82B890F737A}" type="pres">
      <dgm:prSet presAssocID="{C6F06078-CB0E-4632-9369-3299394AC368}" presName="hierRoot2" presStyleCnt="0">
        <dgm:presLayoutVars>
          <dgm:hierBranch val="init"/>
        </dgm:presLayoutVars>
      </dgm:prSet>
      <dgm:spPr/>
    </dgm:pt>
    <dgm:pt modelId="{3710518C-B918-4849-84EB-ABC473993972}" type="pres">
      <dgm:prSet presAssocID="{C6F06078-CB0E-4632-9369-3299394AC368}" presName="rootComposite" presStyleCnt="0"/>
      <dgm:spPr/>
    </dgm:pt>
    <dgm:pt modelId="{1CB42FB7-CB90-46FE-91AA-31B079D17D38}" type="pres">
      <dgm:prSet presAssocID="{C6F06078-CB0E-4632-9369-3299394AC368}" presName="rootText" presStyleLbl="node4" presStyleIdx="0" presStyleCnt="4" custScaleX="70249" custScaleY="62356" custLinFactNeighborX="16308" custLinFactNeighborY="-38278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FB6EC242-EA75-44F6-A589-7DBCE76EF4A0}" type="pres">
      <dgm:prSet presAssocID="{C6F06078-CB0E-4632-9369-3299394AC368}" presName="rootConnector" presStyleLbl="node4" presStyleIdx="0" presStyleCnt="4"/>
      <dgm:spPr/>
      <dgm:t>
        <a:bodyPr/>
        <a:lstStyle/>
        <a:p>
          <a:endParaRPr lang="sv-SE"/>
        </a:p>
      </dgm:t>
    </dgm:pt>
    <dgm:pt modelId="{740124C8-982B-4D96-82C1-49ECD51EB0BA}" type="pres">
      <dgm:prSet presAssocID="{C6F06078-CB0E-4632-9369-3299394AC368}" presName="hierChild4" presStyleCnt="0"/>
      <dgm:spPr/>
    </dgm:pt>
    <dgm:pt modelId="{96B5F920-62D9-430F-AA04-51D2988925FE}" type="pres">
      <dgm:prSet presAssocID="{7C4B5EBA-65D0-4F54-B1C6-204DB297708A}" presName="Name37" presStyleLbl="parChTrans1D4" presStyleIdx="1" presStyleCnt="5"/>
      <dgm:spPr/>
      <dgm:t>
        <a:bodyPr/>
        <a:lstStyle/>
        <a:p>
          <a:endParaRPr lang="sv-SE"/>
        </a:p>
      </dgm:t>
    </dgm:pt>
    <dgm:pt modelId="{4133C971-A2CC-4D53-BDFF-99EECF44BEE5}" type="pres">
      <dgm:prSet presAssocID="{955F4996-DC0D-4A39-932C-45EAD159D5A3}" presName="hierRoot2" presStyleCnt="0">
        <dgm:presLayoutVars>
          <dgm:hierBranch val="init"/>
        </dgm:presLayoutVars>
      </dgm:prSet>
      <dgm:spPr/>
    </dgm:pt>
    <dgm:pt modelId="{516F620F-B699-4254-9890-7EA14E8A6230}" type="pres">
      <dgm:prSet presAssocID="{955F4996-DC0D-4A39-932C-45EAD159D5A3}" presName="rootComposite" presStyleCnt="0"/>
      <dgm:spPr/>
    </dgm:pt>
    <dgm:pt modelId="{1CA53D67-5EDF-4444-9CB1-4D348568654A}" type="pres">
      <dgm:prSet presAssocID="{955F4996-DC0D-4A39-932C-45EAD159D5A3}" presName="rootText" presStyleLbl="node4" presStyleIdx="1" presStyleCnt="4" custScaleX="73854" custScaleY="71025" custLinFactY="-893" custLinFactNeighborX="73881" custLinFactNeighborY="-100000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F73A833E-6CC0-4DEB-BB65-39C45BEEC43B}" type="pres">
      <dgm:prSet presAssocID="{955F4996-DC0D-4A39-932C-45EAD159D5A3}" presName="rootConnector" presStyleLbl="node4" presStyleIdx="1" presStyleCnt="4"/>
      <dgm:spPr/>
      <dgm:t>
        <a:bodyPr/>
        <a:lstStyle/>
        <a:p>
          <a:endParaRPr lang="sv-SE"/>
        </a:p>
      </dgm:t>
    </dgm:pt>
    <dgm:pt modelId="{BE882020-01FB-416B-8C9A-1DCBEFB3FEA8}" type="pres">
      <dgm:prSet presAssocID="{955F4996-DC0D-4A39-932C-45EAD159D5A3}" presName="hierChild4" presStyleCnt="0"/>
      <dgm:spPr/>
    </dgm:pt>
    <dgm:pt modelId="{7D4DBAE0-08F0-4FBC-BB18-9B9084708B0B}" type="pres">
      <dgm:prSet presAssocID="{955F4996-DC0D-4A39-932C-45EAD159D5A3}" presName="hierChild5" presStyleCnt="0"/>
      <dgm:spPr/>
    </dgm:pt>
    <dgm:pt modelId="{0A1001B7-93B3-44DB-817A-85BC460B568C}" type="pres">
      <dgm:prSet presAssocID="{C6F06078-CB0E-4632-9369-3299394AC368}" presName="hierChild5" presStyleCnt="0"/>
      <dgm:spPr/>
    </dgm:pt>
    <dgm:pt modelId="{2F95B82E-27DF-4F0B-AEC0-E782E81BEEBB}" type="pres">
      <dgm:prSet presAssocID="{BB327A50-BDFB-4F10-8F71-F6257D229655}" presName="Name37" presStyleLbl="parChTrans1D4" presStyleIdx="2" presStyleCnt="5"/>
      <dgm:spPr/>
      <dgm:t>
        <a:bodyPr/>
        <a:lstStyle/>
        <a:p>
          <a:endParaRPr lang="sv-SE"/>
        </a:p>
      </dgm:t>
    </dgm:pt>
    <dgm:pt modelId="{011D167B-0890-49BA-AF67-209D154BA743}" type="pres">
      <dgm:prSet presAssocID="{BE31B1FC-5531-4A48-A0E6-81F2D02731C7}" presName="hierRoot2" presStyleCnt="0">
        <dgm:presLayoutVars>
          <dgm:hierBranch val="init"/>
        </dgm:presLayoutVars>
      </dgm:prSet>
      <dgm:spPr/>
    </dgm:pt>
    <dgm:pt modelId="{DA1EBC05-C1FF-429F-A599-3D739CDCBB24}" type="pres">
      <dgm:prSet presAssocID="{BE31B1FC-5531-4A48-A0E6-81F2D02731C7}" presName="rootComposite" presStyleCnt="0"/>
      <dgm:spPr/>
    </dgm:pt>
    <dgm:pt modelId="{85C2758E-76CE-46C2-A6E9-B71B34B21266}" type="pres">
      <dgm:prSet presAssocID="{BE31B1FC-5531-4A48-A0E6-81F2D02731C7}" presName="rootText" presStyleLbl="node4" presStyleIdx="2" presStyleCnt="4" custLinFactX="-79295" custLinFactNeighborX="-100000" custLinFactNeighborY="-29930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0AC39B8F-DDE6-4862-B47C-8043BF827641}" type="pres">
      <dgm:prSet presAssocID="{BE31B1FC-5531-4A48-A0E6-81F2D02731C7}" presName="rootConnector" presStyleLbl="node4" presStyleIdx="2" presStyleCnt="4"/>
      <dgm:spPr/>
      <dgm:t>
        <a:bodyPr/>
        <a:lstStyle/>
        <a:p>
          <a:endParaRPr lang="sv-SE"/>
        </a:p>
      </dgm:t>
    </dgm:pt>
    <dgm:pt modelId="{BBD114B1-6051-4EF8-8EF5-EAAFD91FCEC0}" type="pres">
      <dgm:prSet presAssocID="{BE31B1FC-5531-4A48-A0E6-81F2D02731C7}" presName="hierChild4" presStyleCnt="0"/>
      <dgm:spPr/>
    </dgm:pt>
    <dgm:pt modelId="{1F5233CB-32E9-4A9B-A7BA-1776AB8DCDBE}" type="pres">
      <dgm:prSet presAssocID="{94C810ED-7C62-425C-81EC-AB93D7EBF361}" presName="Name37" presStyleLbl="parChTrans1D4" presStyleIdx="3" presStyleCnt="5"/>
      <dgm:spPr/>
      <dgm:t>
        <a:bodyPr/>
        <a:lstStyle/>
        <a:p>
          <a:endParaRPr lang="sv-SE"/>
        </a:p>
      </dgm:t>
    </dgm:pt>
    <dgm:pt modelId="{9ED19FFD-A839-4EE2-879E-2F98C14F59C0}" type="pres">
      <dgm:prSet presAssocID="{5D380CDB-2547-4C94-9536-DD401DE1AFEB}" presName="hierRoot2" presStyleCnt="0">
        <dgm:presLayoutVars>
          <dgm:hierBranch val="init"/>
        </dgm:presLayoutVars>
      </dgm:prSet>
      <dgm:spPr/>
    </dgm:pt>
    <dgm:pt modelId="{BF05DDE3-1175-4FC1-BE64-63F292FF8301}" type="pres">
      <dgm:prSet presAssocID="{5D380CDB-2547-4C94-9536-DD401DE1AFEB}" presName="rootComposite" presStyleCnt="0"/>
      <dgm:spPr/>
    </dgm:pt>
    <dgm:pt modelId="{ED676857-C52C-4E9F-ABC0-9E186C8C87EB}" type="pres">
      <dgm:prSet presAssocID="{5D380CDB-2547-4C94-9536-DD401DE1AFEB}" presName="rootText" presStyleLbl="node4" presStyleIdx="3" presStyleCnt="4" custLinFactX="-103138" custLinFactNeighborX="-200000" custLinFactNeighborY="-65292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8E0EC248-5974-4BEA-839B-F8726F99AEB3}" type="pres">
      <dgm:prSet presAssocID="{5D380CDB-2547-4C94-9536-DD401DE1AFEB}" presName="rootConnector" presStyleLbl="node4" presStyleIdx="3" presStyleCnt="4"/>
      <dgm:spPr/>
      <dgm:t>
        <a:bodyPr/>
        <a:lstStyle/>
        <a:p>
          <a:endParaRPr lang="sv-SE"/>
        </a:p>
      </dgm:t>
    </dgm:pt>
    <dgm:pt modelId="{AF256DB7-1589-4C34-8942-60F5F8F7D9DA}" type="pres">
      <dgm:prSet presAssocID="{5D380CDB-2547-4C94-9536-DD401DE1AFEB}" presName="hierChild4" presStyleCnt="0"/>
      <dgm:spPr/>
    </dgm:pt>
    <dgm:pt modelId="{EAA80931-C5E6-4778-9FB4-137C787B7BEA}" type="pres">
      <dgm:prSet presAssocID="{5D380CDB-2547-4C94-9536-DD401DE1AFEB}" presName="hierChild5" presStyleCnt="0"/>
      <dgm:spPr/>
    </dgm:pt>
    <dgm:pt modelId="{120C0024-C03C-4DBC-AF41-D103F850CC5A}" type="pres">
      <dgm:prSet presAssocID="{BE31B1FC-5531-4A48-A0E6-81F2D02731C7}" presName="hierChild5" presStyleCnt="0"/>
      <dgm:spPr/>
    </dgm:pt>
    <dgm:pt modelId="{55CE2A71-2E76-42EC-8614-7BD612AEFED5}" type="pres">
      <dgm:prSet presAssocID="{05F9B87C-356D-4B46-BC02-EB76EAC23976}" presName="hierChild5" presStyleCnt="0"/>
      <dgm:spPr/>
    </dgm:pt>
    <dgm:pt modelId="{7D500332-0561-4877-83E1-98EAB986B0D1}" type="pres">
      <dgm:prSet presAssocID="{5F878636-FE9B-433F-88F9-153E463AA99D}" presName="Name111" presStyleLbl="parChTrans1D4" presStyleIdx="4" presStyleCnt="5"/>
      <dgm:spPr/>
      <dgm:t>
        <a:bodyPr/>
        <a:lstStyle/>
        <a:p>
          <a:endParaRPr lang="sv-SE"/>
        </a:p>
      </dgm:t>
    </dgm:pt>
    <dgm:pt modelId="{792C8A6C-973F-41B9-B4C2-A81E85A025D7}" type="pres">
      <dgm:prSet presAssocID="{AEA3C42C-6B7A-4FDC-8A8C-9893D5C84911}" presName="hierRoot3" presStyleCnt="0">
        <dgm:presLayoutVars>
          <dgm:hierBranch val="init"/>
        </dgm:presLayoutVars>
      </dgm:prSet>
      <dgm:spPr/>
    </dgm:pt>
    <dgm:pt modelId="{39524E70-7423-45C7-940E-0E5EB07D3939}" type="pres">
      <dgm:prSet presAssocID="{AEA3C42C-6B7A-4FDC-8A8C-9893D5C84911}" presName="rootComposite3" presStyleCnt="0"/>
      <dgm:spPr/>
    </dgm:pt>
    <dgm:pt modelId="{FEEF21E8-20C9-464C-B335-AF19D73F993E}" type="pres">
      <dgm:prSet presAssocID="{AEA3C42C-6B7A-4FDC-8A8C-9893D5C84911}" presName="rootText3" presStyleLbl="asst3" presStyleIdx="0" presStyleCnt="1" custLinFactX="-19175" custLinFactNeighborX="-100000" custLinFactNeighborY="-21896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18183557-39A0-4E42-A9A9-ED54DF2A0A1E}" type="pres">
      <dgm:prSet presAssocID="{AEA3C42C-6B7A-4FDC-8A8C-9893D5C84911}" presName="rootConnector3" presStyleLbl="asst3" presStyleIdx="0" presStyleCnt="1"/>
      <dgm:spPr/>
      <dgm:t>
        <a:bodyPr/>
        <a:lstStyle/>
        <a:p>
          <a:endParaRPr lang="sv-SE"/>
        </a:p>
      </dgm:t>
    </dgm:pt>
    <dgm:pt modelId="{923752E1-0F1C-4769-B05F-C41751B2615C}" type="pres">
      <dgm:prSet presAssocID="{AEA3C42C-6B7A-4FDC-8A8C-9893D5C84911}" presName="hierChild6" presStyleCnt="0"/>
      <dgm:spPr/>
    </dgm:pt>
    <dgm:pt modelId="{DF101293-95B1-4135-9503-D658AA6AB6D3}" type="pres">
      <dgm:prSet presAssocID="{AEA3C42C-6B7A-4FDC-8A8C-9893D5C84911}" presName="hierChild7" presStyleCnt="0"/>
      <dgm:spPr/>
    </dgm:pt>
    <dgm:pt modelId="{F8AB4DB3-01BD-4DFE-AE53-E62FEE8B740C}" type="pres">
      <dgm:prSet presAssocID="{9F71523C-9453-45B0-ACEA-9BBC211185B9}" presName="hierChild5" presStyleCnt="0"/>
      <dgm:spPr/>
    </dgm:pt>
    <dgm:pt modelId="{460F6CB5-61CE-4102-B1C9-4A1019D7F48D}" type="pres">
      <dgm:prSet presAssocID="{72E9311F-CFD2-4F50-A01D-8A0317B93E0E}" presName="hierChild3" presStyleCnt="0"/>
      <dgm:spPr/>
    </dgm:pt>
  </dgm:ptLst>
  <dgm:cxnLst>
    <dgm:cxn modelId="{E92CF192-580A-4615-BA67-F3068A5A6399}" srcId="{72E9311F-CFD2-4F50-A01D-8A0317B93E0E}" destId="{9F71523C-9453-45B0-ACEA-9BBC211185B9}" srcOrd="0" destOrd="0" parTransId="{EE78A127-BD93-4824-8044-7A3F4C301E2A}" sibTransId="{30BBE4E7-6BBD-4939-9A26-C52B211E3211}"/>
    <dgm:cxn modelId="{6EA18BEF-A7FB-4025-A050-8EE573B38D37}" type="presOf" srcId="{9F71523C-9453-45B0-ACEA-9BBC211185B9}" destId="{9ED83A0A-CE53-4E74-B277-832CDA18616D}" srcOrd="0" destOrd="0" presId="urn:microsoft.com/office/officeart/2005/8/layout/orgChart1"/>
    <dgm:cxn modelId="{1B4C1F40-19E0-4048-8820-F7D8E8520F17}" type="presOf" srcId="{E1AC15D4-91F6-4452-BE34-BAE1C5D617C4}" destId="{A28BA982-9DDF-45D4-901B-BC2665324E62}" srcOrd="0" destOrd="0" presId="urn:microsoft.com/office/officeart/2005/8/layout/orgChart1"/>
    <dgm:cxn modelId="{4A29EDB3-1397-4A15-A0F4-286E3EA195C7}" srcId="{87A57540-88CC-4140-957B-34B63DB09D1B}" destId="{72E9311F-CFD2-4F50-A01D-8A0317B93E0E}" srcOrd="0" destOrd="0" parTransId="{A731E962-C77C-4ADC-B586-98995D7E8C6E}" sibTransId="{4D1373AD-38DD-4FE5-8971-A72DFAFAAA9F}"/>
    <dgm:cxn modelId="{B8467CAE-9FE7-489F-BD88-8D58B447BCB1}" type="presOf" srcId="{9F71523C-9453-45B0-ACEA-9BBC211185B9}" destId="{D4650B56-CA49-4E49-83AC-028ACB9F1C41}" srcOrd="1" destOrd="0" presId="urn:microsoft.com/office/officeart/2005/8/layout/orgChart1"/>
    <dgm:cxn modelId="{8B2459E9-E117-43C8-A4A8-707333783D33}" type="presOf" srcId="{BE31B1FC-5531-4A48-A0E6-81F2D02731C7}" destId="{0AC39B8F-DDE6-4862-B47C-8043BF827641}" srcOrd="1" destOrd="0" presId="urn:microsoft.com/office/officeart/2005/8/layout/orgChart1"/>
    <dgm:cxn modelId="{6A2428D6-B6E8-4584-A734-D15DADB94E06}" srcId="{05F9B87C-356D-4B46-BC02-EB76EAC23976}" destId="{BE31B1FC-5531-4A48-A0E6-81F2D02731C7}" srcOrd="1" destOrd="0" parTransId="{BB327A50-BDFB-4F10-8F71-F6257D229655}" sibTransId="{679A2CC9-F4B3-4053-8241-32E5EF793ABB}"/>
    <dgm:cxn modelId="{75420FB8-2A92-4766-A99E-CA35B6FEAC81}" type="presOf" srcId="{BE31B1FC-5531-4A48-A0E6-81F2D02731C7}" destId="{85C2758E-76CE-46C2-A6E9-B71B34B21266}" srcOrd="0" destOrd="0" presId="urn:microsoft.com/office/officeart/2005/8/layout/orgChart1"/>
    <dgm:cxn modelId="{8A30F882-00D6-43ED-AEE3-89518103452F}" srcId="{05F9B87C-356D-4B46-BC02-EB76EAC23976}" destId="{AEA3C42C-6B7A-4FDC-8A8C-9893D5C84911}" srcOrd="2" destOrd="0" parTransId="{5F878636-FE9B-433F-88F9-153E463AA99D}" sibTransId="{14874328-5CC4-492A-8344-9C2F2123E25B}"/>
    <dgm:cxn modelId="{530606D3-4A5F-4327-8B27-73D0C65E23CE}" type="presOf" srcId="{AEA3C42C-6B7A-4FDC-8A8C-9893D5C84911}" destId="{18183557-39A0-4E42-A9A9-ED54DF2A0A1E}" srcOrd="1" destOrd="0" presId="urn:microsoft.com/office/officeart/2005/8/layout/orgChart1"/>
    <dgm:cxn modelId="{F3D0A268-9EF6-4918-BC38-F1A5254A7D5D}" type="presOf" srcId="{05F9B87C-356D-4B46-BC02-EB76EAC23976}" destId="{31EA975D-3AA0-4757-B811-37841E7F7FF9}" srcOrd="0" destOrd="0" presId="urn:microsoft.com/office/officeart/2005/8/layout/orgChart1"/>
    <dgm:cxn modelId="{7CCCE1BA-6982-4CD6-AF0B-752E16CF0CD9}" type="presOf" srcId="{F9384798-D48A-41A5-A7F2-961A11627C76}" destId="{8E744839-5301-4793-A4F7-C7D05FDD0BE9}" srcOrd="0" destOrd="0" presId="urn:microsoft.com/office/officeart/2005/8/layout/orgChart1"/>
    <dgm:cxn modelId="{93256C10-0C13-4FB0-A9C1-6AC49ECBEA65}" type="presOf" srcId="{5D380CDB-2547-4C94-9536-DD401DE1AFEB}" destId="{8E0EC248-5974-4BEA-839B-F8726F99AEB3}" srcOrd="1" destOrd="0" presId="urn:microsoft.com/office/officeart/2005/8/layout/orgChart1"/>
    <dgm:cxn modelId="{0DB9C247-A33C-47E5-9A29-2045750E0ADC}" type="presOf" srcId="{EE78A127-BD93-4824-8044-7A3F4C301E2A}" destId="{9D1DE8D0-A140-44AE-9888-48830A5EC2F5}" srcOrd="0" destOrd="0" presId="urn:microsoft.com/office/officeart/2005/8/layout/orgChart1"/>
    <dgm:cxn modelId="{E310B4CE-B885-4397-A4C7-950C16E932AF}" type="presOf" srcId="{BB327A50-BDFB-4F10-8F71-F6257D229655}" destId="{2F95B82E-27DF-4F0B-AEC0-E782E81BEEBB}" srcOrd="0" destOrd="0" presId="urn:microsoft.com/office/officeart/2005/8/layout/orgChart1"/>
    <dgm:cxn modelId="{51DF0784-1C64-4C2C-AD1E-8D9E3A101A2C}" type="presOf" srcId="{EDF35CB6-5DF8-4C87-A1F3-C5705263F0E5}" destId="{643056A9-6247-4D3B-9E41-AB8FF1BE28EE}" srcOrd="1" destOrd="0" presId="urn:microsoft.com/office/officeart/2005/8/layout/orgChart1"/>
    <dgm:cxn modelId="{48B0F52C-3FC8-4D1E-8FB5-914048F19FAE}" type="presOf" srcId="{AEA3C42C-6B7A-4FDC-8A8C-9893D5C84911}" destId="{FEEF21E8-20C9-464C-B335-AF19D73F993E}" srcOrd="0" destOrd="0" presId="urn:microsoft.com/office/officeart/2005/8/layout/orgChart1"/>
    <dgm:cxn modelId="{0894E3CA-07AB-498A-A5DF-3A9802403AE4}" type="presOf" srcId="{5F878636-FE9B-433F-88F9-153E463AA99D}" destId="{7D500332-0561-4877-83E1-98EAB986B0D1}" srcOrd="0" destOrd="0" presId="urn:microsoft.com/office/officeart/2005/8/layout/orgChart1"/>
    <dgm:cxn modelId="{0AD6203C-0D64-40B7-A4D5-D94C19F98062}" type="presOf" srcId="{94C810ED-7C62-425C-81EC-AB93D7EBF361}" destId="{1F5233CB-32E9-4A9B-A7BA-1776AB8DCDBE}" srcOrd="0" destOrd="0" presId="urn:microsoft.com/office/officeart/2005/8/layout/orgChart1"/>
    <dgm:cxn modelId="{911CBAB4-7DA0-456C-A902-EC0ABCF5962C}" srcId="{9F71523C-9453-45B0-ACEA-9BBC211185B9}" destId="{319C9C44-BA0F-4A66-8070-C630E4B4D22B}" srcOrd="2" destOrd="0" parTransId="{1EE43303-4A99-430C-B44D-5DD7F8CB81B1}" sibTransId="{98A89E88-CB7A-47A6-A6E4-BF2122ECA4EF}"/>
    <dgm:cxn modelId="{4CDC0EC1-4BE9-44AE-8F04-F6F2C0A60F4C}" type="presOf" srcId="{05F9B87C-356D-4B46-BC02-EB76EAC23976}" destId="{65E3C7FE-9E4D-4D11-BFF9-20A1A925AE5C}" srcOrd="1" destOrd="0" presId="urn:microsoft.com/office/officeart/2005/8/layout/orgChart1"/>
    <dgm:cxn modelId="{BA0D4918-CD9F-450D-AFB1-4BA9BB81F733}" type="presOf" srcId="{C6F06078-CB0E-4632-9369-3299394AC368}" destId="{1CB42FB7-CB90-46FE-91AA-31B079D17D38}" srcOrd="0" destOrd="0" presId="urn:microsoft.com/office/officeart/2005/8/layout/orgChart1"/>
    <dgm:cxn modelId="{0F35D8BA-E4B7-472F-81F8-851C657FBA2E}" type="presOf" srcId="{319C9C44-BA0F-4A66-8070-C630E4B4D22B}" destId="{7DCFD3EB-898F-4E40-ACAF-2FC83A64B4DD}" srcOrd="1" destOrd="0" presId="urn:microsoft.com/office/officeart/2005/8/layout/orgChart1"/>
    <dgm:cxn modelId="{E02937A2-D74E-4606-973B-9BD664624915}" srcId="{BE31B1FC-5531-4A48-A0E6-81F2D02731C7}" destId="{5D380CDB-2547-4C94-9536-DD401DE1AFEB}" srcOrd="0" destOrd="0" parTransId="{94C810ED-7C62-425C-81EC-AB93D7EBF361}" sibTransId="{59D18CFA-9BBA-46D9-9A16-B6468FA9A329}"/>
    <dgm:cxn modelId="{3715E862-7BEE-4395-892A-24E31DACA5FF}" type="presOf" srcId="{C6F06078-CB0E-4632-9369-3299394AC368}" destId="{FB6EC242-EA75-44F6-A589-7DBCE76EF4A0}" srcOrd="1" destOrd="0" presId="urn:microsoft.com/office/officeart/2005/8/layout/orgChart1"/>
    <dgm:cxn modelId="{496A2980-8705-4DA0-A90F-DE93039C32CE}" srcId="{9F71523C-9453-45B0-ACEA-9BBC211185B9}" destId="{05F9B87C-356D-4B46-BC02-EB76EAC23976}" srcOrd="3" destOrd="0" parTransId="{11E2D382-40B0-4583-BED6-1D88B95C83B8}" sibTransId="{63B790AC-F406-4460-A6CC-FE835481593D}"/>
    <dgm:cxn modelId="{A45B1B80-136C-413B-84AE-E1F4D4DA8138}" type="presOf" srcId="{1EE43303-4A99-430C-B44D-5DD7F8CB81B1}" destId="{027B4E07-4EBC-4BC8-8317-6DB4A19FFB89}" srcOrd="0" destOrd="0" presId="urn:microsoft.com/office/officeart/2005/8/layout/orgChart1"/>
    <dgm:cxn modelId="{22C300AB-3149-4BC8-B912-7D5E6438B513}" type="presOf" srcId="{955F4996-DC0D-4A39-932C-45EAD159D5A3}" destId="{F73A833E-6CC0-4DEB-BB65-39C45BEEC43B}" srcOrd="1" destOrd="0" presId="urn:microsoft.com/office/officeart/2005/8/layout/orgChart1"/>
    <dgm:cxn modelId="{3DB2070A-711D-4D0A-97AE-537BDFCFB523}" type="presOf" srcId="{F9384798-D48A-41A5-A7F2-961A11627C76}" destId="{57544E3C-9F18-43FB-BB49-F2745D974B2C}" srcOrd="1" destOrd="0" presId="urn:microsoft.com/office/officeart/2005/8/layout/orgChart1"/>
    <dgm:cxn modelId="{9FA4D097-1D01-4039-8A8E-0E2E51278573}" type="presOf" srcId="{955F4996-DC0D-4A39-932C-45EAD159D5A3}" destId="{1CA53D67-5EDF-4444-9CB1-4D348568654A}" srcOrd="0" destOrd="0" presId="urn:microsoft.com/office/officeart/2005/8/layout/orgChart1"/>
    <dgm:cxn modelId="{9602B3A9-502D-485C-969A-22FB5EE9DEB2}" srcId="{9F71523C-9453-45B0-ACEA-9BBC211185B9}" destId="{F9384798-D48A-41A5-A7F2-961A11627C76}" srcOrd="0" destOrd="0" parTransId="{E1AC15D4-91F6-4452-BE34-BAE1C5D617C4}" sibTransId="{0D338164-EE75-4197-8D0E-013E028AD0AE}"/>
    <dgm:cxn modelId="{C8BB2BBE-5108-4AD4-922D-9D42E6A0A800}" type="presOf" srcId="{52D9D92E-82EB-4924-846B-A491803F7779}" destId="{FC62B6B3-EDA3-4BF1-A015-952442FC093A}" srcOrd="0" destOrd="0" presId="urn:microsoft.com/office/officeart/2005/8/layout/orgChart1"/>
    <dgm:cxn modelId="{4C6B76D2-DCD9-4704-AE8F-5FA8700907F1}" type="presOf" srcId="{EDF35CB6-5DF8-4C87-A1F3-C5705263F0E5}" destId="{2A39AE0D-2998-4C6A-9D55-F136A3227F64}" srcOrd="0" destOrd="0" presId="urn:microsoft.com/office/officeart/2005/8/layout/orgChart1"/>
    <dgm:cxn modelId="{07F4C2BE-4352-4AD4-BE97-10902BBB3A13}" type="presOf" srcId="{76DECDD6-1AA1-49C8-A354-35F30024FCBF}" destId="{7FE7FDD2-85B1-442D-924F-C88C94F94F4B}" srcOrd="0" destOrd="0" presId="urn:microsoft.com/office/officeart/2005/8/layout/orgChart1"/>
    <dgm:cxn modelId="{31D96890-6011-415E-9C1F-6C4511E32918}" type="presOf" srcId="{5D380CDB-2547-4C94-9536-DD401DE1AFEB}" destId="{ED676857-C52C-4E9F-ABC0-9E186C8C87EB}" srcOrd="0" destOrd="0" presId="urn:microsoft.com/office/officeart/2005/8/layout/orgChart1"/>
    <dgm:cxn modelId="{E6BFA7CA-F46B-415D-9185-1A0B0B9AE8BE}" srcId="{9F71523C-9453-45B0-ACEA-9BBC211185B9}" destId="{EDF35CB6-5DF8-4C87-A1F3-C5705263F0E5}" srcOrd="1" destOrd="0" parTransId="{76DECDD6-1AA1-49C8-A354-35F30024FCBF}" sibTransId="{E958C694-8373-4269-BB2B-7EF009200305}"/>
    <dgm:cxn modelId="{D76CDD2D-B5B2-4594-99DF-20801ADC6B3E}" type="presOf" srcId="{87A57540-88CC-4140-957B-34B63DB09D1B}" destId="{F4FD2B2A-910E-4D60-B118-A16D9D988A8A}" srcOrd="0" destOrd="0" presId="urn:microsoft.com/office/officeart/2005/8/layout/orgChart1"/>
    <dgm:cxn modelId="{900AC42B-B2E5-4769-A8CB-AC5BC2388C85}" type="presOf" srcId="{11E2D382-40B0-4583-BED6-1D88B95C83B8}" destId="{A5F1C5BA-BE24-4FD8-A429-261CC818E31C}" srcOrd="0" destOrd="0" presId="urn:microsoft.com/office/officeart/2005/8/layout/orgChart1"/>
    <dgm:cxn modelId="{661FA1F0-34E8-43F0-876F-D0CAA4A6A5FD}" type="presOf" srcId="{7C4B5EBA-65D0-4F54-B1C6-204DB297708A}" destId="{96B5F920-62D9-430F-AA04-51D2988925FE}" srcOrd="0" destOrd="0" presId="urn:microsoft.com/office/officeart/2005/8/layout/orgChart1"/>
    <dgm:cxn modelId="{3667A64D-459C-4F21-A1D0-3AC25C779674}" srcId="{C6F06078-CB0E-4632-9369-3299394AC368}" destId="{955F4996-DC0D-4A39-932C-45EAD159D5A3}" srcOrd="0" destOrd="0" parTransId="{7C4B5EBA-65D0-4F54-B1C6-204DB297708A}" sibTransId="{4044CC7F-DBA6-4436-9956-C79618343CF8}"/>
    <dgm:cxn modelId="{06272ACC-C59D-43D2-ADA0-B778A8FB7A1F}" type="presOf" srcId="{319C9C44-BA0F-4A66-8070-C630E4B4D22B}" destId="{A857FF94-F0AC-4E87-B3B1-34BABABA8D2B}" srcOrd="0" destOrd="0" presId="urn:microsoft.com/office/officeart/2005/8/layout/orgChart1"/>
    <dgm:cxn modelId="{063F9F0A-740C-4DA2-8D7D-362014870601}" type="presOf" srcId="{72E9311F-CFD2-4F50-A01D-8A0317B93E0E}" destId="{BEBB0FB8-D123-4FA2-9B9A-276A6E37166E}" srcOrd="0" destOrd="0" presId="urn:microsoft.com/office/officeart/2005/8/layout/orgChart1"/>
    <dgm:cxn modelId="{A2AF9C63-2E7C-4403-AE14-1C4B6F033328}" srcId="{05F9B87C-356D-4B46-BC02-EB76EAC23976}" destId="{C6F06078-CB0E-4632-9369-3299394AC368}" srcOrd="0" destOrd="0" parTransId="{52D9D92E-82EB-4924-846B-A491803F7779}" sibTransId="{DF375D4D-36EC-4B97-942F-8047305620B0}"/>
    <dgm:cxn modelId="{17723F78-7C34-4F99-8FB6-5A68AD20AF14}" type="presOf" srcId="{72E9311F-CFD2-4F50-A01D-8A0317B93E0E}" destId="{BEEB49C4-A8D1-4BB4-9AE7-93F6CC5966FD}" srcOrd="1" destOrd="0" presId="urn:microsoft.com/office/officeart/2005/8/layout/orgChart1"/>
    <dgm:cxn modelId="{BF81E01B-4D96-4229-892E-4811B74F4FF6}" type="presParOf" srcId="{F4FD2B2A-910E-4D60-B118-A16D9D988A8A}" destId="{4E1F3EDB-4E91-49D5-9F25-A860AB4FE9BB}" srcOrd="0" destOrd="0" presId="urn:microsoft.com/office/officeart/2005/8/layout/orgChart1"/>
    <dgm:cxn modelId="{6C9757E3-3451-46A5-8B2D-35A68136AF73}" type="presParOf" srcId="{4E1F3EDB-4E91-49D5-9F25-A860AB4FE9BB}" destId="{17219C72-D46E-45AE-8B8E-1B2BE6495B62}" srcOrd="0" destOrd="0" presId="urn:microsoft.com/office/officeart/2005/8/layout/orgChart1"/>
    <dgm:cxn modelId="{94E1101E-61BD-4817-8563-29529928E108}" type="presParOf" srcId="{17219C72-D46E-45AE-8B8E-1B2BE6495B62}" destId="{BEBB0FB8-D123-4FA2-9B9A-276A6E37166E}" srcOrd="0" destOrd="0" presId="urn:microsoft.com/office/officeart/2005/8/layout/orgChart1"/>
    <dgm:cxn modelId="{7768DA5D-203A-4169-B629-41E9226F6D72}" type="presParOf" srcId="{17219C72-D46E-45AE-8B8E-1B2BE6495B62}" destId="{BEEB49C4-A8D1-4BB4-9AE7-93F6CC5966FD}" srcOrd="1" destOrd="0" presId="urn:microsoft.com/office/officeart/2005/8/layout/orgChart1"/>
    <dgm:cxn modelId="{B8B43706-C722-4012-A25A-C42371FA52A4}" type="presParOf" srcId="{4E1F3EDB-4E91-49D5-9F25-A860AB4FE9BB}" destId="{B6871C47-CCA0-44E6-A136-DFAB1CB54D5B}" srcOrd="1" destOrd="0" presId="urn:microsoft.com/office/officeart/2005/8/layout/orgChart1"/>
    <dgm:cxn modelId="{236849DD-E2FC-4064-892A-6E5847904D96}" type="presParOf" srcId="{B6871C47-CCA0-44E6-A136-DFAB1CB54D5B}" destId="{9D1DE8D0-A140-44AE-9888-48830A5EC2F5}" srcOrd="0" destOrd="0" presId="urn:microsoft.com/office/officeart/2005/8/layout/orgChart1"/>
    <dgm:cxn modelId="{04EC09DC-4763-4F05-BF6C-578B92480753}" type="presParOf" srcId="{B6871C47-CCA0-44E6-A136-DFAB1CB54D5B}" destId="{F3E3BDAC-1BEB-4E29-BE35-8BCBFD56921C}" srcOrd="1" destOrd="0" presId="urn:microsoft.com/office/officeart/2005/8/layout/orgChart1"/>
    <dgm:cxn modelId="{F37F78AC-2EAA-4C7E-8465-A4D2F5A9B83A}" type="presParOf" srcId="{F3E3BDAC-1BEB-4E29-BE35-8BCBFD56921C}" destId="{81F8A52E-2884-44F6-A492-FC361DBA71C1}" srcOrd="0" destOrd="0" presId="urn:microsoft.com/office/officeart/2005/8/layout/orgChart1"/>
    <dgm:cxn modelId="{D4B51598-004F-44ED-9361-8E54CAC8CDCC}" type="presParOf" srcId="{81F8A52E-2884-44F6-A492-FC361DBA71C1}" destId="{9ED83A0A-CE53-4E74-B277-832CDA18616D}" srcOrd="0" destOrd="0" presId="urn:microsoft.com/office/officeart/2005/8/layout/orgChart1"/>
    <dgm:cxn modelId="{6C038CD2-71A0-403D-9FC4-8CC3FEA22D81}" type="presParOf" srcId="{81F8A52E-2884-44F6-A492-FC361DBA71C1}" destId="{D4650B56-CA49-4E49-83AC-028ACB9F1C41}" srcOrd="1" destOrd="0" presId="urn:microsoft.com/office/officeart/2005/8/layout/orgChart1"/>
    <dgm:cxn modelId="{79A8360F-7905-4340-8DB9-E2776DF60061}" type="presParOf" srcId="{F3E3BDAC-1BEB-4E29-BE35-8BCBFD56921C}" destId="{BA59B125-93DB-4892-A5FB-D555E264C5C3}" srcOrd="1" destOrd="0" presId="urn:microsoft.com/office/officeart/2005/8/layout/orgChart1"/>
    <dgm:cxn modelId="{2239CBF2-7681-48B3-A1CA-647DF2684DAD}" type="presParOf" srcId="{BA59B125-93DB-4892-A5FB-D555E264C5C3}" destId="{A28BA982-9DDF-45D4-901B-BC2665324E62}" srcOrd="0" destOrd="0" presId="urn:microsoft.com/office/officeart/2005/8/layout/orgChart1"/>
    <dgm:cxn modelId="{FAFB7F1E-56D0-4BE5-8DF5-896D0F0DC5EC}" type="presParOf" srcId="{BA59B125-93DB-4892-A5FB-D555E264C5C3}" destId="{FF308E3F-FA65-4920-B624-843F87D403C3}" srcOrd="1" destOrd="0" presId="urn:microsoft.com/office/officeart/2005/8/layout/orgChart1"/>
    <dgm:cxn modelId="{41580A00-06A0-4CE1-B48C-EA68F0C558E1}" type="presParOf" srcId="{FF308E3F-FA65-4920-B624-843F87D403C3}" destId="{8F935144-C97C-407A-A897-437045BB2395}" srcOrd="0" destOrd="0" presId="urn:microsoft.com/office/officeart/2005/8/layout/orgChart1"/>
    <dgm:cxn modelId="{47D0C0DB-8B10-42F0-8DED-C7EF1CC7ADF3}" type="presParOf" srcId="{8F935144-C97C-407A-A897-437045BB2395}" destId="{8E744839-5301-4793-A4F7-C7D05FDD0BE9}" srcOrd="0" destOrd="0" presId="urn:microsoft.com/office/officeart/2005/8/layout/orgChart1"/>
    <dgm:cxn modelId="{D8619878-7222-461D-B002-40D19C8126DC}" type="presParOf" srcId="{8F935144-C97C-407A-A897-437045BB2395}" destId="{57544E3C-9F18-43FB-BB49-F2745D974B2C}" srcOrd="1" destOrd="0" presId="urn:microsoft.com/office/officeart/2005/8/layout/orgChart1"/>
    <dgm:cxn modelId="{A436E126-BBF7-48DD-AB57-C62E9D5AB6A6}" type="presParOf" srcId="{FF308E3F-FA65-4920-B624-843F87D403C3}" destId="{D845D56C-013D-459A-992A-C5646D13777D}" srcOrd="1" destOrd="0" presId="urn:microsoft.com/office/officeart/2005/8/layout/orgChart1"/>
    <dgm:cxn modelId="{489D7A34-0959-405E-B086-42EF765B965D}" type="presParOf" srcId="{FF308E3F-FA65-4920-B624-843F87D403C3}" destId="{14285503-5003-4FB6-96F4-416F4AABC147}" srcOrd="2" destOrd="0" presId="urn:microsoft.com/office/officeart/2005/8/layout/orgChart1"/>
    <dgm:cxn modelId="{572E4C38-6EEC-4E75-9F6A-69BEC6124BDB}" type="presParOf" srcId="{BA59B125-93DB-4892-A5FB-D555E264C5C3}" destId="{7FE7FDD2-85B1-442D-924F-C88C94F94F4B}" srcOrd="2" destOrd="0" presId="urn:microsoft.com/office/officeart/2005/8/layout/orgChart1"/>
    <dgm:cxn modelId="{1228599B-CC84-4128-A3D9-730EF1B3A6D3}" type="presParOf" srcId="{BA59B125-93DB-4892-A5FB-D555E264C5C3}" destId="{0EDACEE4-85A6-4E92-B9AC-97FA988F8A17}" srcOrd="3" destOrd="0" presId="urn:microsoft.com/office/officeart/2005/8/layout/orgChart1"/>
    <dgm:cxn modelId="{5F065B00-17D1-4BD9-A434-9079A88989C1}" type="presParOf" srcId="{0EDACEE4-85A6-4E92-B9AC-97FA988F8A17}" destId="{46E2FFC7-0D99-4B7D-91A0-8C86EA02C8F1}" srcOrd="0" destOrd="0" presId="urn:microsoft.com/office/officeart/2005/8/layout/orgChart1"/>
    <dgm:cxn modelId="{682721C5-5B68-4DC8-9742-B0CDE735DEB7}" type="presParOf" srcId="{46E2FFC7-0D99-4B7D-91A0-8C86EA02C8F1}" destId="{2A39AE0D-2998-4C6A-9D55-F136A3227F64}" srcOrd="0" destOrd="0" presId="urn:microsoft.com/office/officeart/2005/8/layout/orgChart1"/>
    <dgm:cxn modelId="{F8800581-1969-4F4E-865F-64B1E6C490FD}" type="presParOf" srcId="{46E2FFC7-0D99-4B7D-91A0-8C86EA02C8F1}" destId="{643056A9-6247-4D3B-9E41-AB8FF1BE28EE}" srcOrd="1" destOrd="0" presId="urn:microsoft.com/office/officeart/2005/8/layout/orgChart1"/>
    <dgm:cxn modelId="{CB07EFD3-8834-4644-9A9F-96E36313A15C}" type="presParOf" srcId="{0EDACEE4-85A6-4E92-B9AC-97FA988F8A17}" destId="{29BDFE29-11B7-493D-9F9B-4F5F1BD405D7}" srcOrd="1" destOrd="0" presId="urn:microsoft.com/office/officeart/2005/8/layout/orgChart1"/>
    <dgm:cxn modelId="{C26AC33A-CAEE-4704-97B6-AB020B8C4C95}" type="presParOf" srcId="{0EDACEE4-85A6-4E92-B9AC-97FA988F8A17}" destId="{282A9046-BC44-4A55-B67D-740D3BCCD196}" srcOrd="2" destOrd="0" presId="urn:microsoft.com/office/officeart/2005/8/layout/orgChart1"/>
    <dgm:cxn modelId="{D49BCEC5-ECEE-4E5F-A48B-8946881B4EC2}" type="presParOf" srcId="{BA59B125-93DB-4892-A5FB-D555E264C5C3}" destId="{027B4E07-4EBC-4BC8-8317-6DB4A19FFB89}" srcOrd="4" destOrd="0" presId="urn:microsoft.com/office/officeart/2005/8/layout/orgChart1"/>
    <dgm:cxn modelId="{390FFA3C-15FA-415D-BE4D-E6E100A5E023}" type="presParOf" srcId="{BA59B125-93DB-4892-A5FB-D555E264C5C3}" destId="{AAD64080-7154-406F-8C7F-C49AA2E60CB4}" srcOrd="5" destOrd="0" presId="urn:microsoft.com/office/officeart/2005/8/layout/orgChart1"/>
    <dgm:cxn modelId="{F382BDDF-8583-4331-A23B-9E037355209C}" type="presParOf" srcId="{AAD64080-7154-406F-8C7F-C49AA2E60CB4}" destId="{CC07EBE1-81BF-428C-B2A9-C853C19CA4CF}" srcOrd="0" destOrd="0" presId="urn:microsoft.com/office/officeart/2005/8/layout/orgChart1"/>
    <dgm:cxn modelId="{90F9C008-310D-440E-BE78-1DC3DAD2A4BD}" type="presParOf" srcId="{CC07EBE1-81BF-428C-B2A9-C853C19CA4CF}" destId="{A857FF94-F0AC-4E87-B3B1-34BABABA8D2B}" srcOrd="0" destOrd="0" presId="urn:microsoft.com/office/officeart/2005/8/layout/orgChart1"/>
    <dgm:cxn modelId="{7747BDDA-2F1C-469B-A3E9-F1CF09FAE7A5}" type="presParOf" srcId="{CC07EBE1-81BF-428C-B2A9-C853C19CA4CF}" destId="{7DCFD3EB-898F-4E40-ACAF-2FC83A64B4DD}" srcOrd="1" destOrd="0" presId="urn:microsoft.com/office/officeart/2005/8/layout/orgChart1"/>
    <dgm:cxn modelId="{E2BEAD86-AA17-4404-A8C0-7212B0D32BB2}" type="presParOf" srcId="{AAD64080-7154-406F-8C7F-C49AA2E60CB4}" destId="{A29F0B0D-AB59-4F71-A99D-DCBA844E4194}" srcOrd="1" destOrd="0" presId="urn:microsoft.com/office/officeart/2005/8/layout/orgChart1"/>
    <dgm:cxn modelId="{E9EFE76A-46BB-47E4-B452-6267C6493955}" type="presParOf" srcId="{AAD64080-7154-406F-8C7F-C49AA2E60CB4}" destId="{79936644-4E1C-4415-A4C2-774649741839}" srcOrd="2" destOrd="0" presId="urn:microsoft.com/office/officeart/2005/8/layout/orgChart1"/>
    <dgm:cxn modelId="{8E96C7AE-453F-4A4E-9E8A-C3B14E294215}" type="presParOf" srcId="{BA59B125-93DB-4892-A5FB-D555E264C5C3}" destId="{A5F1C5BA-BE24-4FD8-A429-261CC818E31C}" srcOrd="6" destOrd="0" presId="urn:microsoft.com/office/officeart/2005/8/layout/orgChart1"/>
    <dgm:cxn modelId="{C3DC91F5-035A-4D55-9ED8-395DF935794D}" type="presParOf" srcId="{BA59B125-93DB-4892-A5FB-D555E264C5C3}" destId="{8627C2C8-8CA6-4A66-9007-69CB9EC2D3AE}" srcOrd="7" destOrd="0" presId="urn:microsoft.com/office/officeart/2005/8/layout/orgChart1"/>
    <dgm:cxn modelId="{D1C453FB-2E71-4CCF-BDEF-FC230E95A547}" type="presParOf" srcId="{8627C2C8-8CA6-4A66-9007-69CB9EC2D3AE}" destId="{2E0F69D2-D10D-4D2B-8A3F-ABC183D54C3D}" srcOrd="0" destOrd="0" presId="urn:microsoft.com/office/officeart/2005/8/layout/orgChart1"/>
    <dgm:cxn modelId="{939B53F1-11C2-495E-99B7-E2CDB2DB662D}" type="presParOf" srcId="{2E0F69D2-D10D-4D2B-8A3F-ABC183D54C3D}" destId="{31EA975D-3AA0-4757-B811-37841E7F7FF9}" srcOrd="0" destOrd="0" presId="urn:microsoft.com/office/officeart/2005/8/layout/orgChart1"/>
    <dgm:cxn modelId="{B24655E5-4C36-4150-9029-D0BCE9A5FB8B}" type="presParOf" srcId="{2E0F69D2-D10D-4D2B-8A3F-ABC183D54C3D}" destId="{65E3C7FE-9E4D-4D11-BFF9-20A1A925AE5C}" srcOrd="1" destOrd="0" presId="urn:microsoft.com/office/officeart/2005/8/layout/orgChart1"/>
    <dgm:cxn modelId="{DEE71F17-0399-4338-98FD-B6C4E02FC1F5}" type="presParOf" srcId="{8627C2C8-8CA6-4A66-9007-69CB9EC2D3AE}" destId="{E8A495D4-3518-45DF-A62B-14517CBCCA4A}" srcOrd="1" destOrd="0" presId="urn:microsoft.com/office/officeart/2005/8/layout/orgChart1"/>
    <dgm:cxn modelId="{FC24D552-6976-42E9-AB11-4C0842BE0D3E}" type="presParOf" srcId="{E8A495D4-3518-45DF-A62B-14517CBCCA4A}" destId="{FC62B6B3-EDA3-4BF1-A015-952442FC093A}" srcOrd="0" destOrd="0" presId="urn:microsoft.com/office/officeart/2005/8/layout/orgChart1"/>
    <dgm:cxn modelId="{E029818B-B559-48D4-B9B9-3A1B224A000F}" type="presParOf" srcId="{E8A495D4-3518-45DF-A62B-14517CBCCA4A}" destId="{8CBA0764-AB23-4070-ACEA-A82B890F737A}" srcOrd="1" destOrd="0" presId="urn:microsoft.com/office/officeart/2005/8/layout/orgChart1"/>
    <dgm:cxn modelId="{2629285B-A4E7-47C2-ACFE-70A2C411EC1B}" type="presParOf" srcId="{8CBA0764-AB23-4070-ACEA-A82B890F737A}" destId="{3710518C-B918-4849-84EB-ABC473993972}" srcOrd="0" destOrd="0" presId="urn:microsoft.com/office/officeart/2005/8/layout/orgChart1"/>
    <dgm:cxn modelId="{61D37528-3941-448D-8904-7A6886516C89}" type="presParOf" srcId="{3710518C-B918-4849-84EB-ABC473993972}" destId="{1CB42FB7-CB90-46FE-91AA-31B079D17D38}" srcOrd="0" destOrd="0" presId="urn:microsoft.com/office/officeart/2005/8/layout/orgChart1"/>
    <dgm:cxn modelId="{33AD139E-3436-4A06-BB4C-98CF57C3AFE0}" type="presParOf" srcId="{3710518C-B918-4849-84EB-ABC473993972}" destId="{FB6EC242-EA75-44F6-A589-7DBCE76EF4A0}" srcOrd="1" destOrd="0" presId="urn:microsoft.com/office/officeart/2005/8/layout/orgChart1"/>
    <dgm:cxn modelId="{07BD0CB5-E618-43E8-8EA2-05D41F27E312}" type="presParOf" srcId="{8CBA0764-AB23-4070-ACEA-A82B890F737A}" destId="{740124C8-982B-4D96-82C1-49ECD51EB0BA}" srcOrd="1" destOrd="0" presId="urn:microsoft.com/office/officeart/2005/8/layout/orgChart1"/>
    <dgm:cxn modelId="{9B79F729-AE14-498B-8ADC-C28D34382EA6}" type="presParOf" srcId="{740124C8-982B-4D96-82C1-49ECD51EB0BA}" destId="{96B5F920-62D9-430F-AA04-51D2988925FE}" srcOrd="0" destOrd="0" presId="urn:microsoft.com/office/officeart/2005/8/layout/orgChart1"/>
    <dgm:cxn modelId="{4277A373-C220-47AF-BFB9-1590982DDB17}" type="presParOf" srcId="{740124C8-982B-4D96-82C1-49ECD51EB0BA}" destId="{4133C971-A2CC-4D53-BDFF-99EECF44BEE5}" srcOrd="1" destOrd="0" presId="urn:microsoft.com/office/officeart/2005/8/layout/orgChart1"/>
    <dgm:cxn modelId="{52EB0E0F-0F5F-4B65-8342-28282757F354}" type="presParOf" srcId="{4133C971-A2CC-4D53-BDFF-99EECF44BEE5}" destId="{516F620F-B699-4254-9890-7EA14E8A6230}" srcOrd="0" destOrd="0" presId="urn:microsoft.com/office/officeart/2005/8/layout/orgChart1"/>
    <dgm:cxn modelId="{BBF8325F-8542-46BD-9C1A-205A97BE44A0}" type="presParOf" srcId="{516F620F-B699-4254-9890-7EA14E8A6230}" destId="{1CA53D67-5EDF-4444-9CB1-4D348568654A}" srcOrd="0" destOrd="0" presId="urn:microsoft.com/office/officeart/2005/8/layout/orgChart1"/>
    <dgm:cxn modelId="{34411802-34A7-4F58-A43B-6BE9FB691E46}" type="presParOf" srcId="{516F620F-B699-4254-9890-7EA14E8A6230}" destId="{F73A833E-6CC0-4DEB-BB65-39C45BEEC43B}" srcOrd="1" destOrd="0" presId="urn:microsoft.com/office/officeart/2005/8/layout/orgChart1"/>
    <dgm:cxn modelId="{8D2359C5-60F0-472A-97CC-9159C45B2510}" type="presParOf" srcId="{4133C971-A2CC-4D53-BDFF-99EECF44BEE5}" destId="{BE882020-01FB-416B-8C9A-1DCBEFB3FEA8}" srcOrd="1" destOrd="0" presId="urn:microsoft.com/office/officeart/2005/8/layout/orgChart1"/>
    <dgm:cxn modelId="{37D28247-0D20-4164-A307-E0A80F30F6DA}" type="presParOf" srcId="{4133C971-A2CC-4D53-BDFF-99EECF44BEE5}" destId="{7D4DBAE0-08F0-4FBC-BB18-9B9084708B0B}" srcOrd="2" destOrd="0" presId="urn:microsoft.com/office/officeart/2005/8/layout/orgChart1"/>
    <dgm:cxn modelId="{AE5FA6F0-EA8D-490F-89EF-EE295FF2CCC8}" type="presParOf" srcId="{8CBA0764-AB23-4070-ACEA-A82B890F737A}" destId="{0A1001B7-93B3-44DB-817A-85BC460B568C}" srcOrd="2" destOrd="0" presId="urn:microsoft.com/office/officeart/2005/8/layout/orgChart1"/>
    <dgm:cxn modelId="{2ABB5EC1-65D6-4A07-B984-5F3FC3339EDD}" type="presParOf" srcId="{E8A495D4-3518-45DF-A62B-14517CBCCA4A}" destId="{2F95B82E-27DF-4F0B-AEC0-E782E81BEEBB}" srcOrd="2" destOrd="0" presId="urn:microsoft.com/office/officeart/2005/8/layout/orgChart1"/>
    <dgm:cxn modelId="{0F103744-DD51-4C20-8F09-3951A571EFAE}" type="presParOf" srcId="{E8A495D4-3518-45DF-A62B-14517CBCCA4A}" destId="{011D167B-0890-49BA-AF67-209D154BA743}" srcOrd="3" destOrd="0" presId="urn:microsoft.com/office/officeart/2005/8/layout/orgChart1"/>
    <dgm:cxn modelId="{F11D682A-83D1-4A3C-BFC4-34B51316110B}" type="presParOf" srcId="{011D167B-0890-49BA-AF67-209D154BA743}" destId="{DA1EBC05-C1FF-429F-A599-3D739CDCBB24}" srcOrd="0" destOrd="0" presId="urn:microsoft.com/office/officeart/2005/8/layout/orgChart1"/>
    <dgm:cxn modelId="{55DE9899-A813-4FCD-BA0A-9A66AC8582CF}" type="presParOf" srcId="{DA1EBC05-C1FF-429F-A599-3D739CDCBB24}" destId="{85C2758E-76CE-46C2-A6E9-B71B34B21266}" srcOrd="0" destOrd="0" presId="urn:microsoft.com/office/officeart/2005/8/layout/orgChart1"/>
    <dgm:cxn modelId="{B6A02633-E441-485D-9D1E-00858C28CCFC}" type="presParOf" srcId="{DA1EBC05-C1FF-429F-A599-3D739CDCBB24}" destId="{0AC39B8F-DDE6-4862-B47C-8043BF827641}" srcOrd="1" destOrd="0" presId="urn:microsoft.com/office/officeart/2005/8/layout/orgChart1"/>
    <dgm:cxn modelId="{4F2BB890-FE22-44F9-820E-E5574AE005A5}" type="presParOf" srcId="{011D167B-0890-49BA-AF67-209D154BA743}" destId="{BBD114B1-6051-4EF8-8EF5-EAAFD91FCEC0}" srcOrd="1" destOrd="0" presId="urn:microsoft.com/office/officeart/2005/8/layout/orgChart1"/>
    <dgm:cxn modelId="{F0C53151-A27D-4BC9-B157-F41DDE9ED3C5}" type="presParOf" srcId="{BBD114B1-6051-4EF8-8EF5-EAAFD91FCEC0}" destId="{1F5233CB-32E9-4A9B-A7BA-1776AB8DCDBE}" srcOrd="0" destOrd="0" presId="urn:microsoft.com/office/officeart/2005/8/layout/orgChart1"/>
    <dgm:cxn modelId="{BB2799DE-9568-44B3-8747-2C04B0EC3617}" type="presParOf" srcId="{BBD114B1-6051-4EF8-8EF5-EAAFD91FCEC0}" destId="{9ED19FFD-A839-4EE2-879E-2F98C14F59C0}" srcOrd="1" destOrd="0" presId="urn:microsoft.com/office/officeart/2005/8/layout/orgChart1"/>
    <dgm:cxn modelId="{2B57700F-E207-4177-BA6A-EF57A14DA2B2}" type="presParOf" srcId="{9ED19FFD-A839-4EE2-879E-2F98C14F59C0}" destId="{BF05DDE3-1175-4FC1-BE64-63F292FF8301}" srcOrd="0" destOrd="0" presId="urn:microsoft.com/office/officeart/2005/8/layout/orgChart1"/>
    <dgm:cxn modelId="{4D75949A-66CA-416B-A802-8A9D4CC98694}" type="presParOf" srcId="{BF05DDE3-1175-4FC1-BE64-63F292FF8301}" destId="{ED676857-C52C-4E9F-ABC0-9E186C8C87EB}" srcOrd="0" destOrd="0" presId="urn:microsoft.com/office/officeart/2005/8/layout/orgChart1"/>
    <dgm:cxn modelId="{0DA64213-EDBC-42CB-9AD0-0EDA4872EBB3}" type="presParOf" srcId="{BF05DDE3-1175-4FC1-BE64-63F292FF8301}" destId="{8E0EC248-5974-4BEA-839B-F8726F99AEB3}" srcOrd="1" destOrd="0" presId="urn:microsoft.com/office/officeart/2005/8/layout/orgChart1"/>
    <dgm:cxn modelId="{8F6DE2F9-C0AB-4054-ACD9-A671844E83B7}" type="presParOf" srcId="{9ED19FFD-A839-4EE2-879E-2F98C14F59C0}" destId="{AF256DB7-1589-4C34-8942-60F5F8F7D9DA}" srcOrd="1" destOrd="0" presId="urn:microsoft.com/office/officeart/2005/8/layout/orgChart1"/>
    <dgm:cxn modelId="{CF295374-C38A-40AF-9192-10D92270D7B8}" type="presParOf" srcId="{9ED19FFD-A839-4EE2-879E-2F98C14F59C0}" destId="{EAA80931-C5E6-4778-9FB4-137C787B7BEA}" srcOrd="2" destOrd="0" presId="urn:microsoft.com/office/officeart/2005/8/layout/orgChart1"/>
    <dgm:cxn modelId="{A1B6815C-248D-480F-A245-4DA00F93BDE2}" type="presParOf" srcId="{011D167B-0890-49BA-AF67-209D154BA743}" destId="{120C0024-C03C-4DBC-AF41-D103F850CC5A}" srcOrd="2" destOrd="0" presId="urn:microsoft.com/office/officeart/2005/8/layout/orgChart1"/>
    <dgm:cxn modelId="{5916AF09-09B5-4246-BFF8-86EAD221E836}" type="presParOf" srcId="{8627C2C8-8CA6-4A66-9007-69CB9EC2D3AE}" destId="{55CE2A71-2E76-42EC-8614-7BD612AEFED5}" srcOrd="2" destOrd="0" presId="urn:microsoft.com/office/officeart/2005/8/layout/orgChart1"/>
    <dgm:cxn modelId="{31636582-353E-43B0-83A0-977E684572E0}" type="presParOf" srcId="{55CE2A71-2E76-42EC-8614-7BD612AEFED5}" destId="{7D500332-0561-4877-83E1-98EAB986B0D1}" srcOrd="0" destOrd="0" presId="urn:microsoft.com/office/officeart/2005/8/layout/orgChart1"/>
    <dgm:cxn modelId="{F27195C8-9D7E-46BC-8911-B550C7418CCB}" type="presParOf" srcId="{55CE2A71-2E76-42EC-8614-7BD612AEFED5}" destId="{792C8A6C-973F-41B9-B4C2-A81E85A025D7}" srcOrd="1" destOrd="0" presId="urn:microsoft.com/office/officeart/2005/8/layout/orgChart1"/>
    <dgm:cxn modelId="{55CFD67A-6342-454C-8911-1F791F15BB41}" type="presParOf" srcId="{792C8A6C-973F-41B9-B4C2-A81E85A025D7}" destId="{39524E70-7423-45C7-940E-0E5EB07D3939}" srcOrd="0" destOrd="0" presId="urn:microsoft.com/office/officeart/2005/8/layout/orgChart1"/>
    <dgm:cxn modelId="{1C7960E1-7A97-4A8A-9C44-D6413991DD15}" type="presParOf" srcId="{39524E70-7423-45C7-940E-0E5EB07D3939}" destId="{FEEF21E8-20C9-464C-B335-AF19D73F993E}" srcOrd="0" destOrd="0" presId="urn:microsoft.com/office/officeart/2005/8/layout/orgChart1"/>
    <dgm:cxn modelId="{12CA2297-7F9C-4A25-A07A-015C2BEBE558}" type="presParOf" srcId="{39524E70-7423-45C7-940E-0E5EB07D3939}" destId="{18183557-39A0-4E42-A9A9-ED54DF2A0A1E}" srcOrd="1" destOrd="0" presId="urn:microsoft.com/office/officeart/2005/8/layout/orgChart1"/>
    <dgm:cxn modelId="{4F8841DA-3A0A-46DE-8803-CC022AE9BAB8}" type="presParOf" srcId="{792C8A6C-973F-41B9-B4C2-A81E85A025D7}" destId="{923752E1-0F1C-4769-B05F-C41751B2615C}" srcOrd="1" destOrd="0" presId="urn:microsoft.com/office/officeart/2005/8/layout/orgChart1"/>
    <dgm:cxn modelId="{88A70291-81A2-40EA-B8BF-59427EFD4E4B}" type="presParOf" srcId="{792C8A6C-973F-41B9-B4C2-A81E85A025D7}" destId="{DF101293-95B1-4135-9503-D658AA6AB6D3}" srcOrd="2" destOrd="0" presId="urn:microsoft.com/office/officeart/2005/8/layout/orgChart1"/>
    <dgm:cxn modelId="{16965428-8931-40D4-BB28-5B42242395CA}" type="presParOf" srcId="{F3E3BDAC-1BEB-4E29-BE35-8BCBFD56921C}" destId="{F8AB4DB3-01BD-4DFE-AE53-E62FEE8B740C}" srcOrd="2" destOrd="0" presId="urn:microsoft.com/office/officeart/2005/8/layout/orgChart1"/>
    <dgm:cxn modelId="{8C79D32A-A0B7-4BA5-9EAC-FC5CEB1DB596}" type="presParOf" srcId="{4E1F3EDB-4E91-49D5-9F25-A860AB4FE9BB}" destId="{460F6CB5-61CE-4102-B1C9-4A1019D7F48D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4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2E33DE-19B2-4DDA-9DA0-D793263F883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66C3C943-DD84-4E26-B923-5954FAEED968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sv-SE" dirty="0" smtClean="0"/>
            <a:t>Erlang</a:t>
          </a:r>
          <a:endParaRPr lang="sv-SE" dirty="0"/>
        </a:p>
      </dgm:t>
    </dgm:pt>
    <dgm:pt modelId="{A5DFC077-CF54-410D-8213-62865678D086}" type="parTrans" cxnId="{4F606DC7-5AA9-4E34-8E4E-457EFF494CB1}">
      <dgm:prSet/>
      <dgm:spPr/>
      <dgm:t>
        <a:bodyPr/>
        <a:lstStyle/>
        <a:p>
          <a:endParaRPr lang="sv-SE"/>
        </a:p>
      </dgm:t>
    </dgm:pt>
    <dgm:pt modelId="{211E22C6-2B81-4CDD-9666-75ACD513FD9E}" type="sibTrans" cxnId="{4F606DC7-5AA9-4E34-8E4E-457EFF494CB1}">
      <dgm:prSet/>
      <dgm:spPr/>
      <dgm:t>
        <a:bodyPr/>
        <a:lstStyle/>
        <a:p>
          <a:endParaRPr lang="sv-SE"/>
        </a:p>
      </dgm:t>
    </dgm:pt>
    <dgm:pt modelId="{27A79265-49FD-4E12-8177-EE16D12993D7}">
      <dgm:prSet phldrT="[Text]"/>
      <dgm:spPr/>
      <dgm:t>
        <a:bodyPr/>
        <a:lstStyle/>
        <a:p>
          <a:r>
            <a:rPr lang="sv-SE" dirty="0" smtClean="0"/>
            <a:t>Initializer</a:t>
          </a:r>
          <a:endParaRPr lang="sv-SE" dirty="0"/>
        </a:p>
      </dgm:t>
    </dgm:pt>
    <dgm:pt modelId="{76A2111F-CE6E-4C02-A761-68B4CE9CD295}" type="parTrans" cxnId="{2700AC44-BF21-45AA-AD26-DA8C6FD5D042}">
      <dgm:prSet/>
      <dgm:spPr/>
      <dgm:t>
        <a:bodyPr/>
        <a:lstStyle/>
        <a:p>
          <a:endParaRPr lang="sv-SE"/>
        </a:p>
      </dgm:t>
    </dgm:pt>
    <dgm:pt modelId="{B57F7B05-4C00-4F0A-B9FE-CB3796192325}" type="sibTrans" cxnId="{2700AC44-BF21-45AA-AD26-DA8C6FD5D042}">
      <dgm:prSet/>
      <dgm:spPr/>
      <dgm:t>
        <a:bodyPr/>
        <a:lstStyle/>
        <a:p>
          <a:endParaRPr lang="sv-SE"/>
        </a:p>
      </dgm:t>
    </dgm:pt>
    <dgm:pt modelId="{9280E9CA-F583-4018-A0EF-ABE80E43AC9D}" type="asst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sv-SE" dirty="0" smtClean="0"/>
            <a:t>Connection Check</a:t>
          </a:r>
          <a:endParaRPr lang="sv-SE" dirty="0"/>
        </a:p>
      </dgm:t>
    </dgm:pt>
    <dgm:pt modelId="{0E104097-A2AC-427E-82FC-DCD109430A36}" type="parTrans" cxnId="{A00D8345-3674-4F16-8E96-9D155CE1D0A0}">
      <dgm:prSet/>
      <dgm:spPr/>
      <dgm:t>
        <a:bodyPr/>
        <a:lstStyle/>
        <a:p>
          <a:endParaRPr lang="sv-SE"/>
        </a:p>
      </dgm:t>
    </dgm:pt>
    <dgm:pt modelId="{4DED2DFD-27DB-4F1B-B413-3AC7CD01BBE2}" type="sibTrans" cxnId="{A00D8345-3674-4F16-8E96-9D155CE1D0A0}">
      <dgm:prSet/>
      <dgm:spPr/>
      <dgm:t>
        <a:bodyPr/>
        <a:lstStyle/>
        <a:p>
          <a:endParaRPr lang="sv-SE"/>
        </a:p>
      </dgm:t>
    </dgm:pt>
    <dgm:pt modelId="{4C0B8E3E-55F9-4384-B5A3-3EB30015BDE4}">
      <dgm:prSet/>
      <dgm:spPr/>
      <dgm:t>
        <a:bodyPr/>
        <a:lstStyle/>
        <a:p>
          <a:r>
            <a:rPr lang="sv-SE" dirty="0" smtClean="0"/>
            <a:t>Communicator</a:t>
          </a:r>
          <a:endParaRPr lang="sv-SE" dirty="0"/>
        </a:p>
      </dgm:t>
    </dgm:pt>
    <dgm:pt modelId="{5654C429-A9E8-46F9-A6FC-1416363442D4}" type="parTrans" cxnId="{DAEFD238-E4E2-4FB1-A136-A62070B5FA40}">
      <dgm:prSet/>
      <dgm:spPr/>
      <dgm:t>
        <a:bodyPr/>
        <a:lstStyle/>
        <a:p>
          <a:endParaRPr lang="sv-SE"/>
        </a:p>
      </dgm:t>
    </dgm:pt>
    <dgm:pt modelId="{05E6FD45-9DB4-4ECD-9E62-FA7768D6D5AE}" type="sibTrans" cxnId="{DAEFD238-E4E2-4FB1-A136-A62070B5FA40}">
      <dgm:prSet/>
      <dgm:spPr/>
      <dgm:t>
        <a:bodyPr/>
        <a:lstStyle/>
        <a:p>
          <a:endParaRPr lang="sv-SE"/>
        </a:p>
      </dgm:t>
    </dgm:pt>
    <dgm:pt modelId="{662F9334-5CAD-4D6C-B75A-243E8011E85B}" type="pres">
      <dgm:prSet presAssocID="{C72E33DE-19B2-4DDA-9DA0-D793263F88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  <dgm:pt modelId="{387EBEB3-BED2-4407-8028-2745DE385F2A}" type="pres">
      <dgm:prSet presAssocID="{66C3C943-DD84-4E26-B923-5954FAEED968}" presName="hierRoot1" presStyleCnt="0">
        <dgm:presLayoutVars>
          <dgm:hierBranch val="init"/>
        </dgm:presLayoutVars>
      </dgm:prSet>
      <dgm:spPr/>
    </dgm:pt>
    <dgm:pt modelId="{4353B1AF-C119-4750-BB9F-275EC7DF8DCA}" type="pres">
      <dgm:prSet presAssocID="{66C3C943-DD84-4E26-B923-5954FAEED968}" presName="rootComposite1" presStyleCnt="0"/>
      <dgm:spPr/>
    </dgm:pt>
    <dgm:pt modelId="{A4F05DB1-CF15-4035-8129-A011FE125505}" type="pres">
      <dgm:prSet presAssocID="{66C3C943-DD84-4E26-B923-5954FAEED968}" presName="rootText1" presStyleLbl="node0" presStyleIdx="0" presStyleCnt="1" custLinFactNeighborX="3208" custLinFactNeighborY="-6757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E0107A36-D603-4FD1-BD58-14D69A98B2FA}" type="pres">
      <dgm:prSet presAssocID="{66C3C943-DD84-4E26-B923-5954FAEED968}" presName="rootConnector1" presStyleLbl="node1" presStyleIdx="0" presStyleCnt="0"/>
      <dgm:spPr/>
      <dgm:t>
        <a:bodyPr/>
        <a:lstStyle/>
        <a:p>
          <a:endParaRPr lang="sv-SE"/>
        </a:p>
      </dgm:t>
    </dgm:pt>
    <dgm:pt modelId="{937BBA9C-8655-4DBE-B2A3-14E1C3C8CA97}" type="pres">
      <dgm:prSet presAssocID="{66C3C943-DD84-4E26-B923-5954FAEED968}" presName="hierChild2" presStyleCnt="0"/>
      <dgm:spPr/>
    </dgm:pt>
    <dgm:pt modelId="{1216BAAE-8939-4C7D-A426-C19FB7F42AA3}" type="pres">
      <dgm:prSet presAssocID="{76A2111F-CE6E-4C02-A761-68B4CE9CD295}" presName="Name37" presStyleLbl="parChTrans1D2" presStyleIdx="0" presStyleCnt="1"/>
      <dgm:spPr/>
      <dgm:t>
        <a:bodyPr/>
        <a:lstStyle/>
        <a:p>
          <a:endParaRPr lang="sv-SE"/>
        </a:p>
      </dgm:t>
    </dgm:pt>
    <dgm:pt modelId="{6619552E-48D7-4D3F-AE3E-847DB97822C2}" type="pres">
      <dgm:prSet presAssocID="{27A79265-49FD-4E12-8177-EE16D12993D7}" presName="hierRoot2" presStyleCnt="0">
        <dgm:presLayoutVars>
          <dgm:hierBranch val="init"/>
        </dgm:presLayoutVars>
      </dgm:prSet>
      <dgm:spPr/>
    </dgm:pt>
    <dgm:pt modelId="{89BD40D6-88A4-4868-9A9E-210208D3E1B7}" type="pres">
      <dgm:prSet presAssocID="{27A79265-49FD-4E12-8177-EE16D12993D7}" presName="rootComposite" presStyleCnt="0"/>
      <dgm:spPr/>
    </dgm:pt>
    <dgm:pt modelId="{528D4F59-D224-4FB0-8F97-BD816447769C}" type="pres">
      <dgm:prSet presAssocID="{27A79265-49FD-4E12-8177-EE16D12993D7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E5A671CC-DE70-4D88-A911-70097ED1799A}" type="pres">
      <dgm:prSet presAssocID="{27A79265-49FD-4E12-8177-EE16D12993D7}" presName="rootConnector" presStyleLbl="node2" presStyleIdx="0" presStyleCnt="1"/>
      <dgm:spPr/>
      <dgm:t>
        <a:bodyPr/>
        <a:lstStyle/>
        <a:p>
          <a:endParaRPr lang="sv-SE"/>
        </a:p>
      </dgm:t>
    </dgm:pt>
    <dgm:pt modelId="{8D8C4592-E7F5-4A7D-B6EA-81921FDFA4A2}" type="pres">
      <dgm:prSet presAssocID="{27A79265-49FD-4E12-8177-EE16D12993D7}" presName="hierChild4" presStyleCnt="0"/>
      <dgm:spPr/>
    </dgm:pt>
    <dgm:pt modelId="{C6011682-E065-4DAA-94CF-F3382C32FFEA}" type="pres">
      <dgm:prSet presAssocID="{5654C429-A9E8-46F9-A6FC-1416363442D4}" presName="Name37" presStyleLbl="parChTrans1D3" presStyleIdx="0" presStyleCnt="2"/>
      <dgm:spPr/>
      <dgm:t>
        <a:bodyPr/>
        <a:lstStyle/>
        <a:p>
          <a:endParaRPr lang="sv-SE"/>
        </a:p>
      </dgm:t>
    </dgm:pt>
    <dgm:pt modelId="{66AAE9B8-023F-498D-BB06-B680FDA177CC}" type="pres">
      <dgm:prSet presAssocID="{4C0B8E3E-55F9-4384-B5A3-3EB30015BDE4}" presName="hierRoot2" presStyleCnt="0">
        <dgm:presLayoutVars>
          <dgm:hierBranch val="init"/>
        </dgm:presLayoutVars>
      </dgm:prSet>
      <dgm:spPr/>
    </dgm:pt>
    <dgm:pt modelId="{1F2D19D1-7E67-4D7D-8920-CF688210C192}" type="pres">
      <dgm:prSet presAssocID="{4C0B8E3E-55F9-4384-B5A3-3EB30015BDE4}" presName="rootComposite" presStyleCnt="0"/>
      <dgm:spPr/>
    </dgm:pt>
    <dgm:pt modelId="{D3570D87-DD2C-46F8-A887-FFA23BAA36ED}" type="pres">
      <dgm:prSet presAssocID="{4C0B8E3E-55F9-4384-B5A3-3EB30015BDE4}" presName="rootText" presStyleLbl="node3" presStyleIdx="0" presStyleCnt="1" custLinFactY="-46505" custLinFactNeighborX="-8564" custLinFactNeighborY="-100000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6D474FCE-9C80-4225-8FB7-A734ECC8BFC8}" type="pres">
      <dgm:prSet presAssocID="{4C0B8E3E-55F9-4384-B5A3-3EB30015BDE4}" presName="rootConnector" presStyleLbl="node3" presStyleIdx="0" presStyleCnt="1"/>
      <dgm:spPr/>
      <dgm:t>
        <a:bodyPr/>
        <a:lstStyle/>
        <a:p>
          <a:endParaRPr lang="sv-SE"/>
        </a:p>
      </dgm:t>
    </dgm:pt>
    <dgm:pt modelId="{853F581A-1F4E-4193-8486-3B7AB268BE13}" type="pres">
      <dgm:prSet presAssocID="{4C0B8E3E-55F9-4384-B5A3-3EB30015BDE4}" presName="hierChild4" presStyleCnt="0"/>
      <dgm:spPr/>
    </dgm:pt>
    <dgm:pt modelId="{69C59DF9-8343-40EF-8FB5-F867E88F9586}" type="pres">
      <dgm:prSet presAssocID="{4C0B8E3E-55F9-4384-B5A3-3EB30015BDE4}" presName="hierChild5" presStyleCnt="0"/>
      <dgm:spPr/>
    </dgm:pt>
    <dgm:pt modelId="{5E1026DA-6FD4-43B7-A461-9F471C13F4A4}" type="pres">
      <dgm:prSet presAssocID="{27A79265-49FD-4E12-8177-EE16D12993D7}" presName="hierChild5" presStyleCnt="0"/>
      <dgm:spPr/>
    </dgm:pt>
    <dgm:pt modelId="{AADF69AF-A927-4717-86D0-5F2C2EF04C2E}" type="pres">
      <dgm:prSet presAssocID="{0E104097-A2AC-427E-82FC-DCD109430A36}" presName="Name111" presStyleLbl="parChTrans1D3" presStyleIdx="1" presStyleCnt="2"/>
      <dgm:spPr/>
      <dgm:t>
        <a:bodyPr/>
        <a:lstStyle/>
        <a:p>
          <a:endParaRPr lang="sv-SE"/>
        </a:p>
      </dgm:t>
    </dgm:pt>
    <dgm:pt modelId="{B2EE0F25-02DA-4E8B-8786-E4CEB7CC2DA5}" type="pres">
      <dgm:prSet presAssocID="{9280E9CA-F583-4018-A0EF-ABE80E43AC9D}" presName="hierRoot3" presStyleCnt="0">
        <dgm:presLayoutVars>
          <dgm:hierBranch val="init"/>
        </dgm:presLayoutVars>
      </dgm:prSet>
      <dgm:spPr/>
    </dgm:pt>
    <dgm:pt modelId="{F03BB134-4343-439D-B0CB-B4395B1D69AA}" type="pres">
      <dgm:prSet presAssocID="{9280E9CA-F583-4018-A0EF-ABE80E43AC9D}" presName="rootComposite3" presStyleCnt="0"/>
      <dgm:spPr/>
    </dgm:pt>
    <dgm:pt modelId="{89C99D51-802B-48BA-829B-74FBBCFAD544}" type="pres">
      <dgm:prSet presAssocID="{9280E9CA-F583-4018-A0EF-ABE80E43AC9D}" presName="rootText3" presStyleLbl="asst2" presStyleIdx="0" presStyleCnt="1" custLinFactNeighborX="-48499" custLinFactNeighborY="-50590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C075B9D6-6550-4EA2-AF67-67203A7E3B4E}" type="pres">
      <dgm:prSet presAssocID="{9280E9CA-F583-4018-A0EF-ABE80E43AC9D}" presName="rootConnector3" presStyleLbl="asst2" presStyleIdx="0" presStyleCnt="1"/>
      <dgm:spPr/>
      <dgm:t>
        <a:bodyPr/>
        <a:lstStyle/>
        <a:p>
          <a:endParaRPr lang="sv-SE"/>
        </a:p>
      </dgm:t>
    </dgm:pt>
    <dgm:pt modelId="{B239861F-6935-4FE5-8E78-FBD86748A71C}" type="pres">
      <dgm:prSet presAssocID="{9280E9CA-F583-4018-A0EF-ABE80E43AC9D}" presName="hierChild6" presStyleCnt="0"/>
      <dgm:spPr/>
    </dgm:pt>
    <dgm:pt modelId="{82365414-B442-4468-BA39-69E26587604C}" type="pres">
      <dgm:prSet presAssocID="{9280E9CA-F583-4018-A0EF-ABE80E43AC9D}" presName="hierChild7" presStyleCnt="0"/>
      <dgm:spPr/>
    </dgm:pt>
    <dgm:pt modelId="{D7036C95-BAA8-40CA-919F-1608467F948E}" type="pres">
      <dgm:prSet presAssocID="{66C3C943-DD84-4E26-B923-5954FAEED968}" presName="hierChild3" presStyleCnt="0"/>
      <dgm:spPr/>
    </dgm:pt>
  </dgm:ptLst>
  <dgm:cxnLst>
    <dgm:cxn modelId="{AF9BB634-54EE-44FD-96EC-FBBAEBD64308}" type="presOf" srcId="{9280E9CA-F583-4018-A0EF-ABE80E43AC9D}" destId="{89C99D51-802B-48BA-829B-74FBBCFAD544}" srcOrd="0" destOrd="0" presId="urn:microsoft.com/office/officeart/2005/8/layout/orgChart1"/>
    <dgm:cxn modelId="{228046E1-F73F-4C7A-A7C8-BFFC8CFF2F68}" type="presOf" srcId="{C72E33DE-19B2-4DDA-9DA0-D793263F8833}" destId="{662F9334-5CAD-4D6C-B75A-243E8011E85B}" srcOrd="0" destOrd="0" presId="urn:microsoft.com/office/officeart/2005/8/layout/orgChart1"/>
    <dgm:cxn modelId="{2EB54D53-2EE1-4BDE-837A-96A7C3556B56}" type="presOf" srcId="{4C0B8E3E-55F9-4384-B5A3-3EB30015BDE4}" destId="{D3570D87-DD2C-46F8-A887-FFA23BAA36ED}" srcOrd="0" destOrd="0" presId="urn:microsoft.com/office/officeart/2005/8/layout/orgChart1"/>
    <dgm:cxn modelId="{1AF8AAEC-DE2B-46CF-A626-09EF5C4B63C3}" type="presOf" srcId="{66C3C943-DD84-4E26-B923-5954FAEED968}" destId="{A4F05DB1-CF15-4035-8129-A011FE125505}" srcOrd="0" destOrd="0" presId="urn:microsoft.com/office/officeart/2005/8/layout/orgChart1"/>
    <dgm:cxn modelId="{F5DE23EA-6AF5-4FA6-A26A-3317FCC6218C}" type="presOf" srcId="{9280E9CA-F583-4018-A0EF-ABE80E43AC9D}" destId="{C075B9D6-6550-4EA2-AF67-67203A7E3B4E}" srcOrd="1" destOrd="0" presId="urn:microsoft.com/office/officeart/2005/8/layout/orgChart1"/>
    <dgm:cxn modelId="{4F606DC7-5AA9-4E34-8E4E-457EFF494CB1}" srcId="{C72E33DE-19B2-4DDA-9DA0-D793263F8833}" destId="{66C3C943-DD84-4E26-B923-5954FAEED968}" srcOrd="0" destOrd="0" parTransId="{A5DFC077-CF54-410D-8213-62865678D086}" sibTransId="{211E22C6-2B81-4CDD-9666-75ACD513FD9E}"/>
    <dgm:cxn modelId="{68907DD2-13EE-4CE6-AE90-DAD357D87B6A}" type="presOf" srcId="{0E104097-A2AC-427E-82FC-DCD109430A36}" destId="{AADF69AF-A927-4717-86D0-5F2C2EF04C2E}" srcOrd="0" destOrd="0" presId="urn:microsoft.com/office/officeart/2005/8/layout/orgChart1"/>
    <dgm:cxn modelId="{F793C5E0-EEFB-448C-82F7-57B94A78DBEE}" type="presOf" srcId="{76A2111F-CE6E-4C02-A761-68B4CE9CD295}" destId="{1216BAAE-8939-4C7D-A426-C19FB7F42AA3}" srcOrd="0" destOrd="0" presId="urn:microsoft.com/office/officeart/2005/8/layout/orgChart1"/>
    <dgm:cxn modelId="{8D8956DB-0621-4E1C-8A94-FDDE5CE65B59}" type="presOf" srcId="{66C3C943-DD84-4E26-B923-5954FAEED968}" destId="{E0107A36-D603-4FD1-BD58-14D69A98B2FA}" srcOrd="1" destOrd="0" presId="urn:microsoft.com/office/officeart/2005/8/layout/orgChart1"/>
    <dgm:cxn modelId="{D1866C4A-D5AE-4A9D-929A-A5D3205B6FFC}" type="presOf" srcId="{4C0B8E3E-55F9-4384-B5A3-3EB30015BDE4}" destId="{6D474FCE-9C80-4225-8FB7-A734ECC8BFC8}" srcOrd="1" destOrd="0" presId="urn:microsoft.com/office/officeart/2005/8/layout/orgChart1"/>
    <dgm:cxn modelId="{DAEFD238-E4E2-4FB1-A136-A62070B5FA40}" srcId="{27A79265-49FD-4E12-8177-EE16D12993D7}" destId="{4C0B8E3E-55F9-4384-B5A3-3EB30015BDE4}" srcOrd="1" destOrd="0" parTransId="{5654C429-A9E8-46F9-A6FC-1416363442D4}" sibTransId="{05E6FD45-9DB4-4ECD-9E62-FA7768D6D5AE}"/>
    <dgm:cxn modelId="{99206AA6-8471-4624-8CC8-1E89CB82D54A}" type="presOf" srcId="{5654C429-A9E8-46F9-A6FC-1416363442D4}" destId="{C6011682-E065-4DAA-94CF-F3382C32FFEA}" srcOrd="0" destOrd="0" presId="urn:microsoft.com/office/officeart/2005/8/layout/orgChart1"/>
    <dgm:cxn modelId="{A7013AA0-9041-461B-B357-C4A3308CBADE}" type="presOf" srcId="{27A79265-49FD-4E12-8177-EE16D12993D7}" destId="{E5A671CC-DE70-4D88-A911-70097ED1799A}" srcOrd="1" destOrd="0" presId="urn:microsoft.com/office/officeart/2005/8/layout/orgChart1"/>
    <dgm:cxn modelId="{EAE362EE-530F-4899-AC75-F390A3A402E2}" type="presOf" srcId="{27A79265-49FD-4E12-8177-EE16D12993D7}" destId="{528D4F59-D224-4FB0-8F97-BD816447769C}" srcOrd="0" destOrd="0" presId="urn:microsoft.com/office/officeart/2005/8/layout/orgChart1"/>
    <dgm:cxn modelId="{A00D8345-3674-4F16-8E96-9D155CE1D0A0}" srcId="{27A79265-49FD-4E12-8177-EE16D12993D7}" destId="{9280E9CA-F583-4018-A0EF-ABE80E43AC9D}" srcOrd="0" destOrd="0" parTransId="{0E104097-A2AC-427E-82FC-DCD109430A36}" sibTransId="{4DED2DFD-27DB-4F1B-B413-3AC7CD01BBE2}"/>
    <dgm:cxn modelId="{2700AC44-BF21-45AA-AD26-DA8C6FD5D042}" srcId="{66C3C943-DD84-4E26-B923-5954FAEED968}" destId="{27A79265-49FD-4E12-8177-EE16D12993D7}" srcOrd="0" destOrd="0" parTransId="{76A2111F-CE6E-4C02-A761-68B4CE9CD295}" sibTransId="{B57F7B05-4C00-4F0A-B9FE-CB3796192325}"/>
    <dgm:cxn modelId="{12B3212E-603D-459F-90FF-AF8792143AB3}" type="presParOf" srcId="{662F9334-5CAD-4D6C-B75A-243E8011E85B}" destId="{387EBEB3-BED2-4407-8028-2745DE385F2A}" srcOrd="0" destOrd="0" presId="urn:microsoft.com/office/officeart/2005/8/layout/orgChart1"/>
    <dgm:cxn modelId="{E0CB23D6-4BD2-44AF-853C-5CD69ABDF83A}" type="presParOf" srcId="{387EBEB3-BED2-4407-8028-2745DE385F2A}" destId="{4353B1AF-C119-4750-BB9F-275EC7DF8DCA}" srcOrd="0" destOrd="0" presId="urn:microsoft.com/office/officeart/2005/8/layout/orgChart1"/>
    <dgm:cxn modelId="{2FBC6EBF-BBC7-4612-86B8-C8D2D03BEB28}" type="presParOf" srcId="{4353B1AF-C119-4750-BB9F-275EC7DF8DCA}" destId="{A4F05DB1-CF15-4035-8129-A011FE125505}" srcOrd="0" destOrd="0" presId="urn:microsoft.com/office/officeart/2005/8/layout/orgChart1"/>
    <dgm:cxn modelId="{5CC511F8-6E44-4AFC-BAE3-28E09164CD37}" type="presParOf" srcId="{4353B1AF-C119-4750-BB9F-275EC7DF8DCA}" destId="{E0107A36-D603-4FD1-BD58-14D69A98B2FA}" srcOrd="1" destOrd="0" presId="urn:microsoft.com/office/officeart/2005/8/layout/orgChart1"/>
    <dgm:cxn modelId="{DF5B982B-0263-41AD-9DFF-AD3899DBE5F9}" type="presParOf" srcId="{387EBEB3-BED2-4407-8028-2745DE385F2A}" destId="{937BBA9C-8655-4DBE-B2A3-14E1C3C8CA97}" srcOrd="1" destOrd="0" presId="urn:microsoft.com/office/officeart/2005/8/layout/orgChart1"/>
    <dgm:cxn modelId="{0D655FC1-49FD-432B-B8C7-35A30F69BD87}" type="presParOf" srcId="{937BBA9C-8655-4DBE-B2A3-14E1C3C8CA97}" destId="{1216BAAE-8939-4C7D-A426-C19FB7F42AA3}" srcOrd="0" destOrd="0" presId="urn:microsoft.com/office/officeart/2005/8/layout/orgChart1"/>
    <dgm:cxn modelId="{32C4A2F6-E473-446C-88DD-8F5BA1A407CB}" type="presParOf" srcId="{937BBA9C-8655-4DBE-B2A3-14E1C3C8CA97}" destId="{6619552E-48D7-4D3F-AE3E-847DB97822C2}" srcOrd="1" destOrd="0" presId="urn:microsoft.com/office/officeart/2005/8/layout/orgChart1"/>
    <dgm:cxn modelId="{EBBCCD5C-4428-49F9-9776-B32B994D832D}" type="presParOf" srcId="{6619552E-48D7-4D3F-AE3E-847DB97822C2}" destId="{89BD40D6-88A4-4868-9A9E-210208D3E1B7}" srcOrd="0" destOrd="0" presId="urn:microsoft.com/office/officeart/2005/8/layout/orgChart1"/>
    <dgm:cxn modelId="{772E1E8D-DFDE-4710-A07A-5FB9384DF831}" type="presParOf" srcId="{89BD40D6-88A4-4868-9A9E-210208D3E1B7}" destId="{528D4F59-D224-4FB0-8F97-BD816447769C}" srcOrd="0" destOrd="0" presId="urn:microsoft.com/office/officeart/2005/8/layout/orgChart1"/>
    <dgm:cxn modelId="{720211E4-CA52-4841-B565-2CFD767B6655}" type="presParOf" srcId="{89BD40D6-88A4-4868-9A9E-210208D3E1B7}" destId="{E5A671CC-DE70-4D88-A911-70097ED1799A}" srcOrd="1" destOrd="0" presId="urn:microsoft.com/office/officeart/2005/8/layout/orgChart1"/>
    <dgm:cxn modelId="{F3EA086D-AE48-4670-9F89-D0BBE927E5C0}" type="presParOf" srcId="{6619552E-48D7-4D3F-AE3E-847DB97822C2}" destId="{8D8C4592-E7F5-4A7D-B6EA-81921FDFA4A2}" srcOrd="1" destOrd="0" presId="urn:microsoft.com/office/officeart/2005/8/layout/orgChart1"/>
    <dgm:cxn modelId="{77F8E447-215D-48BE-85C2-3AC534093C7A}" type="presParOf" srcId="{8D8C4592-E7F5-4A7D-B6EA-81921FDFA4A2}" destId="{C6011682-E065-4DAA-94CF-F3382C32FFEA}" srcOrd="0" destOrd="0" presId="urn:microsoft.com/office/officeart/2005/8/layout/orgChart1"/>
    <dgm:cxn modelId="{75305CAB-2694-4D6F-990C-DE65C4077A1E}" type="presParOf" srcId="{8D8C4592-E7F5-4A7D-B6EA-81921FDFA4A2}" destId="{66AAE9B8-023F-498D-BB06-B680FDA177CC}" srcOrd="1" destOrd="0" presId="urn:microsoft.com/office/officeart/2005/8/layout/orgChart1"/>
    <dgm:cxn modelId="{FFEE0BCD-BDC8-4A9B-9D69-205EBB003734}" type="presParOf" srcId="{66AAE9B8-023F-498D-BB06-B680FDA177CC}" destId="{1F2D19D1-7E67-4D7D-8920-CF688210C192}" srcOrd="0" destOrd="0" presId="urn:microsoft.com/office/officeart/2005/8/layout/orgChart1"/>
    <dgm:cxn modelId="{F49BC42F-EE29-4D6C-A9C4-A039BA7430AD}" type="presParOf" srcId="{1F2D19D1-7E67-4D7D-8920-CF688210C192}" destId="{D3570D87-DD2C-46F8-A887-FFA23BAA36ED}" srcOrd="0" destOrd="0" presId="urn:microsoft.com/office/officeart/2005/8/layout/orgChart1"/>
    <dgm:cxn modelId="{AA6D8028-E419-47C5-97EB-8EC66A3A4187}" type="presParOf" srcId="{1F2D19D1-7E67-4D7D-8920-CF688210C192}" destId="{6D474FCE-9C80-4225-8FB7-A734ECC8BFC8}" srcOrd="1" destOrd="0" presId="urn:microsoft.com/office/officeart/2005/8/layout/orgChart1"/>
    <dgm:cxn modelId="{43CD2B33-DC42-4405-9B1C-8A858A2AE5AB}" type="presParOf" srcId="{66AAE9B8-023F-498D-BB06-B680FDA177CC}" destId="{853F581A-1F4E-4193-8486-3B7AB268BE13}" srcOrd="1" destOrd="0" presId="urn:microsoft.com/office/officeart/2005/8/layout/orgChart1"/>
    <dgm:cxn modelId="{40B720C6-BF0B-4C7A-AC01-786D26E4B614}" type="presParOf" srcId="{66AAE9B8-023F-498D-BB06-B680FDA177CC}" destId="{69C59DF9-8343-40EF-8FB5-F867E88F9586}" srcOrd="2" destOrd="0" presId="urn:microsoft.com/office/officeart/2005/8/layout/orgChart1"/>
    <dgm:cxn modelId="{6577C00B-908A-46AD-8BFC-DEFB26433EE0}" type="presParOf" srcId="{6619552E-48D7-4D3F-AE3E-847DB97822C2}" destId="{5E1026DA-6FD4-43B7-A461-9F471C13F4A4}" srcOrd="2" destOrd="0" presId="urn:microsoft.com/office/officeart/2005/8/layout/orgChart1"/>
    <dgm:cxn modelId="{DE16F23C-8A67-4434-B3EE-0EF8C968709E}" type="presParOf" srcId="{5E1026DA-6FD4-43B7-A461-9F471C13F4A4}" destId="{AADF69AF-A927-4717-86D0-5F2C2EF04C2E}" srcOrd="0" destOrd="0" presId="urn:microsoft.com/office/officeart/2005/8/layout/orgChart1"/>
    <dgm:cxn modelId="{55196CE1-A816-41F4-9EE1-C5580A3FA455}" type="presParOf" srcId="{5E1026DA-6FD4-43B7-A461-9F471C13F4A4}" destId="{B2EE0F25-02DA-4E8B-8786-E4CEB7CC2DA5}" srcOrd="1" destOrd="0" presId="urn:microsoft.com/office/officeart/2005/8/layout/orgChart1"/>
    <dgm:cxn modelId="{A924A342-99A3-464D-A263-8775E4C05E0F}" type="presParOf" srcId="{B2EE0F25-02DA-4E8B-8786-E4CEB7CC2DA5}" destId="{F03BB134-4343-439D-B0CB-B4395B1D69AA}" srcOrd="0" destOrd="0" presId="urn:microsoft.com/office/officeart/2005/8/layout/orgChart1"/>
    <dgm:cxn modelId="{99EA634A-6271-450E-BF26-CB3331F7FA48}" type="presParOf" srcId="{F03BB134-4343-439D-B0CB-B4395B1D69AA}" destId="{89C99D51-802B-48BA-829B-74FBBCFAD544}" srcOrd="0" destOrd="0" presId="urn:microsoft.com/office/officeart/2005/8/layout/orgChart1"/>
    <dgm:cxn modelId="{A1C7F527-DC83-4F81-99C1-0BE1C15B53BB}" type="presParOf" srcId="{F03BB134-4343-439D-B0CB-B4395B1D69AA}" destId="{C075B9D6-6550-4EA2-AF67-67203A7E3B4E}" srcOrd="1" destOrd="0" presId="urn:microsoft.com/office/officeart/2005/8/layout/orgChart1"/>
    <dgm:cxn modelId="{9E8048F7-C4D8-47BE-8F78-805D5706BF97}" type="presParOf" srcId="{B2EE0F25-02DA-4E8B-8786-E4CEB7CC2DA5}" destId="{B239861F-6935-4FE5-8E78-FBD86748A71C}" srcOrd="1" destOrd="0" presId="urn:microsoft.com/office/officeart/2005/8/layout/orgChart1"/>
    <dgm:cxn modelId="{B8A8F25D-C27C-4DEF-BE2C-F2C0140962DB}" type="presParOf" srcId="{B2EE0F25-02DA-4E8B-8786-E4CEB7CC2DA5}" destId="{82365414-B442-4468-BA39-69E26587604C}" srcOrd="2" destOrd="0" presId="urn:microsoft.com/office/officeart/2005/8/layout/orgChart1"/>
    <dgm:cxn modelId="{09DA9593-2502-4E19-9028-9D9B31E4827B}" type="presParOf" srcId="{387EBEB3-BED2-4407-8028-2745DE385F2A}" destId="{D7036C95-BAA8-40CA-919F-1608467F948E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C98C7766-1E02-4D62-BB70-E5BE0DD9B90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AA3506E8-AC00-417E-8296-02A25B231867}" type="pres">
      <dgm:prSet presAssocID="{C98C7766-1E02-4D62-BB70-E5BE0DD9B90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E10DF488-E957-47A5-B1F0-E514D2436480}" type="presOf" srcId="{C98C7766-1E02-4D62-BB70-E5BE0DD9B907}" destId="{AA3506E8-AC00-417E-8296-02A25B231867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87A57540-88CC-4140-957B-34B63DB09D1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72E9311F-CFD2-4F50-A01D-8A0317B93E0E}">
      <dgm:prSet phldrT="[Text]"/>
      <dgm:spPr>
        <a:solidFill>
          <a:srgbClr val="92D050"/>
        </a:solidFill>
      </dgm:spPr>
      <dgm:t>
        <a:bodyPr/>
        <a:lstStyle/>
        <a:p>
          <a:r>
            <a:rPr lang="sv-SE" dirty="0" smtClean="0"/>
            <a:t>Java</a:t>
          </a:r>
          <a:endParaRPr lang="sv-SE" dirty="0"/>
        </a:p>
      </dgm:t>
    </dgm:pt>
    <dgm:pt modelId="{A731E962-C77C-4ADC-B586-98995D7E8C6E}" type="parTrans" cxnId="{4A29EDB3-1397-4A15-A0F4-286E3EA195C7}">
      <dgm:prSet/>
      <dgm:spPr/>
      <dgm:t>
        <a:bodyPr/>
        <a:lstStyle/>
        <a:p>
          <a:endParaRPr lang="sv-SE"/>
        </a:p>
      </dgm:t>
    </dgm:pt>
    <dgm:pt modelId="{4D1373AD-38DD-4FE5-8971-A72DFAFAAA9F}" type="sibTrans" cxnId="{4A29EDB3-1397-4A15-A0F4-286E3EA195C7}">
      <dgm:prSet/>
      <dgm:spPr/>
      <dgm:t>
        <a:bodyPr/>
        <a:lstStyle/>
        <a:p>
          <a:endParaRPr lang="sv-SE"/>
        </a:p>
      </dgm:t>
    </dgm:pt>
    <dgm:pt modelId="{9F71523C-9453-45B0-ACEA-9BBC211185B9}">
      <dgm:prSet phldrT="[Text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Simulation Main</a:t>
          </a:r>
          <a:endParaRPr lang="sv-SE" dirty="0"/>
        </a:p>
      </dgm:t>
    </dgm:pt>
    <dgm:pt modelId="{EE78A127-BD93-4824-8044-7A3F4C301E2A}" type="parTrans" cxnId="{E92CF192-580A-4615-BA67-F3068A5A6399}">
      <dgm:prSet/>
      <dgm:spPr/>
      <dgm:t>
        <a:bodyPr/>
        <a:lstStyle/>
        <a:p>
          <a:endParaRPr lang="sv-SE"/>
        </a:p>
      </dgm:t>
    </dgm:pt>
    <dgm:pt modelId="{30BBE4E7-6BBD-4939-9A26-C52B211E3211}" type="sibTrans" cxnId="{E92CF192-580A-4615-BA67-F3068A5A6399}">
      <dgm:prSet/>
      <dgm:spPr/>
      <dgm:t>
        <a:bodyPr/>
        <a:lstStyle/>
        <a:p>
          <a:endParaRPr lang="sv-SE"/>
        </a:p>
      </dgm:t>
    </dgm:pt>
    <dgm:pt modelId="{319C9C44-BA0F-4A66-8070-C630E4B4D22B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sv-SE" dirty="0" smtClean="0"/>
            <a:t>Simulation Data</a:t>
          </a:r>
          <a:endParaRPr lang="sv-SE" dirty="0"/>
        </a:p>
      </dgm:t>
    </dgm:pt>
    <dgm:pt modelId="{1EE43303-4A99-430C-B44D-5DD7F8CB81B1}" type="parTrans" cxnId="{911CBAB4-7DA0-456C-A902-EC0ABCF5962C}">
      <dgm:prSet/>
      <dgm:spPr/>
      <dgm:t>
        <a:bodyPr/>
        <a:lstStyle/>
        <a:p>
          <a:endParaRPr lang="sv-SE"/>
        </a:p>
      </dgm:t>
    </dgm:pt>
    <dgm:pt modelId="{98A89E88-CB7A-47A6-A6E4-BF2122ECA4EF}" type="sibTrans" cxnId="{911CBAB4-7DA0-456C-A902-EC0ABCF5962C}">
      <dgm:prSet/>
      <dgm:spPr/>
      <dgm:t>
        <a:bodyPr/>
        <a:lstStyle/>
        <a:p>
          <a:endParaRPr lang="sv-SE"/>
        </a:p>
      </dgm:t>
    </dgm:pt>
    <dgm:pt modelId="{EDF35CB6-5DF8-4C87-A1F3-C5705263F0E5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GUI</a:t>
          </a:r>
          <a:endParaRPr lang="sv-SE" dirty="0"/>
        </a:p>
      </dgm:t>
    </dgm:pt>
    <dgm:pt modelId="{76DECDD6-1AA1-49C8-A354-35F30024FCBF}" type="parTrans" cxnId="{E6BFA7CA-F46B-415D-9185-1A0B0B9AE8BE}">
      <dgm:prSet/>
      <dgm:spPr/>
      <dgm:t>
        <a:bodyPr/>
        <a:lstStyle/>
        <a:p>
          <a:endParaRPr lang="sv-SE"/>
        </a:p>
      </dgm:t>
    </dgm:pt>
    <dgm:pt modelId="{E958C694-8373-4269-BB2B-7EF009200305}" type="sibTrans" cxnId="{E6BFA7CA-F46B-415D-9185-1A0B0B9AE8BE}">
      <dgm:prSet/>
      <dgm:spPr/>
      <dgm:t>
        <a:bodyPr/>
        <a:lstStyle/>
        <a:p>
          <a:endParaRPr lang="sv-SE"/>
        </a:p>
      </dgm:t>
    </dgm:pt>
    <dgm:pt modelId="{F9384798-D48A-41A5-A7F2-961A11627C76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err="1" smtClean="0"/>
            <a:t>InputBox</a:t>
          </a:r>
          <a:endParaRPr lang="sv-SE" dirty="0"/>
        </a:p>
      </dgm:t>
    </dgm:pt>
    <dgm:pt modelId="{E1AC15D4-91F6-4452-BE34-BAE1C5D617C4}" type="parTrans" cxnId="{9602B3A9-502D-485C-969A-22FB5EE9DEB2}">
      <dgm:prSet/>
      <dgm:spPr/>
      <dgm:t>
        <a:bodyPr/>
        <a:lstStyle/>
        <a:p>
          <a:endParaRPr lang="sv-SE"/>
        </a:p>
      </dgm:t>
    </dgm:pt>
    <dgm:pt modelId="{0D338164-EE75-4197-8D0E-013E028AD0AE}" type="sibTrans" cxnId="{9602B3A9-502D-485C-969A-22FB5EE9DEB2}">
      <dgm:prSet/>
      <dgm:spPr/>
      <dgm:t>
        <a:bodyPr/>
        <a:lstStyle/>
        <a:p>
          <a:endParaRPr lang="sv-SE"/>
        </a:p>
      </dgm:t>
    </dgm:pt>
    <dgm:pt modelId="{F4FD2B2A-910E-4D60-B118-A16D9D988A8A}" type="pres">
      <dgm:prSet presAssocID="{87A57540-88CC-4140-957B-34B63DB09D1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  <dgm:pt modelId="{4E1F3EDB-4E91-49D5-9F25-A860AB4FE9BB}" type="pres">
      <dgm:prSet presAssocID="{72E9311F-CFD2-4F50-A01D-8A0317B93E0E}" presName="hierRoot1" presStyleCnt="0">
        <dgm:presLayoutVars>
          <dgm:hierBranch val="init"/>
        </dgm:presLayoutVars>
      </dgm:prSet>
      <dgm:spPr/>
    </dgm:pt>
    <dgm:pt modelId="{17219C72-D46E-45AE-8B8E-1B2BE6495B62}" type="pres">
      <dgm:prSet presAssocID="{72E9311F-CFD2-4F50-A01D-8A0317B93E0E}" presName="rootComposite1" presStyleCnt="0"/>
      <dgm:spPr/>
    </dgm:pt>
    <dgm:pt modelId="{BEBB0FB8-D123-4FA2-9B9A-276A6E37166E}" type="pres">
      <dgm:prSet presAssocID="{72E9311F-CFD2-4F50-A01D-8A0317B93E0E}" presName="rootText1" presStyleLbl="node0" presStyleIdx="0" presStyleCnt="1" custScaleX="183298" custScaleY="176140" custLinFactNeighborX="3208" custLinFactNeighborY="-6757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BEEB49C4-A8D1-4BB4-9AE7-93F6CC5966FD}" type="pres">
      <dgm:prSet presAssocID="{72E9311F-CFD2-4F50-A01D-8A0317B93E0E}" presName="rootConnector1" presStyleLbl="node1" presStyleIdx="0" presStyleCnt="0"/>
      <dgm:spPr/>
      <dgm:t>
        <a:bodyPr/>
        <a:lstStyle/>
        <a:p>
          <a:endParaRPr lang="sv-SE"/>
        </a:p>
      </dgm:t>
    </dgm:pt>
    <dgm:pt modelId="{B6871C47-CCA0-44E6-A136-DFAB1CB54D5B}" type="pres">
      <dgm:prSet presAssocID="{72E9311F-CFD2-4F50-A01D-8A0317B93E0E}" presName="hierChild2" presStyleCnt="0"/>
      <dgm:spPr/>
    </dgm:pt>
    <dgm:pt modelId="{9D1DE8D0-A140-44AE-9888-48830A5EC2F5}" type="pres">
      <dgm:prSet presAssocID="{EE78A127-BD93-4824-8044-7A3F4C301E2A}" presName="Name37" presStyleLbl="parChTrans1D2" presStyleIdx="0" presStyleCnt="1"/>
      <dgm:spPr/>
      <dgm:t>
        <a:bodyPr/>
        <a:lstStyle/>
        <a:p>
          <a:endParaRPr lang="sv-SE"/>
        </a:p>
      </dgm:t>
    </dgm:pt>
    <dgm:pt modelId="{F3E3BDAC-1BEB-4E29-BE35-8BCBFD56921C}" type="pres">
      <dgm:prSet presAssocID="{9F71523C-9453-45B0-ACEA-9BBC211185B9}" presName="hierRoot2" presStyleCnt="0">
        <dgm:presLayoutVars>
          <dgm:hierBranch val="init"/>
        </dgm:presLayoutVars>
      </dgm:prSet>
      <dgm:spPr/>
    </dgm:pt>
    <dgm:pt modelId="{81F8A52E-2884-44F6-A492-FC361DBA71C1}" type="pres">
      <dgm:prSet presAssocID="{9F71523C-9453-45B0-ACEA-9BBC211185B9}" presName="rootComposite" presStyleCnt="0"/>
      <dgm:spPr/>
    </dgm:pt>
    <dgm:pt modelId="{9ED83A0A-CE53-4E74-B277-832CDA18616D}" type="pres">
      <dgm:prSet presAssocID="{9F71523C-9453-45B0-ACEA-9BBC211185B9}" presName="rootText" presStyleLbl="node2" presStyleIdx="0" presStyleCnt="1" custScaleX="183298" custScaleY="176140" custLinFactNeighborX="-2763" custLinFactNeighborY="-483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D4650B56-CA49-4E49-83AC-028ACB9F1C41}" type="pres">
      <dgm:prSet presAssocID="{9F71523C-9453-45B0-ACEA-9BBC211185B9}" presName="rootConnector" presStyleLbl="node2" presStyleIdx="0" presStyleCnt="1"/>
      <dgm:spPr/>
      <dgm:t>
        <a:bodyPr/>
        <a:lstStyle/>
        <a:p>
          <a:endParaRPr lang="sv-SE"/>
        </a:p>
      </dgm:t>
    </dgm:pt>
    <dgm:pt modelId="{BA59B125-93DB-4892-A5FB-D555E264C5C3}" type="pres">
      <dgm:prSet presAssocID="{9F71523C-9453-45B0-ACEA-9BBC211185B9}" presName="hierChild4" presStyleCnt="0"/>
      <dgm:spPr/>
    </dgm:pt>
    <dgm:pt modelId="{A28BA982-9DDF-45D4-901B-BC2665324E62}" type="pres">
      <dgm:prSet presAssocID="{E1AC15D4-91F6-4452-BE34-BAE1C5D617C4}" presName="Name37" presStyleLbl="parChTrans1D3" presStyleIdx="0" presStyleCnt="3"/>
      <dgm:spPr/>
      <dgm:t>
        <a:bodyPr/>
        <a:lstStyle/>
        <a:p>
          <a:endParaRPr lang="sv-SE"/>
        </a:p>
      </dgm:t>
    </dgm:pt>
    <dgm:pt modelId="{FF308E3F-FA65-4920-B624-843F87D403C3}" type="pres">
      <dgm:prSet presAssocID="{F9384798-D48A-41A5-A7F2-961A11627C76}" presName="hierRoot2" presStyleCnt="0">
        <dgm:presLayoutVars>
          <dgm:hierBranch val="init"/>
        </dgm:presLayoutVars>
      </dgm:prSet>
      <dgm:spPr/>
    </dgm:pt>
    <dgm:pt modelId="{8F935144-C97C-407A-A897-437045BB2395}" type="pres">
      <dgm:prSet presAssocID="{F9384798-D48A-41A5-A7F2-961A11627C76}" presName="rootComposite" presStyleCnt="0"/>
      <dgm:spPr/>
    </dgm:pt>
    <dgm:pt modelId="{8E744839-5301-4793-A4F7-C7D05FDD0BE9}" type="pres">
      <dgm:prSet presAssocID="{F9384798-D48A-41A5-A7F2-961A11627C76}" presName="rootText" presStyleLbl="node3" presStyleIdx="0" presStyleCnt="3" custLinFactX="-46854" custLinFactNeighborX="-100000" custLinFactNeighborY="30716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57544E3C-9F18-43FB-BB49-F2745D974B2C}" type="pres">
      <dgm:prSet presAssocID="{F9384798-D48A-41A5-A7F2-961A11627C76}" presName="rootConnector" presStyleLbl="node3" presStyleIdx="0" presStyleCnt="3"/>
      <dgm:spPr/>
      <dgm:t>
        <a:bodyPr/>
        <a:lstStyle/>
        <a:p>
          <a:endParaRPr lang="sv-SE"/>
        </a:p>
      </dgm:t>
    </dgm:pt>
    <dgm:pt modelId="{D845D56C-013D-459A-992A-C5646D13777D}" type="pres">
      <dgm:prSet presAssocID="{F9384798-D48A-41A5-A7F2-961A11627C76}" presName="hierChild4" presStyleCnt="0"/>
      <dgm:spPr/>
    </dgm:pt>
    <dgm:pt modelId="{14285503-5003-4FB6-96F4-416F4AABC147}" type="pres">
      <dgm:prSet presAssocID="{F9384798-D48A-41A5-A7F2-961A11627C76}" presName="hierChild5" presStyleCnt="0"/>
      <dgm:spPr/>
    </dgm:pt>
    <dgm:pt modelId="{7FE7FDD2-85B1-442D-924F-C88C94F94F4B}" type="pres">
      <dgm:prSet presAssocID="{76DECDD6-1AA1-49C8-A354-35F30024FCBF}" presName="Name37" presStyleLbl="parChTrans1D3" presStyleIdx="1" presStyleCnt="3"/>
      <dgm:spPr/>
      <dgm:t>
        <a:bodyPr/>
        <a:lstStyle/>
        <a:p>
          <a:endParaRPr lang="sv-SE"/>
        </a:p>
      </dgm:t>
    </dgm:pt>
    <dgm:pt modelId="{0EDACEE4-85A6-4E92-B9AC-97FA988F8A17}" type="pres">
      <dgm:prSet presAssocID="{EDF35CB6-5DF8-4C87-A1F3-C5705263F0E5}" presName="hierRoot2" presStyleCnt="0">
        <dgm:presLayoutVars>
          <dgm:hierBranch val="init"/>
        </dgm:presLayoutVars>
      </dgm:prSet>
      <dgm:spPr/>
    </dgm:pt>
    <dgm:pt modelId="{46E2FFC7-0D99-4B7D-91A0-8C86EA02C8F1}" type="pres">
      <dgm:prSet presAssocID="{EDF35CB6-5DF8-4C87-A1F3-C5705263F0E5}" presName="rootComposite" presStyleCnt="0"/>
      <dgm:spPr/>
    </dgm:pt>
    <dgm:pt modelId="{2A39AE0D-2998-4C6A-9D55-F136A3227F64}" type="pres">
      <dgm:prSet presAssocID="{EDF35CB6-5DF8-4C87-A1F3-C5705263F0E5}" presName="rootText" presStyleLbl="node3" presStyleIdx="1" presStyleCnt="3" custLinFactX="-44642" custLinFactNeighborX="-100000" custLinFactNeighborY="2007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643056A9-6247-4D3B-9E41-AB8FF1BE28EE}" type="pres">
      <dgm:prSet presAssocID="{EDF35CB6-5DF8-4C87-A1F3-C5705263F0E5}" presName="rootConnector" presStyleLbl="node3" presStyleIdx="1" presStyleCnt="3"/>
      <dgm:spPr/>
      <dgm:t>
        <a:bodyPr/>
        <a:lstStyle/>
        <a:p>
          <a:endParaRPr lang="sv-SE"/>
        </a:p>
      </dgm:t>
    </dgm:pt>
    <dgm:pt modelId="{29BDFE29-11B7-493D-9F9B-4F5F1BD405D7}" type="pres">
      <dgm:prSet presAssocID="{EDF35CB6-5DF8-4C87-A1F3-C5705263F0E5}" presName="hierChild4" presStyleCnt="0"/>
      <dgm:spPr/>
    </dgm:pt>
    <dgm:pt modelId="{282A9046-BC44-4A55-B67D-740D3BCCD196}" type="pres">
      <dgm:prSet presAssocID="{EDF35CB6-5DF8-4C87-A1F3-C5705263F0E5}" presName="hierChild5" presStyleCnt="0"/>
      <dgm:spPr/>
    </dgm:pt>
    <dgm:pt modelId="{027B4E07-4EBC-4BC8-8317-6DB4A19FFB89}" type="pres">
      <dgm:prSet presAssocID="{1EE43303-4A99-430C-B44D-5DD7F8CB81B1}" presName="Name37" presStyleLbl="parChTrans1D3" presStyleIdx="2" presStyleCnt="3"/>
      <dgm:spPr/>
      <dgm:t>
        <a:bodyPr/>
        <a:lstStyle/>
        <a:p>
          <a:endParaRPr lang="sv-SE"/>
        </a:p>
      </dgm:t>
    </dgm:pt>
    <dgm:pt modelId="{AAD64080-7154-406F-8C7F-C49AA2E60CB4}" type="pres">
      <dgm:prSet presAssocID="{319C9C44-BA0F-4A66-8070-C630E4B4D22B}" presName="hierRoot2" presStyleCnt="0">
        <dgm:presLayoutVars>
          <dgm:hierBranch val="init"/>
        </dgm:presLayoutVars>
      </dgm:prSet>
      <dgm:spPr/>
    </dgm:pt>
    <dgm:pt modelId="{CC07EBE1-81BF-428C-B2A9-C853C19CA4CF}" type="pres">
      <dgm:prSet presAssocID="{319C9C44-BA0F-4A66-8070-C630E4B4D22B}" presName="rootComposite" presStyleCnt="0"/>
      <dgm:spPr/>
    </dgm:pt>
    <dgm:pt modelId="{A857FF94-F0AC-4E87-B3B1-34BABABA8D2B}" type="pres">
      <dgm:prSet presAssocID="{319C9C44-BA0F-4A66-8070-C630E4B4D22B}" presName="rootText" presStyleLbl="node3" presStyleIdx="2" presStyleCnt="3" custLinFactX="-46030" custLinFactNeighborX="-100000" custLinFactNeighborY="-31985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7DCFD3EB-898F-4E40-ACAF-2FC83A64B4DD}" type="pres">
      <dgm:prSet presAssocID="{319C9C44-BA0F-4A66-8070-C630E4B4D22B}" presName="rootConnector" presStyleLbl="node3" presStyleIdx="2" presStyleCnt="3"/>
      <dgm:spPr/>
      <dgm:t>
        <a:bodyPr/>
        <a:lstStyle/>
        <a:p>
          <a:endParaRPr lang="sv-SE"/>
        </a:p>
      </dgm:t>
    </dgm:pt>
    <dgm:pt modelId="{A29F0B0D-AB59-4F71-A99D-DCBA844E4194}" type="pres">
      <dgm:prSet presAssocID="{319C9C44-BA0F-4A66-8070-C630E4B4D22B}" presName="hierChild4" presStyleCnt="0"/>
      <dgm:spPr/>
    </dgm:pt>
    <dgm:pt modelId="{79936644-4E1C-4415-A4C2-774649741839}" type="pres">
      <dgm:prSet presAssocID="{319C9C44-BA0F-4A66-8070-C630E4B4D22B}" presName="hierChild5" presStyleCnt="0"/>
      <dgm:spPr/>
    </dgm:pt>
    <dgm:pt modelId="{F8AB4DB3-01BD-4DFE-AE53-E62FEE8B740C}" type="pres">
      <dgm:prSet presAssocID="{9F71523C-9453-45B0-ACEA-9BBC211185B9}" presName="hierChild5" presStyleCnt="0"/>
      <dgm:spPr/>
    </dgm:pt>
    <dgm:pt modelId="{460F6CB5-61CE-4102-B1C9-4A1019D7F48D}" type="pres">
      <dgm:prSet presAssocID="{72E9311F-CFD2-4F50-A01D-8A0317B93E0E}" presName="hierChild3" presStyleCnt="0"/>
      <dgm:spPr/>
    </dgm:pt>
  </dgm:ptLst>
  <dgm:cxnLst>
    <dgm:cxn modelId="{F9E6429B-7147-40FE-A6F6-C1355A22D2BB}" type="presOf" srcId="{E1AC15D4-91F6-4452-BE34-BAE1C5D617C4}" destId="{A28BA982-9DDF-45D4-901B-BC2665324E62}" srcOrd="0" destOrd="0" presId="urn:microsoft.com/office/officeart/2005/8/layout/orgChart1"/>
    <dgm:cxn modelId="{9602B3A9-502D-485C-969A-22FB5EE9DEB2}" srcId="{9F71523C-9453-45B0-ACEA-9BBC211185B9}" destId="{F9384798-D48A-41A5-A7F2-961A11627C76}" srcOrd="0" destOrd="0" parTransId="{E1AC15D4-91F6-4452-BE34-BAE1C5D617C4}" sibTransId="{0D338164-EE75-4197-8D0E-013E028AD0AE}"/>
    <dgm:cxn modelId="{7DAD11FE-0179-4AA7-A015-6363FE4D4A98}" type="presOf" srcId="{EDF35CB6-5DF8-4C87-A1F3-C5705263F0E5}" destId="{2A39AE0D-2998-4C6A-9D55-F136A3227F64}" srcOrd="0" destOrd="0" presId="urn:microsoft.com/office/officeart/2005/8/layout/orgChart1"/>
    <dgm:cxn modelId="{2FEA2371-D1A0-44EF-924C-ABC7F46988EC}" type="presOf" srcId="{EDF35CB6-5DF8-4C87-A1F3-C5705263F0E5}" destId="{643056A9-6247-4D3B-9E41-AB8FF1BE28EE}" srcOrd="1" destOrd="0" presId="urn:microsoft.com/office/officeart/2005/8/layout/orgChart1"/>
    <dgm:cxn modelId="{89035701-99FF-4479-8C8A-E1521AC048B9}" type="presOf" srcId="{9F71523C-9453-45B0-ACEA-9BBC211185B9}" destId="{9ED83A0A-CE53-4E74-B277-832CDA18616D}" srcOrd="0" destOrd="0" presId="urn:microsoft.com/office/officeart/2005/8/layout/orgChart1"/>
    <dgm:cxn modelId="{9A3D3799-C710-4EC9-8D74-EE36065C4DD3}" type="presOf" srcId="{9F71523C-9453-45B0-ACEA-9BBC211185B9}" destId="{D4650B56-CA49-4E49-83AC-028ACB9F1C41}" srcOrd="1" destOrd="0" presId="urn:microsoft.com/office/officeart/2005/8/layout/orgChart1"/>
    <dgm:cxn modelId="{B194FD3D-5F77-4F3A-BE3B-E74A34A30A10}" type="presOf" srcId="{72E9311F-CFD2-4F50-A01D-8A0317B93E0E}" destId="{BEEB49C4-A8D1-4BB4-9AE7-93F6CC5966FD}" srcOrd="1" destOrd="0" presId="urn:microsoft.com/office/officeart/2005/8/layout/orgChart1"/>
    <dgm:cxn modelId="{4A29EDB3-1397-4A15-A0F4-286E3EA195C7}" srcId="{87A57540-88CC-4140-957B-34B63DB09D1B}" destId="{72E9311F-CFD2-4F50-A01D-8A0317B93E0E}" srcOrd="0" destOrd="0" parTransId="{A731E962-C77C-4ADC-B586-98995D7E8C6E}" sibTransId="{4D1373AD-38DD-4FE5-8971-A72DFAFAAA9F}"/>
    <dgm:cxn modelId="{F4E20B2A-1A39-42DB-B3C3-51C7CBC2EEE6}" type="presOf" srcId="{319C9C44-BA0F-4A66-8070-C630E4B4D22B}" destId="{A857FF94-F0AC-4E87-B3B1-34BABABA8D2B}" srcOrd="0" destOrd="0" presId="urn:microsoft.com/office/officeart/2005/8/layout/orgChart1"/>
    <dgm:cxn modelId="{E6BFA7CA-F46B-415D-9185-1A0B0B9AE8BE}" srcId="{9F71523C-9453-45B0-ACEA-9BBC211185B9}" destId="{EDF35CB6-5DF8-4C87-A1F3-C5705263F0E5}" srcOrd="1" destOrd="0" parTransId="{76DECDD6-1AA1-49C8-A354-35F30024FCBF}" sibTransId="{E958C694-8373-4269-BB2B-7EF009200305}"/>
    <dgm:cxn modelId="{D3AFEC72-5E89-45F6-A82F-6218C08B829E}" type="presOf" srcId="{F9384798-D48A-41A5-A7F2-961A11627C76}" destId="{8E744839-5301-4793-A4F7-C7D05FDD0BE9}" srcOrd="0" destOrd="0" presId="urn:microsoft.com/office/officeart/2005/8/layout/orgChart1"/>
    <dgm:cxn modelId="{0D470359-2471-4FD6-BF83-79039ECEFAAC}" type="presOf" srcId="{319C9C44-BA0F-4A66-8070-C630E4B4D22B}" destId="{7DCFD3EB-898F-4E40-ACAF-2FC83A64B4DD}" srcOrd="1" destOrd="0" presId="urn:microsoft.com/office/officeart/2005/8/layout/orgChart1"/>
    <dgm:cxn modelId="{7947C1EE-085E-4DA0-8EBB-7D1CC3ABB2BD}" type="presOf" srcId="{EE78A127-BD93-4824-8044-7A3F4C301E2A}" destId="{9D1DE8D0-A140-44AE-9888-48830A5EC2F5}" srcOrd="0" destOrd="0" presId="urn:microsoft.com/office/officeart/2005/8/layout/orgChart1"/>
    <dgm:cxn modelId="{A662A61C-6BA4-40A4-A877-D83829ED1A4D}" type="presOf" srcId="{F9384798-D48A-41A5-A7F2-961A11627C76}" destId="{57544E3C-9F18-43FB-BB49-F2745D974B2C}" srcOrd="1" destOrd="0" presId="urn:microsoft.com/office/officeart/2005/8/layout/orgChart1"/>
    <dgm:cxn modelId="{E92CF192-580A-4615-BA67-F3068A5A6399}" srcId="{72E9311F-CFD2-4F50-A01D-8A0317B93E0E}" destId="{9F71523C-9453-45B0-ACEA-9BBC211185B9}" srcOrd="0" destOrd="0" parTransId="{EE78A127-BD93-4824-8044-7A3F4C301E2A}" sibTransId="{30BBE4E7-6BBD-4939-9A26-C52B211E3211}"/>
    <dgm:cxn modelId="{A49B5953-B79C-4B8B-808D-85B7DB3D29E3}" type="presOf" srcId="{76DECDD6-1AA1-49C8-A354-35F30024FCBF}" destId="{7FE7FDD2-85B1-442D-924F-C88C94F94F4B}" srcOrd="0" destOrd="0" presId="urn:microsoft.com/office/officeart/2005/8/layout/orgChart1"/>
    <dgm:cxn modelId="{12C4CC44-2BA5-4240-BA75-483AAE09F059}" type="presOf" srcId="{1EE43303-4A99-430C-B44D-5DD7F8CB81B1}" destId="{027B4E07-4EBC-4BC8-8317-6DB4A19FFB89}" srcOrd="0" destOrd="0" presId="urn:microsoft.com/office/officeart/2005/8/layout/orgChart1"/>
    <dgm:cxn modelId="{2BE68D45-DC0D-4146-B7E4-46E5FC099DCB}" type="presOf" srcId="{72E9311F-CFD2-4F50-A01D-8A0317B93E0E}" destId="{BEBB0FB8-D123-4FA2-9B9A-276A6E37166E}" srcOrd="0" destOrd="0" presId="urn:microsoft.com/office/officeart/2005/8/layout/orgChart1"/>
    <dgm:cxn modelId="{AD5446B1-C996-4298-9F84-5071059DF0A7}" type="presOf" srcId="{87A57540-88CC-4140-957B-34B63DB09D1B}" destId="{F4FD2B2A-910E-4D60-B118-A16D9D988A8A}" srcOrd="0" destOrd="0" presId="urn:microsoft.com/office/officeart/2005/8/layout/orgChart1"/>
    <dgm:cxn modelId="{911CBAB4-7DA0-456C-A902-EC0ABCF5962C}" srcId="{9F71523C-9453-45B0-ACEA-9BBC211185B9}" destId="{319C9C44-BA0F-4A66-8070-C630E4B4D22B}" srcOrd="2" destOrd="0" parTransId="{1EE43303-4A99-430C-B44D-5DD7F8CB81B1}" sibTransId="{98A89E88-CB7A-47A6-A6E4-BF2122ECA4EF}"/>
    <dgm:cxn modelId="{701202EA-0C17-4ED7-92D3-33FECB87E4ED}" type="presParOf" srcId="{F4FD2B2A-910E-4D60-B118-A16D9D988A8A}" destId="{4E1F3EDB-4E91-49D5-9F25-A860AB4FE9BB}" srcOrd="0" destOrd="0" presId="urn:microsoft.com/office/officeart/2005/8/layout/orgChart1"/>
    <dgm:cxn modelId="{D565FBE2-24B4-4E41-8FDB-CF0379F91E1F}" type="presParOf" srcId="{4E1F3EDB-4E91-49D5-9F25-A860AB4FE9BB}" destId="{17219C72-D46E-45AE-8B8E-1B2BE6495B62}" srcOrd="0" destOrd="0" presId="urn:microsoft.com/office/officeart/2005/8/layout/orgChart1"/>
    <dgm:cxn modelId="{B90CA994-542D-4F43-87D9-3DC1DC9734F1}" type="presParOf" srcId="{17219C72-D46E-45AE-8B8E-1B2BE6495B62}" destId="{BEBB0FB8-D123-4FA2-9B9A-276A6E37166E}" srcOrd="0" destOrd="0" presId="urn:microsoft.com/office/officeart/2005/8/layout/orgChart1"/>
    <dgm:cxn modelId="{C67DC445-8258-4701-B2C5-B7CE750C368F}" type="presParOf" srcId="{17219C72-D46E-45AE-8B8E-1B2BE6495B62}" destId="{BEEB49C4-A8D1-4BB4-9AE7-93F6CC5966FD}" srcOrd="1" destOrd="0" presId="urn:microsoft.com/office/officeart/2005/8/layout/orgChart1"/>
    <dgm:cxn modelId="{60EC9709-76AE-48D2-8693-A3A6CC0E2D29}" type="presParOf" srcId="{4E1F3EDB-4E91-49D5-9F25-A860AB4FE9BB}" destId="{B6871C47-CCA0-44E6-A136-DFAB1CB54D5B}" srcOrd="1" destOrd="0" presId="urn:microsoft.com/office/officeart/2005/8/layout/orgChart1"/>
    <dgm:cxn modelId="{15F7E53F-177C-439F-84CF-0A32B57CD0EC}" type="presParOf" srcId="{B6871C47-CCA0-44E6-A136-DFAB1CB54D5B}" destId="{9D1DE8D0-A140-44AE-9888-48830A5EC2F5}" srcOrd="0" destOrd="0" presId="urn:microsoft.com/office/officeart/2005/8/layout/orgChart1"/>
    <dgm:cxn modelId="{611A5062-0CE1-4C5F-A781-61EC82207BCC}" type="presParOf" srcId="{B6871C47-CCA0-44E6-A136-DFAB1CB54D5B}" destId="{F3E3BDAC-1BEB-4E29-BE35-8BCBFD56921C}" srcOrd="1" destOrd="0" presId="urn:microsoft.com/office/officeart/2005/8/layout/orgChart1"/>
    <dgm:cxn modelId="{1B77A63C-EF93-4A36-9E6B-C8D6FFC5BB6D}" type="presParOf" srcId="{F3E3BDAC-1BEB-4E29-BE35-8BCBFD56921C}" destId="{81F8A52E-2884-44F6-A492-FC361DBA71C1}" srcOrd="0" destOrd="0" presId="urn:microsoft.com/office/officeart/2005/8/layout/orgChart1"/>
    <dgm:cxn modelId="{CD685846-067C-46BF-8E9E-7A45D6EB453C}" type="presParOf" srcId="{81F8A52E-2884-44F6-A492-FC361DBA71C1}" destId="{9ED83A0A-CE53-4E74-B277-832CDA18616D}" srcOrd="0" destOrd="0" presId="urn:microsoft.com/office/officeart/2005/8/layout/orgChart1"/>
    <dgm:cxn modelId="{0825997B-EC8B-4717-9A15-64FD8D470036}" type="presParOf" srcId="{81F8A52E-2884-44F6-A492-FC361DBA71C1}" destId="{D4650B56-CA49-4E49-83AC-028ACB9F1C41}" srcOrd="1" destOrd="0" presId="urn:microsoft.com/office/officeart/2005/8/layout/orgChart1"/>
    <dgm:cxn modelId="{ABAAC9AC-096F-4236-B18E-DADBEC3E7B99}" type="presParOf" srcId="{F3E3BDAC-1BEB-4E29-BE35-8BCBFD56921C}" destId="{BA59B125-93DB-4892-A5FB-D555E264C5C3}" srcOrd="1" destOrd="0" presId="urn:microsoft.com/office/officeart/2005/8/layout/orgChart1"/>
    <dgm:cxn modelId="{8EE3893E-2F7F-4663-8F7A-A01521DB6F96}" type="presParOf" srcId="{BA59B125-93DB-4892-A5FB-D555E264C5C3}" destId="{A28BA982-9DDF-45D4-901B-BC2665324E62}" srcOrd="0" destOrd="0" presId="urn:microsoft.com/office/officeart/2005/8/layout/orgChart1"/>
    <dgm:cxn modelId="{F4DCE139-4549-49B9-9549-11449A4FB55C}" type="presParOf" srcId="{BA59B125-93DB-4892-A5FB-D555E264C5C3}" destId="{FF308E3F-FA65-4920-B624-843F87D403C3}" srcOrd="1" destOrd="0" presId="urn:microsoft.com/office/officeart/2005/8/layout/orgChart1"/>
    <dgm:cxn modelId="{FF3E9641-9903-4918-9C13-731DF358B969}" type="presParOf" srcId="{FF308E3F-FA65-4920-B624-843F87D403C3}" destId="{8F935144-C97C-407A-A897-437045BB2395}" srcOrd="0" destOrd="0" presId="urn:microsoft.com/office/officeart/2005/8/layout/orgChart1"/>
    <dgm:cxn modelId="{D8A88616-898A-4B91-A171-1E93F955EEBD}" type="presParOf" srcId="{8F935144-C97C-407A-A897-437045BB2395}" destId="{8E744839-5301-4793-A4F7-C7D05FDD0BE9}" srcOrd="0" destOrd="0" presId="urn:microsoft.com/office/officeart/2005/8/layout/orgChart1"/>
    <dgm:cxn modelId="{4EAF5380-5240-44DE-9650-CFF529F5D429}" type="presParOf" srcId="{8F935144-C97C-407A-A897-437045BB2395}" destId="{57544E3C-9F18-43FB-BB49-F2745D974B2C}" srcOrd="1" destOrd="0" presId="urn:microsoft.com/office/officeart/2005/8/layout/orgChart1"/>
    <dgm:cxn modelId="{0D96FA91-F3CC-4A4E-8242-B88A1647CBC1}" type="presParOf" srcId="{FF308E3F-FA65-4920-B624-843F87D403C3}" destId="{D845D56C-013D-459A-992A-C5646D13777D}" srcOrd="1" destOrd="0" presId="urn:microsoft.com/office/officeart/2005/8/layout/orgChart1"/>
    <dgm:cxn modelId="{C5943983-AD85-4295-A17F-59000FAE424D}" type="presParOf" srcId="{FF308E3F-FA65-4920-B624-843F87D403C3}" destId="{14285503-5003-4FB6-96F4-416F4AABC147}" srcOrd="2" destOrd="0" presId="urn:microsoft.com/office/officeart/2005/8/layout/orgChart1"/>
    <dgm:cxn modelId="{91A0AB17-8A0E-4DE6-AAEF-BC09B9EA6C62}" type="presParOf" srcId="{BA59B125-93DB-4892-A5FB-D555E264C5C3}" destId="{7FE7FDD2-85B1-442D-924F-C88C94F94F4B}" srcOrd="2" destOrd="0" presId="urn:microsoft.com/office/officeart/2005/8/layout/orgChart1"/>
    <dgm:cxn modelId="{38965FAD-2E55-49F1-8175-6820D75AB925}" type="presParOf" srcId="{BA59B125-93DB-4892-A5FB-D555E264C5C3}" destId="{0EDACEE4-85A6-4E92-B9AC-97FA988F8A17}" srcOrd="3" destOrd="0" presId="urn:microsoft.com/office/officeart/2005/8/layout/orgChart1"/>
    <dgm:cxn modelId="{496814F3-2E36-4ADA-833B-E8BDF05769F4}" type="presParOf" srcId="{0EDACEE4-85A6-4E92-B9AC-97FA988F8A17}" destId="{46E2FFC7-0D99-4B7D-91A0-8C86EA02C8F1}" srcOrd="0" destOrd="0" presId="urn:microsoft.com/office/officeart/2005/8/layout/orgChart1"/>
    <dgm:cxn modelId="{8C169FFF-C5CA-4395-9741-585D5A335DAF}" type="presParOf" srcId="{46E2FFC7-0D99-4B7D-91A0-8C86EA02C8F1}" destId="{2A39AE0D-2998-4C6A-9D55-F136A3227F64}" srcOrd="0" destOrd="0" presId="urn:microsoft.com/office/officeart/2005/8/layout/orgChart1"/>
    <dgm:cxn modelId="{A96631AC-2705-4D64-9B8D-ADD2C3D48803}" type="presParOf" srcId="{46E2FFC7-0D99-4B7D-91A0-8C86EA02C8F1}" destId="{643056A9-6247-4D3B-9E41-AB8FF1BE28EE}" srcOrd="1" destOrd="0" presId="urn:microsoft.com/office/officeart/2005/8/layout/orgChart1"/>
    <dgm:cxn modelId="{46AEDBF9-4BF2-4944-A147-1F84050CB9EA}" type="presParOf" srcId="{0EDACEE4-85A6-4E92-B9AC-97FA988F8A17}" destId="{29BDFE29-11B7-493D-9F9B-4F5F1BD405D7}" srcOrd="1" destOrd="0" presId="urn:microsoft.com/office/officeart/2005/8/layout/orgChart1"/>
    <dgm:cxn modelId="{77B6B5A5-5946-4B44-B0E0-EFC1D2CBE468}" type="presParOf" srcId="{0EDACEE4-85A6-4E92-B9AC-97FA988F8A17}" destId="{282A9046-BC44-4A55-B67D-740D3BCCD196}" srcOrd="2" destOrd="0" presId="urn:microsoft.com/office/officeart/2005/8/layout/orgChart1"/>
    <dgm:cxn modelId="{4B12A446-785F-432D-823D-FEF648168365}" type="presParOf" srcId="{BA59B125-93DB-4892-A5FB-D555E264C5C3}" destId="{027B4E07-4EBC-4BC8-8317-6DB4A19FFB89}" srcOrd="4" destOrd="0" presId="urn:microsoft.com/office/officeart/2005/8/layout/orgChart1"/>
    <dgm:cxn modelId="{796AF291-C5C4-4FDC-8784-1D883E08EF09}" type="presParOf" srcId="{BA59B125-93DB-4892-A5FB-D555E264C5C3}" destId="{AAD64080-7154-406F-8C7F-C49AA2E60CB4}" srcOrd="5" destOrd="0" presId="urn:microsoft.com/office/officeart/2005/8/layout/orgChart1"/>
    <dgm:cxn modelId="{1C367E9D-557D-488B-946B-621563E45916}" type="presParOf" srcId="{AAD64080-7154-406F-8C7F-C49AA2E60CB4}" destId="{CC07EBE1-81BF-428C-B2A9-C853C19CA4CF}" srcOrd="0" destOrd="0" presId="urn:microsoft.com/office/officeart/2005/8/layout/orgChart1"/>
    <dgm:cxn modelId="{8AAF2EBB-FE46-4922-9975-EC3C9EE216BE}" type="presParOf" srcId="{CC07EBE1-81BF-428C-B2A9-C853C19CA4CF}" destId="{A857FF94-F0AC-4E87-B3B1-34BABABA8D2B}" srcOrd="0" destOrd="0" presId="urn:microsoft.com/office/officeart/2005/8/layout/orgChart1"/>
    <dgm:cxn modelId="{16D0A4BC-9EF2-44FA-83E4-BBCADEEA5E0E}" type="presParOf" srcId="{CC07EBE1-81BF-428C-B2A9-C853C19CA4CF}" destId="{7DCFD3EB-898F-4E40-ACAF-2FC83A64B4DD}" srcOrd="1" destOrd="0" presId="urn:microsoft.com/office/officeart/2005/8/layout/orgChart1"/>
    <dgm:cxn modelId="{732FBA21-C91B-4A5A-BFCC-11CA03725CB7}" type="presParOf" srcId="{AAD64080-7154-406F-8C7F-C49AA2E60CB4}" destId="{A29F0B0D-AB59-4F71-A99D-DCBA844E4194}" srcOrd="1" destOrd="0" presId="urn:microsoft.com/office/officeart/2005/8/layout/orgChart1"/>
    <dgm:cxn modelId="{18E7A18E-A024-461A-AC82-2E8252602BF8}" type="presParOf" srcId="{AAD64080-7154-406F-8C7F-C49AA2E60CB4}" destId="{79936644-4E1C-4415-A4C2-774649741839}" srcOrd="2" destOrd="0" presId="urn:microsoft.com/office/officeart/2005/8/layout/orgChart1"/>
    <dgm:cxn modelId="{F3AB9A8D-E577-45BB-9705-D3FB7F801D5F}" type="presParOf" srcId="{F3E3BDAC-1BEB-4E29-BE35-8BCBFD56921C}" destId="{F8AB4DB3-01BD-4DFE-AE53-E62FEE8B740C}" srcOrd="2" destOrd="0" presId="urn:microsoft.com/office/officeart/2005/8/layout/orgChart1"/>
    <dgm:cxn modelId="{F67AF243-2963-482F-8508-62909D4813B2}" type="presParOf" srcId="{4E1F3EDB-4E91-49D5-9F25-A860AB4FE9BB}" destId="{460F6CB5-61CE-4102-B1C9-4A1019D7F48D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AEC9C5DC-225E-45B7-9D2F-FBEFB407C57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A9EF8A1A-C5BE-49FB-8DC6-D8DFC013A058}" type="pres">
      <dgm:prSet presAssocID="{AEC9C5DC-225E-45B7-9D2F-FBEFB407C57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12D2EFB0-5417-4031-BF53-90D278FB2927}" type="presOf" srcId="{AEC9C5DC-225E-45B7-9D2F-FBEFB407C57B}" destId="{A9EF8A1A-C5BE-49FB-8DC6-D8DFC013A058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41E56BC7-34EB-4F3F-9BBE-3079FFAF400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33519490-AD53-4833-847A-84DF5398A423}" type="pres">
      <dgm:prSet presAssocID="{41E56BC7-34EB-4F3F-9BBE-3079FFAF40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0524CFFF-1117-463B-8C3A-81DB375BB44C}" type="presOf" srcId="{41E56BC7-34EB-4F3F-9BBE-3079FFAF4001}" destId="{33519490-AD53-4833-847A-84DF5398A423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4B51D803-8AB5-4565-A20C-3A577774787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B1C3FA78-5169-4C31-BF54-2BA8595948DF}" type="pres">
      <dgm:prSet presAssocID="{4B51D803-8AB5-4565-A20C-3A57777478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07BB7E32-48F7-4647-A054-65A3DDCE87B1}" type="presOf" srcId="{4B51D803-8AB5-4565-A20C-3A5777747876}" destId="{B1C3FA78-5169-4C31-BF54-2BA8595948DF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16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0A822E14-EDD3-43A4-A2A9-0E0037285CD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7B3AFE2E-8EA2-4497-9720-8BC5079B3B47}" type="pres">
      <dgm:prSet presAssocID="{0A822E14-EDD3-43A4-A2A9-0E0037285C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E52013C8-53FE-4389-8AD1-B1CE8B0920DC}" type="presOf" srcId="{0A822E14-EDD3-43A4-A2A9-0E0037285CDC}" destId="{7B3AFE2E-8EA2-4497-9720-8BC5079B3B47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21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EBA69BEA-D794-4989-A256-1B052FB5A5A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6D14A867-521F-423E-9EBA-46346651A159}" type="pres">
      <dgm:prSet presAssocID="{EBA69BEA-D794-4989-A256-1B052FB5A5A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75070F30-D127-4CA9-B5A6-0109A4F7730E}" type="presOf" srcId="{EBA69BEA-D794-4989-A256-1B052FB5A5A4}" destId="{6D14A867-521F-423E-9EBA-46346651A159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26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6A793246-E7A5-48BD-BB6A-8572464E59D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F9EADF2F-A585-4F3C-8E12-B1E3AF1DA487}" type="pres">
      <dgm:prSet presAssocID="{6A793246-E7A5-48BD-BB6A-8572464E59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BA68F699-5780-4D68-895C-F8426483ADC6}" type="presOf" srcId="{6A793246-E7A5-48BD-BB6A-8572464E59D0}" destId="{F9EADF2F-A585-4F3C-8E12-B1E3AF1DA487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31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C98C7766-1E02-4D62-BB70-E5BE0DD9B90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AA3506E8-AC00-417E-8296-02A25B231867}" type="pres">
      <dgm:prSet presAssocID="{C98C7766-1E02-4D62-BB70-E5BE0DD9B90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9D7E97E3-00F6-42A0-893B-97AAC8B0CA10}" type="presOf" srcId="{C98C7766-1E02-4D62-BB70-E5BE0DD9B907}" destId="{AA3506E8-AC00-417E-8296-02A25B231867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36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87A57540-88CC-4140-957B-34B63DB09D1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72E9311F-CFD2-4F50-A01D-8A0317B93E0E}">
      <dgm:prSet phldrT="[Text]"/>
      <dgm:spPr>
        <a:solidFill>
          <a:srgbClr val="92D050"/>
        </a:solidFill>
      </dgm:spPr>
      <dgm:t>
        <a:bodyPr/>
        <a:lstStyle/>
        <a:p>
          <a:r>
            <a:rPr lang="sv-SE" dirty="0" smtClean="0"/>
            <a:t>Java</a:t>
          </a:r>
          <a:endParaRPr lang="sv-SE" dirty="0"/>
        </a:p>
      </dgm:t>
    </dgm:pt>
    <dgm:pt modelId="{A731E962-C77C-4ADC-B586-98995D7E8C6E}" type="parTrans" cxnId="{4A29EDB3-1397-4A15-A0F4-286E3EA195C7}">
      <dgm:prSet/>
      <dgm:spPr/>
      <dgm:t>
        <a:bodyPr/>
        <a:lstStyle/>
        <a:p>
          <a:endParaRPr lang="sv-SE"/>
        </a:p>
      </dgm:t>
    </dgm:pt>
    <dgm:pt modelId="{4D1373AD-38DD-4FE5-8971-A72DFAFAAA9F}" type="sibTrans" cxnId="{4A29EDB3-1397-4A15-A0F4-286E3EA195C7}">
      <dgm:prSet/>
      <dgm:spPr/>
      <dgm:t>
        <a:bodyPr/>
        <a:lstStyle/>
        <a:p>
          <a:endParaRPr lang="sv-SE"/>
        </a:p>
      </dgm:t>
    </dgm:pt>
    <dgm:pt modelId="{9F71523C-9453-45B0-ACEA-9BBC211185B9}">
      <dgm:prSet phldrT="[Text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Simulation Main</a:t>
          </a:r>
          <a:endParaRPr lang="sv-SE" dirty="0"/>
        </a:p>
      </dgm:t>
    </dgm:pt>
    <dgm:pt modelId="{EE78A127-BD93-4824-8044-7A3F4C301E2A}" type="parTrans" cxnId="{E92CF192-580A-4615-BA67-F3068A5A6399}">
      <dgm:prSet/>
      <dgm:spPr/>
      <dgm:t>
        <a:bodyPr/>
        <a:lstStyle/>
        <a:p>
          <a:endParaRPr lang="sv-SE"/>
        </a:p>
      </dgm:t>
    </dgm:pt>
    <dgm:pt modelId="{30BBE4E7-6BBD-4939-9A26-C52B211E3211}" type="sibTrans" cxnId="{E92CF192-580A-4615-BA67-F3068A5A6399}">
      <dgm:prSet/>
      <dgm:spPr/>
      <dgm:t>
        <a:bodyPr/>
        <a:lstStyle/>
        <a:p>
          <a:endParaRPr lang="sv-SE"/>
        </a:p>
      </dgm:t>
    </dgm:pt>
    <dgm:pt modelId="{319C9C44-BA0F-4A66-8070-C630E4B4D22B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Simulation Data</a:t>
          </a:r>
          <a:endParaRPr lang="sv-SE" dirty="0"/>
        </a:p>
      </dgm:t>
    </dgm:pt>
    <dgm:pt modelId="{1EE43303-4A99-430C-B44D-5DD7F8CB81B1}" type="parTrans" cxnId="{911CBAB4-7DA0-456C-A902-EC0ABCF5962C}">
      <dgm:prSet/>
      <dgm:spPr/>
      <dgm:t>
        <a:bodyPr/>
        <a:lstStyle/>
        <a:p>
          <a:endParaRPr lang="sv-SE"/>
        </a:p>
      </dgm:t>
    </dgm:pt>
    <dgm:pt modelId="{98A89E88-CB7A-47A6-A6E4-BF2122ECA4EF}" type="sibTrans" cxnId="{911CBAB4-7DA0-456C-A902-EC0ABCF5962C}">
      <dgm:prSet/>
      <dgm:spPr/>
      <dgm:t>
        <a:bodyPr/>
        <a:lstStyle/>
        <a:p>
          <a:endParaRPr lang="sv-SE"/>
        </a:p>
      </dgm:t>
    </dgm:pt>
    <dgm:pt modelId="{EDF35CB6-5DF8-4C87-A1F3-C5705263F0E5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GUI</a:t>
          </a:r>
          <a:endParaRPr lang="sv-SE" dirty="0"/>
        </a:p>
      </dgm:t>
    </dgm:pt>
    <dgm:pt modelId="{76DECDD6-1AA1-49C8-A354-35F30024FCBF}" type="parTrans" cxnId="{E6BFA7CA-F46B-415D-9185-1A0B0B9AE8BE}">
      <dgm:prSet/>
      <dgm:spPr/>
      <dgm:t>
        <a:bodyPr/>
        <a:lstStyle/>
        <a:p>
          <a:endParaRPr lang="sv-SE"/>
        </a:p>
      </dgm:t>
    </dgm:pt>
    <dgm:pt modelId="{E958C694-8373-4269-BB2B-7EF009200305}" type="sibTrans" cxnId="{E6BFA7CA-F46B-415D-9185-1A0B0B9AE8BE}">
      <dgm:prSet/>
      <dgm:spPr/>
      <dgm:t>
        <a:bodyPr/>
        <a:lstStyle/>
        <a:p>
          <a:endParaRPr lang="sv-SE"/>
        </a:p>
      </dgm:t>
    </dgm:pt>
    <dgm:pt modelId="{F9384798-D48A-41A5-A7F2-961A11627C76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err="1" smtClean="0"/>
            <a:t>InputBox</a:t>
          </a:r>
          <a:endParaRPr lang="sv-SE" dirty="0"/>
        </a:p>
      </dgm:t>
    </dgm:pt>
    <dgm:pt modelId="{E1AC15D4-91F6-4452-BE34-BAE1C5D617C4}" type="parTrans" cxnId="{9602B3A9-502D-485C-969A-22FB5EE9DEB2}">
      <dgm:prSet/>
      <dgm:spPr/>
      <dgm:t>
        <a:bodyPr/>
        <a:lstStyle/>
        <a:p>
          <a:endParaRPr lang="sv-SE"/>
        </a:p>
      </dgm:t>
    </dgm:pt>
    <dgm:pt modelId="{0D338164-EE75-4197-8D0E-013E028AD0AE}" type="sibTrans" cxnId="{9602B3A9-502D-485C-969A-22FB5EE9DEB2}">
      <dgm:prSet/>
      <dgm:spPr/>
      <dgm:t>
        <a:bodyPr/>
        <a:lstStyle/>
        <a:p>
          <a:endParaRPr lang="sv-SE"/>
        </a:p>
      </dgm:t>
    </dgm:pt>
    <dgm:pt modelId="{05F9B87C-356D-4B46-BC02-EB76EAC23976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Simulation</a:t>
          </a:r>
          <a:endParaRPr lang="sv-SE" dirty="0"/>
        </a:p>
      </dgm:t>
    </dgm:pt>
    <dgm:pt modelId="{11E2D382-40B0-4583-BED6-1D88B95C83B8}" type="parTrans" cxnId="{496A2980-8705-4DA0-A90F-DE93039C32CE}">
      <dgm:prSet/>
      <dgm:spPr/>
      <dgm:t>
        <a:bodyPr/>
        <a:lstStyle/>
        <a:p>
          <a:endParaRPr lang="sv-SE"/>
        </a:p>
      </dgm:t>
    </dgm:pt>
    <dgm:pt modelId="{63B790AC-F406-4460-A6CC-FE835481593D}" type="sibTrans" cxnId="{496A2980-8705-4DA0-A90F-DE93039C32CE}">
      <dgm:prSet/>
      <dgm:spPr/>
      <dgm:t>
        <a:bodyPr/>
        <a:lstStyle/>
        <a:p>
          <a:endParaRPr lang="sv-SE"/>
        </a:p>
      </dgm:t>
    </dgm:pt>
    <dgm:pt modelId="{C6F06078-CB0E-4632-9369-3299394AC36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sv-SE" dirty="0" err="1" smtClean="0"/>
            <a:t>Establish</a:t>
          </a:r>
          <a:r>
            <a:rPr lang="sv-SE" dirty="0" smtClean="0"/>
            <a:t> Connection</a:t>
          </a:r>
        </a:p>
      </dgm:t>
    </dgm:pt>
    <dgm:pt modelId="{52D9D92E-82EB-4924-846B-A491803F7779}" type="parTrans" cxnId="{A2AF9C63-2E7C-4403-AE14-1C4B6F033328}">
      <dgm:prSet/>
      <dgm:spPr/>
      <dgm:t>
        <a:bodyPr/>
        <a:lstStyle/>
        <a:p>
          <a:endParaRPr lang="sv-SE"/>
        </a:p>
      </dgm:t>
    </dgm:pt>
    <dgm:pt modelId="{DF375D4D-36EC-4B97-942F-8047305620B0}" type="sibTrans" cxnId="{A2AF9C63-2E7C-4403-AE14-1C4B6F033328}">
      <dgm:prSet/>
      <dgm:spPr/>
      <dgm:t>
        <a:bodyPr/>
        <a:lstStyle/>
        <a:p>
          <a:endParaRPr lang="sv-SE"/>
        </a:p>
      </dgm:t>
    </dgm:pt>
    <dgm:pt modelId="{955F4996-DC0D-4A39-932C-45EAD159D5A3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Connection check</a:t>
          </a:r>
          <a:endParaRPr lang="sv-SE" dirty="0"/>
        </a:p>
      </dgm:t>
    </dgm:pt>
    <dgm:pt modelId="{7C4B5EBA-65D0-4F54-B1C6-204DB297708A}" type="parTrans" cxnId="{3667A64D-459C-4F21-A1D0-3AC25C779674}">
      <dgm:prSet/>
      <dgm:spPr/>
      <dgm:t>
        <a:bodyPr/>
        <a:lstStyle/>
        <a:p>
          <a:endParaRPr lang="sv-SE"/>
        </a:p>
      </dgm:t>
    </dgm:pt>
    <dgm:pt modelId="{4044CC7F-DBA6-4436-9956-C79618343CF8}" type="sibTrans" cxnId="{3667A64D-459C-4F21-A1D0-3AC25C779674}">
      <dgm:prSet/>
      <dgm:spPr/>
      <dgm:t>
        <a:bodyPr/>
        <a:lstStyle/>
        <a:p>
          <a:endParaRPr lang="sv-SE"/>
        </a:p>
      </dgm:t>
    </dgm:pt>
    <dgm:pt modelId="{BE31B1FC-5531-4A48-A0E6-81F2D02731C7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err="1" smtClean="0"/>
            <a:t>StudentSpawner</a:t>
          </a:r>
          <a:endParaRPr lang="sv-SE" dirty="0"/>
        </a:p>
      </dgm:t>
    </dgm:pt>
    <dgm:pt modelId="{BB327A50-BDFB-4F10-8F71-F6257D229655}" type="parTrans" cxnId="{6A2428D6-B6E8-4584-A734-D15DADB94E06}">
      <dgm:prSet/>
      <dgm:spPr/>
      <dgm:t>
        <a:bodyPr/>
        <a:lstStyle/>
        <a:p>
          <a:endParaRPr lang="sv-SE"/>
        </a:p>
      </dgm:t>
    </dgm:pt>
    <dgm:pt modelId="{679A2CC9-F4B3-4053-8241-32E5EF793ABB}" type="sibTrans" cxnId="{6A2428D6-B6E8-4584-A734-D15DADB94E06}">
      <dgm:prSet/>
      <dgm:spPr/>
      <dgm:t>
        <a:bodyPr/>
        <a:lstStyle/>
        <a:p>
          <a:endParaRPr lang="sv-SE"/>
        </a:p>
      </dgm:t>
    </dgm:pt>
    <dgm:pt modelId="{5D380CDB-2547-4C94-9536-DD401DE1AFEB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Communicator</a:t>
          </a:r>
          <a:endParaRPr lang="sv-SE" dirty="0"/>
        </a:p>
      </dgm:t>
    </dgm:pt>
    <dgm:pt modelId="{94C810ED-7C62-425C-81EC-AB93D7EBF361}" type="parTrans" cxnId="{E02937A2-D74E-4606-973B-9BD664624915}">
      <dgm:prSet/>
      <dgm:spPr/>
      <dgm:t>
        <a:bodyPr/>
        <a:lstStyle/>
        <a:p>
          <a:endParaRPr lang="sv-SE"/>
        </a:p>
      </dgm:t>
    </dgm:pt>
    <dgm:pt modelId="{59D18CFA-9BBA-46D9-9A16-B6468FA9A329}" type="sibTrans" cxnId="{E02937A2-D74E-4606-973B-9BD664624915}">
      <dgm:prSet/>
      <dgm:spPr/>
      <dgm:t>
        <a:bodyPr/>
        <a:lstStyle/>
        <a:p>
          <a:endParaRPr lang="sv-SE"/>
        </a:p>
      </dgm:t>
    </dgm:pt>
    <dgm:pt modelId="{AEA3C42C-6B7A-4FDC-8A8C-9893D5C84911}" type="asst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sv-SE" dirty="0" err="1" smtClean="0"/>
            <a:t>QueueManager</a:t>
          </a:r>
          <a:endParaRPr lang="sv-SE" dirty="0"/>
        </a:p>
      </dgm:t>
    </dgm:pt>
    <dgm:pt modelId="{5F878636-FE9B-433F-88F9-153E463AA99D}" type="parTrans" cxnId="{8A30F882-00D6-43ED-AEE3-89518103452F}">
      <dgm:prSet/>
      <dgm:spPr/>
      <dgm:t>
        <a:bodyPr/>
        <a:lstStyle/>
        <a:p>
          <a:endParaRPr lang="sv-SE"/>
        </a:p>
      </dgm:t>
    </dgm:pt>
    <dgm:pt modelId="{14874328-5CC4-492A-8344-9C2F2123E25B}" type="sibTrans" cxnId="{8A30F882-00D6-43ED-AEE3-89518103452F}">
      <dgm:prSet/>
      <dgm:spPr/>
      <dgm:t>
        <a:bodyPr/>
        <a:lstStyle/>
        <a:p>
          <a:endParaRPr lang="sv-SE"/>
        </a:p>
      </dgm:t>
    </dgm:pt>
    <dgm:pt modelId="{F4FD2B2A-910E-4D60-B118-A16D9D988A8A}" type="pres">
      <dgm:prSet presAssocID="{87A57540-88CC-4140-957B-34B63DB09D1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  <dgm:pt modelId="{4E1F3EDB-4E91-49D5-9F25-A860AB4FE9BB}" type="pres">
      <dgm:prSet presAssocID="{72E9311F-CFD2-4F50-A01D-8A0317B93E0E}" presName="hierRoot1" presStyleCnt="0">
        <dgm:presLayoutVars>
          <dgm:hierBranch val="init"/>
        </dgm:presLayoutVars>
      </dgm:prSet>
      <dgm:spPr/>
    </dgm:pt>
    <dgm:pt modelId="{17219C72-D46E-45AE-8B8E-1B2BE6495B62}" type="pres">
      <dgm:prSet presAssocID="{72E9311F-CFD2-4F50-A01D-8A0317B93E0E}" presName="rootComposite1" presStyleCnt="0"/>
      <dgm:spPr/>
    </dgm:pt>
    <dgm:pt modelId="{BEBB0FB8-D123-4FA2-9B9A-276A6E37166E}" type="pres">
      <dgm:prSet presAssocID="{72E9311F-CFD2-4F50-A01D-8A0317B93E0E}" presName="rootText1" presStyleLbl="node0" presStyleIdx="0" presStyleCnt="1" custScaleX="76123" custScaleY="60506" custLinFactNeighborX="3208" custLinFactNeighborY="-10508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BEEB49C4-A8D1-4BB4-9AE7-93F6CC5966FD}" type="pres">
      <dgm:prSet presAssocID="{72E9311F-CFD2-4F50-A01D-8A0317B93E0E}" presName="rootConnector1" presStyleLbl="node1" presStyleIdx="0" presStyleCnt="0"/>
      <dgm:spPr/>
      <dgm:t>
        <a:bodyPr/>
        <a:lstStyle/>
        <a:p>
          <a:endParaRPr lang="sv-SE"/>
        </a:p>
      </dgm:t>
    </dgm:pt>
    <dgm:pt modelId="{B6871C47-CCA0-44E6-A136-DFAB1CB54D5B}" type="pres">
      <dgm:prSet presAssocID="{72E9311F-CFD2-4F50-A01D-8A0317B93E0E}" presName="hierChild2" presStyleCnt="0"/>
      <dgm:spPr/>
    </dgm:pt>
    <dgm:pt modelId="{9D1DE8D0-A140-44AE-9888-48830A5EC2F5}" type="pres">
      <dgm:prSet presAssocID="{EE78A127-BD93-4824-8044-7A3F4C301E2A}" presName="Name37" presStyleLbl="parChTrans1D2" presStyleIdx="0" presStyleCnt="1" custSzX="67416" custSzY="241903"/>
      <dgm:spPr/>
      <dgm:t>
        <a:bodyPr/>
        <a:lstStyle/>
        <a:p>
          <a:endParaRPr lang="sv-SE"/>
        </a:p>
      </dgm:t>
    </dgm:pt>
    <dgm:pt modelId="{F3E3BDAC-1BEB-4E29-BE35-8BCBFD56921C}" type="pres">
      <dgm:prSet presAssocID="{9F71523C-9453-45B0-ACEA-9BBC211185B9}" presName="hierRoot2" presStyleCnt="0">
        <dgm:presLayoutVars>
          <dgm:hierBranch val="init"/>
        </dgm:presLayoutVars>
      </dgm:prSet>
      <dgm:spPr/>
    </dgm:pt>
    <dgm:pt modelId="{81F8A52E-2884-44F6-A492-FC361DBA71C1}" type="pres">
      <dgm:prSet presAssocID="{9F71523C-9453-45B0-ACEA-9BBC211185B9}" presName="rootComposite" presStyleCnt="0"/>
      <dgm:spPr/>
    </dgm:pt>
    <dgm:pt modelId="{9ED83A0A-CE53-4E74-B277-832CDA18616D}" type="pres">
      <dgm:prSet presAssocID="{9F71523C-9453-45B0-ACEA-9BBC211185B9}" presName="rootText" presStyleLbl="node2" presStyleIdx="0" presStyleCnt="1" custScaleX="76123" custScaleY="60506" custLinFactNeighborX="-4561" custLinFactNeighborY="-23427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D4650B56-CA49-4E49-83AC-028ACB9F1C41}" type="pres">
      <dgm:prSet presAssocID="{9F71523C-9453-45B0-ACEA-9BBC211185B9}" presName="rootConnector" presStyleLbl="node2" presStyleIdx="0" presStyleCnt="1"/>
      <dgm:spPr/>
      <dgm:t>
        <a:bodyPr/>
        <a:lstStyle/>
        <a:p>
          <a:endParaRPr lang="sv-SE"/>
        </a:p>
      </dgm:t>
    </dgm:pt>
    <dgm:pt modelId="{BA59B125-93DB-4892-A5FB-D555E264C5C3}" type="pres">
      <dgm:prSet presAssocID="{9F71523C-9453-45B0-ACEA-9BBC211185B9}" presName="hierChild4" presStyleCnt="0"/>
      <dgm:spPr/>
    </dgm:pt>
    <dgm:pt modelId="{A28BA982-9DDF-45D4-901B-BC2665324E62}" type="pres">
      <dgm:prSet presAssocID="{E1AC15D4-91F6-4452-BE34-BAE1C5D617C4}" presName="Name37" presStyleLbl="parChTrans1D3" presStyleIdx="0" presStyleCnt="4" custSzX="2020015" custSzY="366803"/>
      <dgm:spPr/>
      <dgm:t>
        <a:bodyPr/>
        <a:lstStyle/>
        <a:p>
          <a:endParaRPr lang="sv-SE"/>
        </a:p>
      </dgm:t>
    </dgm:pt>
    <dgm:pt modelId="{FF308E3F-FA65-4920-B624-843F87D403C3}" type="pres">
      <dgm:prSet presAssocID="{F9384798-D48A-41A5-A7F2-961A11627C76}" presName="hierRoot2" presStyleCnt="0">
        <dgm:presLayoutVars>
          <dgm:hierBranch val="init"/>
        </dgm:presLayoutVars>
      </dgm:prSet>
      <dgm:spPr/>
    </dgm:pt>
    <dgm:pt modelId="{8F935144-C97C-407A-A897-437045BB2395}" type="pres">
      <dgm:prSet presAssocID="{F9384798-D48A-41A5-A7F2-961A11627C76}" presName="rootComposite" presStyleCnt="0"/>
      <dgm:spPr/>
    </dgm:pt>
    <dgm:pt modelId="{8E744839-5301-4793-A4F7-C7D05FDD0BE9}" type="pres">
      <dgm:prSet presAssocID="{F9384798-D48A-41A5-A7F2-961A11627C76}" presName="rootText" presStyleLbl="node3" presStyleIdx="0" presStyleCnt="4" custScaleX="70249" custScaleY="62356" custLinFactNeighborX="-24" custLinFactNeighborY="-25754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57544E3C-9F18-43FB-BB49-F2745D974B2C}" type="pres">
      <dgm:prSet presAssocID="{F9384798-D48A-41A5-A7F2-961A11627C76}" presName="rootConnector" presStyleLbl="node3" presStyleIdx="0" presStyleCnt="4"/>
      <dgm:spPr/>
      <dgm:t>
        <a:bodyPr/>
        <a:lstStyle/>
        <a:p>
          <a:endParaRPr lang="sv-SE"/>
        </a:p>
      </dgm:t>
    </dgm:pt>
    <dgm:pt modelId="{D845D56C-013D-459A-992A-C5646D13777D}" type="pres">
      <dgm:prSet presAssocID="{F9384798-D48A-41A5-A7F2-961A11627C76}" presName="hierChild4" presStyleCnt="0"/>
      <dgm:spPr/>
    </dgm:pt>
    <dgm:pt modelId="{14285503-5003-4FB6-96F4-416F4AABC147}" type="pres">
      <dgm:prSet presAssocID="{F9384798-D48A-41A5-A7F2-961A11627C76}" presName="hierChild5" presStyleCnt="0"/>
      <dgm:spPr/>
    </dgm:pt>
    <dgm:pt modelId="{7FE7FDD2-85B1-442D-924F-C88C94F94F4B}" type="pres">
      <dgm:prSet presAssocID="{76DECDD6-1AA1-49C8-A354-35F30024FCBF}" presName="Name37" presStyleLbl="parChTrans1D3" presStyleIdx="1" presStyleCnt="4" custSzX="2020015" custSzY="222941"/>
      <dgm:spPr/>
      <dgm:t>
        <a:bodyPr/>
        <a:lstStyle/>
        <a:p>
          <a:endParaRPr lang="sv-SE"/>
        </a:p>
      </dgm:t>
    </dgm:pt>
    <dgm:pt modelId="{0EDACEE4-85A6-4E92-B9AC-97FA988F8A17}" type="pres">
      <dgm:prSet presAssocID="{EDF35CB6-5DF8-4C87-A1F3-C5705263F0E5}" presName="hierRoot2" presStyleCnt="0">
        <dgm:presLayoutVars>
          <dgm:hierBranch val="init"/>
        </dgm:presLayoutVars>
      </dgm:prSet>
      <dgm:spPr/>
    </dgm:pt>
    <dgm:pt modelId="{46E2FFC7-0D99-4B7D-91A0-8C86EA02C8F1}" type="pres">
      <dgm:prSet presAssocID="{EDF35CB6-5DF8-4C87-A1F3-C5705263F0E5}" presName="rootComposite" presStyleCnt="0"/>
      <dgm:spPr/>
    </dgm:pt>
    <dgm:pt modelId="{2A39AE0D-2998-4C6A-9D55-F136A3227F64}" type="pres">
      <dgm:prSet presAssocID="{EDF35CB6-5DF8-4C87-A1F3-C5705263F0E5}" presName="rootText" presStyleLbl="node3" presStyleIdx="1" presStyleCnt="4" custScaleX="70249" custScaleY="62356" custLinFactNeighborX="-91273" custLinFactNeighborY="32685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643056A9-6247-4D3B-9E41-AB8FF1BE28EE}" type="pres">
      <dgm:prSet presAssocID="{EDF35CB6-5DF8-4C87-A1F3-C5705263F0E5}" presName="rootConnector" presStyleLbl="node3" presStyleIdx="1" presStyleCnt="4"/>
      <dgm:spPr/>
      <dgm:t>
        <a:bodyPr/>
        <a:lstStyle/>
        <a:p>
          <a:endParaRPr lang="sv-SE"/>
        </a:p>
      </dgm:t>
    </dgm:pt>
    <dgm:pt modelId="{29BDFE29-11B7-493D-9F9B-4F5F1BD405D7}" type="pres">
      <dgm:prSet presAssocID="{EDF35CB6-5DF8-4C87-A1F3-C5705263F0E5}" presName="hierChild4" presStyleCnt="0"/>
      <dgm:spPr/>
    </dgm:pt>
    <dgm:pt modelId="{282A9046-BC44-4A55-B67D-740D3BCCD196}" type="pres">
      <dgm:prSet presAssocID="{EDF35CB6-5DF8-4C87-A1F3-C5705263F0E5}" presName="hierChild5" presStyleCnt="0"/>
      <dgm:spPr/>
    </dgm:pt>
    <dgm:pt modelId="{027B4E07-4EBC-4BC8-8317-6DB4A19FFB89}" type="pres">
      <dgm:prSet presAssocID="{1EE43303-4A99-430C-B44D-5DD7F8CB81B1}" presName="Name37" presStyleLbl="parChTrans1D3" presStyleIdx="2" presStyleCnt="4" custSzX="934496" custSzY="57018"/>
      <dgm:spPr/>
      <dgm:t>
        <a:bodyPr/>
        <a:lstStyle/>
        <a:p>
          <a:endParaRPr lang="sv-SE"/>
        </a:p>
      </dgm:t>
    </dgm:pt>
    <dgm:pt modelId="{AAD64080-7154-406F-8C7F-C49AA2E60CB4}" type="pres">
      <dgm:prSet presAssocID="{319C9C44-BA0F-4A66-8070-C630E4B4D22B}" presName="hierRoot2" presStyleCnt="0">
        <dgm:presLayoutVars>
          <dgm:hierBranch val="init"/>
        </dgm:presLayoutVars>
      </dgm:prSet>
      <dgm:spPr/>
    </dgm:pt>
    <dgm:pt modelId="{CC07EBE1-81BF-428C-B2A9-C853C19CA4CF}" type="pres">
      <dgm:prSet presAssocID="{319C9C44-BA0F-4A66-8070-C630E4B4D22B}" presName="rootComposite" presStyleCnt="0"/>
      <dgm:spPr/>
    </dgm:pt>
    <dgm:pt modelId="{A857FF94-F0AC-4E87-B3B1-34BABABA8D2B}" type="pres">
      <dgm:prSet presAssocID="{319C9C44-BA0F-4A66-8070-C630E4B4D22B}" presName="rootText" presStyleLbl="node3" presStyleIdx="2" presStyleCnt="4" custScaleX="70249" custScaleY="62356" custLinFactX="-82522" custLinFactNeighborX="-100000" custLinFactNeighborY="91123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7DCFD3EB-898F-4E40-ACAF-2FC83A64B4DD}" type="pres">
      <dgm:prSet presAssocID="{319C9C44-BA0F-4A66-8070-C630E4B4D22B}" presName="rootConnector" presStyleLbl="node3" presStyleIdx="2" presStyleCnt="4"/>
      <dgm:spPr/>
      <dgm:t>
        <a:bodyPr/>
        <a:lstStyle/>
        <a:p>
          <a:endParaRPr lang="sv-SE"/>
        </a:p>
      </dgm:t>
    </dgm:pt>
    <dgm:pt modelId="{A29F0B0D-AB59-4F71-A99D-DCBA844E4194}" type="pres">
      <dgm:prSet presAssocID="{319C9C44-BA0F-4A66-8070-C630E4B4D22B}" presName="hierChild4" presStyleCnt="0"/>
      <dgm:spPr/>
    </dgm:pt>
    <dgm:pt modelId="{79936644-4E1C-4415-A4C2-774649741839}" type="pres">
      <dgm:prSet presAssocID="{319C9C44-BA0F-4A66-8070-C630E4B4D22B}" presName="hierChild5" presStyleCnt="0"/>
      <dgm:spPr/>
    </dgm:pt>
    <dgm:pt modelId="{A5F1C5BA-BE24-4FD8-A429-261CC818E31C}" type="pres">
      <dgm:prSet presAssocID="{11E2D382-40B0-4583-BED6-1D88B95C83B8}" presName="Name37" presStyleLbl="parChTrans1D3" presStyleIdx="3" presStyleCnt="4" custSzX="817806" custSzY="276955"/>
      <dgm:spPr/>
      <dgm:t>
        <a:bodyPr/>
        <a:lstStyle/>
        <a:p>
          <a:endParaRPr lang="sv-SE"/>
        </a:p>
      </dgm:t>
    </dgm:pt>
    <dgm:pt modelId="{8627C2C8-8CA6-4A66-9007-69CB9EC2D3AE}" type="pres">
      <dgm:prSet presAssocID="{05F9B87C-356D-4B46-BC02-EB76EAC23976}" presName="hierRoot2" presStyleCnt="0">
        <dgm:presLayoutVars>
          <dgm:hierBranch val="init"/>
        </dgm:presLayoutVars>
      </dgm:prSet>
      <dgm:spPr/>
    </dgm:pt>
    <dgm:pt modelId="{2E0F69D2-D10D-4D2B-8A3F-ABC183D54C3D}" type="pres">
      <dgm:prSet presAssocID="{05F9B87C-356D-4B46-BC02-EB76EAC23976}" presName="rootComposite" presStyleCnt="0"/>
      <dgm:spPr/>
    </dgm:pt>
    <dgm:pt modelId="{31EA975D-3AA0-4757-B811-37841E7F7FF9}" type="pres">
      <dgm:prSet presAssocID="{05F9B87C-356D-4B46-BC02-EB76EAC23976}" presName="rootText" presStyleLbl="node3" presStyleIdx="3" presStyleCnt="4" custScaleX="70249" custScaleY="62356" custLinFactNeighborX="-85933" custLinFactNeighborY="-25754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65E3C7FE-9E4D-4D11-BFF9-20A1A925AE5C}" type="pres">
      <dgm:prSet presAssocID="{05F9B87C-356D-4B46-BC02-EB76EAC23976}" presName="rootConnector" presStyleLbl="node3" presStyleIdx="3" presStyleCnt="4"/>
      <dgm:spPr/>
      <dgm:t>
        <a:bodyPr/>
        <a:lstStyle/>
        <a:p>
          <a:endParaRPr lang="sv-SE"/>
        </a:p>
      </dgm:t>
    </dgm:pt>
    <dgm:pt modelId="{E8A495D4-3518-45DF-A62B-14517CBCCA4A}" type="pres">
      <dgm:prSet presAssocID="{05F9B87C-356D-4B46-BC02-EB76EAC23976}" presName="hierChild4" presStyleCnt="0"/>
      <dgm:spPr/>
    </dgm:pt>
    <dgm:pt modelId="{FC62B6B3-EDA3-4BF1-A015-952442FC093A}" type="pres">
      <dgm:prSet presAssocID="{52D9D92E-82EB-4924-846B-A491803F7779}" presName="Name37" presStyleLbl="parChTrans1D4" presStyleIdx="0" presStyleCnt="5" custSzX="1432008" custSzY="396944"/>
      <dgm:spPr/>
      <dgm:t>
        <a:bodyPr/>
        <a:lstStyle/>
        <a:p>
          <a:endParaRPr lang="sv-SE"/>
        </a:p>
      </dgm:t>
    </dgm:pt>
    <dgm:pt modelId="{8CBA0764-AB23-4070-ACEA-A82B890F737A}" type="pres">
      <dgm:prSet presAssocID="{C6F06078-CB0E-4632-9369-3299394AC368}" presName="hierRoot2" presStyleCnt="0">
        <dgm:presLayoutVars>
          <dgm:hierBranch val="init"/>
        </dgm:presLayoutVars>
      </dgm:prSet>
      <dgm:spPr/>
    </dgm:pt>
    <dgm:pt modelId="{3710518C-B918-4849-84EB-ABC473993972}" type="pres">
      <dgm:prSet presAssocID="{C6F06078-CB0E-4632-9369-3299394AC368}" presName="rootComposite" presStyleCnt="0"/>
      <dgm:spPr/>
    </dgm:pt>
    <dgm:pt modelId="{1CB42FB7-CB90-46FE-91AA-31B079D17D38}" type="pres">
      <dgm:prSet presAssocID="{C6F06078-CB0E-4632-9369-3299394AC368}" presName="rootText" presStyleLbl="node4" presStyleIdx="0" presStyleCnt="4" custScaleX="70249" custScaleY="62356" custLinFactNeighborX="16308" custLinFactNeighborY="-38278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FB6EC242-EA75-44F6-A589-7DBCE76EF4A0}" type="pres">
      <dgm:prSet presAssocID="{C6F06078-CB0E-4632-9369-3299394AC368}" presName="rootConnector" presStyleLbl="node4" presStyleIdx="0" presStyleCnt="4"/>
      <dgm:spPr/>
      <dgm:t>
        <a:bodyPr/>
        <a:lstStyle/>
        <a:p>
          <a:endParaRPr lang="sv-SE"/>
        </a:p>
      </dgm:t>
    </dgm:pt>
    <dgm:pt modelId="{740124C8-982B-4D96-82C1-49ECD51EB0BA}" type="pres">
      <dgm:prSet presAssocID="{C6F06078-CB0E-4632-9369-3299394AC368}" presName="hierChild4" presStyleCnt="0"/>
      <dgm:spPr/>
    </dgm:pt>
    <dgm:pt modelId="{96B5F920-62D9-430F-AA04-51D2988925FE}" type="pres">
      <dgm:prSet presAssocID="{7C4B5EBA-65D0-4F54-B1C6-204DB297708A}" presName="Name37" presStyleLbl="parChTrans1D4" presStyleIdx="1" presStyleCnt="5"/>
      <dgm:spPr/>
      <dgm:t>
        <a:bodyPr/>
        <a:lstStyle/>
        <a:p>
          <a:endParaRPr lang="sv-SE"/>
        </a:p>
      </dgm:t>
    </dgm:pt>
    <dgm:pt modelId="{4133C971-A2CC-4D53-BDFF-99EECF44BEE5}" type="pres">
      <dgm:prSet presAssocID="{955F4996-DC0D-4A39-932C-45EAD159D5A3}" presName="hierRoot2" presStyleCnt="0">
        <dgm:presLayoutVars>
          <dgm:hierBranch val="init"/>
        </dgm:presLayoutVars>
      </dgm:prSet>
      <dgm:spPr/>
    </dgm:pt>
    <dgm:pt modelId="{516F620F-B699-4254-9890-7EA14E8A6230}" type="pres">
      <dgm:prSet presAssocID="{955F4996-DC0D-4A39-932C-45EAD159D5A3}" presName="rootComposite" presStyleCnt="0"/>
      <dgm:spPr/>
    </dgm:pt>
    <dgm:pt modelId="{1CA53D67-5EDF-4444-9CB1-4D348568654A}" type="pres">
      <dgm:prSet presAssocID="{955F4996-DC0D-4A39-932C-45EAD159D5A3}" presName="rootText" presStyleLbl="node4" presStyleIdx="1" presStyleCnt="4" custScaleX="73854" custScaleY="71025" custLinFactY="-893" custLinFactNeighborX="73881" custLinFactNeighborY="-100000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F73A833E-6CC0-4DEB-BB65-39C45BEEC43B}" type="pres">
      <dgm:prSet presAssocID="{955F4996-DC0D-4A39-932C-45EAD159D5A3}" presName="rootConnector" presStyleLbl="node4" presStyleIdx="1" presStyleCnt="4"/>
      <dgm:spPr/>
      <dgm:t>
        <a:bodyPr/>
        <a:lstStyle/>
        <a:p>
          <a:endParaRPr lang="sv-SE"/>
        </a:p>
      </dgm:t>
    </dgm:pt>
    <dgm:pt modelId="{BE882020-01FB-416B-8C9A-1DCBEFB3FEA8}" type="pres">
      <dgm:prSet presAssocID="{955F4996-DC0D-4A39-932C-45EAD159D5A3}" presName="hierChild4" presStyleCnt="0"/>
      <dgm:spPr/>
    </dgm:pt>
    <dgm:pt modelId="{7D4DBAE0-08F0-4FBC-BB18-9B9084708B0B}" type="pres">
      <dgm:prSet presAssocID="{955F4996-DC0D-4A39-932C-45EAD159D5A3}" presName="hierChild5" presStyleCnt="0"/>
      <dgm:spPr/>
    </dgm:pt>
    <dgm:pt modelId="{0A1001B7-93B3-44DB-817A-85BC460B568C}" type="pres">
      <dgm:prSet presAssocID="{C6F06078-CB0E-4632-9369-3299394AC368}" presName="hierChild5" presStyleCnt="0"/>
      <dgm:spPr/>
    </dgm:pt>
    <dgm:pt modelId="{2F95B82E-27DF-4F0B-AEC0-E782E81BEEBB}" type="pres">
      <dgm:prSet presAssocID="{BB327A50-BDFB-4F10-8F71-F6257D229655}" presName="Name37" presStyleLbl="parChTrans1D4" presStyleIdx="2" presStyleCnt="5"/>
      <dgm:spPr/>
      <dgm:t>
        <a:bodyPr/>
        <a:lstStyle/>
        <a:p>
          <a:endParaRPr lang="sv-SE"/>
        </a:p>
      </dgm:t>
    </dgm:pt>
    <dgm:pt modelId="{011D167B-0890-49BA-AF67-209D154BA743}" type="pres">
      <dgm:prSet presAssocID="{BE31B1FC-5531-4A48-A0E6-81F2D02731C7}" presName="hierRoot2" presStyleCnt="0">
        <dgm:presLayoutVars>
          <dgm:hierBranch val="init"/>
        </dgm:presLayoutVars>
      </dgm:prSet>
      <dgm:spPr/>
    </dgm:pt>
    <dgm:pt modelId="{DA1EBC05-C1FF-429F-A599-3D739CDCBB24}" type="pres">
      <dgm:prSet presAssocID="{BE31B1FC-5531-4A48-A0E6-81F2D02731C7}" presName="rootComposite" presStyleCnt="0"/>
      <dgm:spPr/>
    </dgm:pt>
    <dgm:pt modelId="{85C2758E-76CE-46C2-A6E9-B71B34B21266}" type="pres">
      <dgm:prSet presAssocID="{BE31B1FC-5531-4A48-A0E6-81F2D02731C7}" presName="rootText" presStyleLbl="node4" presStyleIdx="2" presStyleCnt="4" custLinFactX="-79295" custLinFactNeighborX="-100000" custLinFactNeighborY="-29930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0AC39B8F-DDE6-4862-B47C-8043BF827641}" type="pres">
      <dgm:prSet presAssocID="{BE31B1FC-5531-4A48-A0E6-81F2D02731C7}" presName="rootConnector" presStyleLbl="node4" presStyleIdx="2" presStyleCnt="4"/>
      <dgm:spPr/>
      <dgm:t>
        <a:bodyPr/>
        <a:lstStyle/>
        <a:p>
          <a:endParaRPr lang="sv-SE"/>
        </a:p>
      </dgm:t>
    </dgm:pt>
    <dgm:pt modelId="{BBD114B1-6051-4EF8-8EF5-EAAFD91FCEC0}" type="pres">
      <dgm:prSet presAssocID="{BE31B1FC-5531-4A48-A0E6-81F2D02731C7}" presName="hierChild4" presStyleCnt="0"/>
      <dgm:spPr/>
    </dgm:pt>
    <dgm:pt modelId="{1F5233CB-32E9-4A9B-A7BA-1776AB8DCDBE}" type="pres">
      <dgm:prSet presAssocID="{94C810ED-7C62-425C-81EC-AB93D7EBF361}" presName="Name37" presStyleLbl="parChTrans1D4" presStyleIdx="3" presStyleCnt="5"/>
      <dgm:spPr/>
      <dgm:t>
        <a:bodyPr/>
        <a:lstStyle/>
        <a:p>
          <a:endParaRPr lang="sv-SE"/>
        </a:p>
      </dgm:t>
    </dgm:pt>
    <dgm:pt modelId="{9ED19FFD-A839-4EE2-879E-2F98C14F59C0}" type="pres">
      <dgm:prSet presAssocID="{5D380CDB-2547-4C94-9536-DD401DE1AFEB}" presName="hierRoot2" presStyleCnt="0">
        <dgm:presLayoutVars>
          <dgm:hierBranch val="init"/>
        </dgm:presLayoutVars>
      </dgm:prSet>
      <dgm:spPr/>
    </dgm:pt>
    <dgm:pt modelId="{BF05DDE3-1175-4FC1-BE64-63F292FF8301}" type="pres">
      <dgm:prSet presAssocID="{5D380CDB-2547-4C94-9536-DD401DE1AFEB}" presName="rootComposite" presStyleCnt="0"/>
      <dgm:spPr/>
    </dgm:pt>
    <dgm:pt modelId="{ED676857-C52C-4E9F-ABC0-9E186C8C87EB}" type="pres">
      <dgm:prSet presAssocID="{5D380CDB-2547-4C94-9536-DD401DE1AFEB}" presName="rootText" presStyleLbl="node4" presStyleIdx="3" presStyleCnt="4" custLinFactX="-103138" custLinFactNeighborX="-200000" custLinFactNeighborY="-65292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8E0EC248-5974-4BEA-839B-F8726F99AEB3}" type="pres">
      <dgm:prSet presAssocID="{5D380CDB-2547-4C94-9536-DD401DE1AFEB}" presName="rootConnector" presStyleLbl="node4" presStyleIdx="3" presStyleCnt="4"/>
      <dgm:spPr/>
      <dgm:t>
        <a:bodyPr/>
        <a:lstStyle/>
        <a:p>
          <a:endParaRPr lang="sv-SE"/>
        </a:p>
      </dgm:t>
    </dgm:pt>
    <dgm:pt modelId="{AF256DB7-1589-4C34-8942-60F5F8F7D9DA}" type="pres">
      <dgm:prSet presAssocID="{5D380CDB-2547-4C94-9536-DD401DE1AFEB}" presName="hierChild4" presStyleCnt="0"/>
      <dgm:spPr/>
    </dgm:pt>
    <dgm:pt modelId="{EAA80931-C5E6-4778-9FB4-137C787B7BEA}" type="pres">
      <dgm:prSet presAssocID="{5D380CDB-2547-4C94-9536-DD401DE1AFEB}" presName="hierChild5" presStyleCnt="0"/>
      <dgm:spPr/>
    </dgm:pt>
    <dgm:pt modelId="{120C0024-C03C-4DBC-AF41-D103F850CC5A}" type="pres">
      <dgm:prSet presAssocID="{BE31B1FC-5531-4A48-A0E6-81F2D02731C7}" presName="hierChild5" presStyleCnt="0"/>
      <dgm:spPr/>
    </dgm:pt>
    <dgm:pt modelId="{55CE2A71-2E76-42EC-8614-7BD612AEFED5}" type="pres">
      <dgm:prSet presAssocID="{05F9B87C-356D-4B46-BC02-EB76EAC23976}" presName="hierChild5" presStyleCnt="0"/>
      <dgm:spPr/>
    </dgm:pt>
    <dgm:pt modelId="{7D500332-0561-4877-83E1-98EAB986B0D1}" type="pres">
      <dgm:prSet presAssocID="{5F878636-FE9B-433F-88F9-153E463AA99D}" presName="Name111" presStyleLbl="parChTrans1D4" presStyleIdx="4" presStyleCnt="5"/>
      <dgm:spPr/>
      <dgm:t>
        <a:bodyPr/>
        <a:lstStyle/>
        <a:p>
          <a:endParaRPr lang="sv-SE"/>
        </a:p>
      </dgm:t>
    </dgm:pt>
    <dgm:pt modelId="{792C8A6C-973F-41B9-B4C2-A81E85A025D7}" type="pres">
      <dgm:prSet presAssocID="{AEA3C42C-6B7A-4FDC-8A8C-9893D5C84911}" presName="hierRoot3" presStyleCnt="0">
        <dgm:presLayoutVars>
          <dgm:hierBranch val="init"/>
        </dgm:presLayoutVars>
      </dgm:prSet>
      <dgm:spPr/>
    </dgm:pt>
    <dgm:pt modelId="{39524E70-7423-45C7-940E-0E5EB07D3939}" type="pres">
      <dgm:prSet presAssocID="{AEA3C42C-6B7A-4FDC-8A8C-9893D5C84911}" presName="rootComposite3" presStyleCnt="0"/>
      <dgm:spPr/>
    </dgm:pt>
    <dgm:pt modelId="{FEEF21E8-20C9-464C-B335-AF19D73F993E}" type="pres">
      <dgm:prSet presAssocID="{AEA3C42C-6B7A-4FDC-8A8C-9893D5C84911}" presName="rootText3" presStyleLbl="asst3" presStyleIdx="0" presStyleCnt="1" custLinFactX="-19175" custLinFactNeighborX="-100000" custLinFactNeighborY="-21896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18183557-39A0-4E42-A9A9-ED54DF2A0A1E}" type="pres">
      <dgm:prSet presAssocID="{AEA3C42C-6B7A-4FDC-8A8C-9893D5C84911}" presName="rootConnector3" presStyleLbl="asst3" presStyleIdx="0" presStyleCnt="1"/>
      <dgm:spPr/>
      <dgm:t>
        <a:bodyPr/>
        <a:lstStyle/>
        <a:p>
          <a:endParaRPr lang="sv-SE"/>
        </a:p>
      </dgm:t>
    </dgm:pt>
    <dgm:pt modelId="{923752E1-0F1C-4769-B05F-C41751B2615C}" type="pres">
      <dgm:prSet presAssocID="{AEA3C42C-6B7A-4FDC-8A8C-9893D5C84911}" presName="hierChild6" presStyleCnt="0"/>
      <dgm:spPr/>
    </dgm:pt>
    <dgm:pt modelId="{DF101293-95B1-4135-9503-D658AA6AB6D3}" type="pres">
      <dgm:prSet presAssocID="{AEA3C42C-6B7A-4FDC-8A8C-9893D5C84911}" presName="hierChild7" presStyleCnt="0"/>
      <dgm:spPr/>
    </dgm:pt>
    <dgm:pt modelId="{F8AB4DB3-01BD-4DFE-AE53-E62FEE8B740C}" type="pres">
      <dgm:prSet presAssocID="{9F71523C-9453-45B0-ACEA-9BBC211185B9}" presName="hierChild5" presStyleCnt="0"/>
      <dgm:spPr/>
    </dgm:pt>
    <dgm:pt modelId="{460F6CB5-61CE-4102-B1C9-4A1019D7F48D}" type="pres">
      <dgm:prSet presAssocID="{72E9311F-CFD2-4F50-A01D-8A0317B93E0E}" presName="hierChild3" presStyleCnt="0"/>
      <dgm:spPr/>
    </dgm:pt>
  </dgm:ptLst>
  <dgm:cxnLst>
    <dgm:cxn modelId="{54091DFA-F982-4CEB-BEAA-B8E4D4CD4DF3}" type="presOf" srcId="{9F71523C-9453-45B0-ACEA-9BBC211185B9}" destId="{9ED83A0A-CE53-4E74-B277-832CDA18616D}" srcOrd="0" destOrd="0" presId="urn:microsoft.com/office/officeart/2005/8/layout/orgChart1"/>
    <dgm:cxn modelId="{E92CF192-580A-4615-BA67-F3068A5A6399}" srcId="{72E9311F-CFD2-4F50-A01D-8A0317B93E0E}" destId="{9F71523C-9453-45B0-ACEA-9BBC211185B9}" srcOrd="0" destOrd="0" parTransId="{EE78A127-BD93-4824-8044-7A3F4C301E2A}" sibTransId="{30BBE4E7-6BBD-4939-9A26-C52B211E3211}"/>
    <dgm:cxn modelId="{4A29EDB3-1397-4A15-A0F4-286E3EA195C7}" srcId="{87A57540-88CC-4140-957B-34B63DB09D1B}" destId="{72E9311F-CFD2-4F50-A01D-8A0317B93E0E}" srcOrd="0" destOrd="0" parTransId="{A731E962-C77C-4ADC-B586-98995D7E8C6E}" sibTransId="{4D1373AD-38DD-4FE5-8971-A72DFAFAAA9F}"/>
    <dgm:cxn modelId="{6A2428D6-B6E8-4584-A734-D15DADB94E06}" srcId="{05F9B87C-356D-4B46-BC02-EB76EAC23976}" destId="{BE31B1FC-5531-4A48-A0E6-81F2D02731C7}" srcOrd="1" destOrd="0" parTransId="{BB327A50-BDFB-4F10-8F71-F6257D229655}" sibTransId="{679A2CC9-F4B3-4053-8241-32E5EF793ABB}"/>
    <dgm:cxn modelId="{A161D1D1-67A1-472F-8A2C-916712552581}" type="presOf" srcId="{72E9311F-CFD2-4F50-A01D-8A0317B93E0E}" destId="{BEEB49C4-A8D1-4BB4-9AE7-93F6CC5966FD}" srcOrd="1" destOrd="0" presId="urn:microsoft.com/office/officeart/2005/8/layout/orgChart1"/>
    <dgm:cxn modelId="{8A30F882-00D6-43ED-AEE3-89518103452F}" srcId="{05F9B87C-356D-4B46-BC02-EB76EAC23976}" destId="{AEA3C42C-6B7A-4FDC-8A8C-9893D5C84911}" srcOrd="2" destOrd="0" parTransId="{5F878636-FE9B-433F-88F9-153E463AA99D}" sibTransId="{14874328-5CC4-492A-8344-9C2F2123E25B}"/>
    <dgm:cxn modelId="{CEDE870B-6FE8-402B-B813-7BD660C310A4}" type="presOf" srcId="{5D380CDB-2547-4C94-9536-DD401DE1AFEB}" destId="{ED676857-C52C-4E9F-ABC0-9E186C8C87EB}" srcOrd="0" destOrd="0" presId="urn:microsoft.com/office/officeart/2005/8/layout/orgChart1"/>
    <dgm:cxn modelId="{96DCED12-4812-471E-9D64-C7E1A4BC3D04}" type="presOf" srcId="{F9384798-D48A-41A5-A7F2-961A11627C76}" destId="{57544E3C-9F18-43FB-BB49-F2745D974B2C}" srcOrd="1" destOrd="0" presId="urn:microsoft.com/office/officeart/2005/8/layout/orgChart1"/>
    <dgm:cxn modelId="{BA2D8B77-CF47-48BB-8A25-0A02BA1643B9}" type="presOf" srcId="{BE31B1FC-5531-4A48-A0E6-81F2D02731C7}" destId="{0AC39B8F-DDE6-4862-B47C-8043BF827641}" srcOrd="1" destOrd="0" presId="urn:microsoft.com/office/officeart/2005/8/layout/orgChart1"/>
    <dgm:cxn modelId="{D6A607B8-D565-42DD-9DEF-D9F2EB9A34B1}" type="presOf" srcId="{1EE43303-4A99-430C-B44D-5DD7F8CB81B1}" destId="{027B4E07-4EBC-4BC8-8317-6DB4A19FFB89}" srcOrd="0" destOrd="0" presId="urn:microsoft.com/office/officeart/2005/8/layout/orgChart1"/>
    <dgm:cxn modelId="{67901D65-1CEE-4AC8-A6D4-3541F4328B83}" type="presOf" srcId="{C6F06078-CB0E-4632-9369-3299394AC368}" destId="{1CB42FB7-CB90-46FE-91AA-31B079D17D38}" srcOrd="0" destOrd="0" presId="urn:microsoft.com/office/officeart/2005/8/layout/orgChart1"/>
    <dgm:cxn modelId="{EE9FE0E1-1754-4282-8244-FA7467E1E46E}" type="presOf" srcId="{05F9B87C-356D-4B46-BC02-EB76EAC23976}" destId="{65E3C7FE-9E4D-4D11-BFF9-20A1A925AE5C}" srcOrd="1" destOrd="0" presId="urn:microsoft.com/office/officeart/2005/8/layout/orgChart1"/>
    <dgm:cxn modelId="{911CBAB4-7DA0-456C-A902-EC0ABCF5962C}" srcId="{9F71523C-9453-45B0-ACEA-9BBC211185B9}" destId="{319C9C44-BA0F-4A66-8070-C630E4B4D22B}" srcOrd="2" destOrd="0" parTransId="{1EE43303-4A99-430C-B44D-5DD7F8CB81B1}" sibTransId="{98A89E88-CB7A-47A6-A6E4-BF2122ECA4EF}"/>
    <dgm:cxn modelId="{59984BEB-4B69-4783-8AB7-AB4E34191000}" type="presOf" srcId="{94C810ED-7C62-425C-81EC-AB93D7EBF361}" destId="{1F5233CB-32E9-4A9B-A7BA-1776AB8DCDBE}" srcOrd="0" destOrd="0" presId="urn:microsoft.com/office/officeart/2005/8/layout/orgChart1"/>
    <dgm:cxn modelId="{2E67C31B-3D4B-489C-BE18-92F49A8992E2}" type="presOf" srcId="{5D380CDB-2547-4C94-9536-DD401DE1AFEB}" destId="{8E0EC248-5974-4BEA-839B-F8726F99AEB3}" srcOrd="1" destOrd="0" presId="urn:microsoft.com/office/officeart/2005/8/layout/orgChart1"/>
    <dgm:cxn modelId="{84487D70-EB35-43BB-BEE7-DC3E415BC451}" type="presOf" srcId="{319C9C44-BA0F-4A66-8070-C630E4B4D22B}" destId="{A857FF94-F0AC-4E87-B3B1-34BABABA8D2B}" srcOrd="0" destOrd="0" presId="urn:microsoft.com/office/officeart/2005/8/layout/orgChart1"/>
    <dgm:cxn modelId="{A04763C8-7480-4BF0-B93D-F71FACF5C023}" type="presOf" srcId="{E1AC15D4-91F6-4452-BE34-BAE1C5D617C4}" destId="{A28BA982-9DDF-45D4-901B-BC2665324E62}" srcOrd="0" destOrd="0" presId="urn:microsoft.com/office/officeart/2005/8/layout/orgChart1"/>
    <dgm:cxn modelId="{F1E5F798-E96A-4A47-BD5C-487B8A84ED3B}" type="presOf" srcId="{5F878636-FE9B-433F-88F9-153E463AA99D}" destId="{7D500332-0561-4877-83E1-98EAB986B0D1}" srcOrd="0" destOrd="0" presId="urn:microsoft.com/office/officeart/2005/8/layout/orgChart1"/>
    <dgm:cxn modelId="{D5810BEB-786F-43FF-AEFE-068A9989BECF}" type="presOf" srcId="{05F9B87C-356D-4B46-BC02-EB76EAC23976}" destId="{31EA975D-3AA0-4757-B811-37841E7F7FF9}" srcOrd="0" destOrd="0" presId="urn:microsoft.com/office/officeart/2005/8/layout/orgChart1"/>
    <dgm:cxn modelId="{47AD3266-BC9A-47C2-BA6D-DDCB6DCF68F3}" type="presOf" srcId="{EE78A127-BD93-4824-8044-7A3F4C301E2A}" destId="{9D1DE8D0-A140-44AE-9888-48830A5EC2F5}" srcOrd="0" destOrd="0" presId="urn:microsoft.com/office/officeart/2005/8/layout/orgChart1"/>
    <dgm:cxn modelId="{2232F1FF-2A5B-4D55-A347-D76F6FF19835}" type="presOf" srcId="{EDF35CB6-5DF8-4C87-A1F3-C5705263F0E5}" destId="{2A39AE0D-2998-4C6A-9D55-F136A3227F64}" srcOrd="0" destOrd="0" presId="urn:microsoft.com/office/officeart/2005/8/layout/orgChart1"/>
    <dgm:cxn modelId="{D45A2A56-68D2-4422-BCF8-F40C2128F069}" type="presOf" srcId="{72E9311F-CFD2-4F50-A01D-8A0317B93E0E}" destId="{BEBB0FB8-D123-4FA2-9B9A-276A6E37166E}" srcOrd="0" destOrd="0" presId="urn:microsoft.com/office/officeart/2005/8/layout/orgChart1"/>
    <dgm:cxn modelId="{77C78DC6-E3EB-41A9-83A1-DE09D23D5D1B}" type="presOf" srcId="{955F4996-DC0D-4A39-932C-45EAD159D5A3}" destId="{1CA53D67-5EDF-4444-9CB1-4D348568654A}" srcOrd="0" destOrd="0" presId="urn:microsoft.com/office/officeart/2005/8/layout/orgChart1"/>
    <dgm:cxn modelId="{9A645F98-14D4-430C-8461-AB31E8DFA49F}" type="presOf" srcId="{AEA3C42C-6B7A-4FDC-8A8C-9893D5C84911}" destId="{18183557-39A0-4E42-A9A9-ED54DF2A0A1E}" srcOrd="1" destOrd="0" presId="urn:microsoft.com/office/officeart/2005/8/layout/orgChart1"/>
    <dgm:cxn modelId="{E02937A2-D74E-4606-973B-9BD664624915}" srcId="{BE31B1FC-5531-4A48-A0E6-81F2D02731C7}" destId="{5D380CDB-2547-4C94-9536-DD401DE1AFEB}" srcOrd="0" destOrd="0" parTransId="{94C810ED-7C62-425C-81EC-AB93D7EBF361}" sibTransId="{59D18CFA-9BBA-46D9-9A16-B6468FA9A329}"/>
    <dgm:cxn modelId="{34D57ECA-24CE-4E40-A84F-DF98B34060B9}" type="presOf" srcId="{EDF35CB6-5DF8-4C87-A1F3-C5705263F0E5}" destId="{643056A9-6247-4D3B-9E41-AB8FF1BE28EE}" srcOrd="1" destOrd="0" presId="urn:microsoft.com/office/officeart/2005/8/layout/orgChart1"/>
    <dgm:cxn modelId="{496A2980-8705-4DA0-A90F-DE93039C32CE}" srcId="{9F71523C-9453-45B0-ACEA-9BBC211185B9}" destId="{05F9B87C-356D-4B46-BC02-EB76EAC23976}" srcOrd="3" destOrd="0" parTransId="{11E2D382-40B0-4583-BED6-1D88B95C83B8}" sibTransId="{63B790AC-F406-4460-A6CC-FE835481593D}"/>
    <dgm:cxn modelId="{BD1826AC-A638-4139-9EB7-6F600DE7E38A}" type="presOf" srcId="{7C4B5EBA-65D0-4F54-B1C6-204DB297708A}" destId="{96B5F920-62D9-430F-AA04-51D2988925FE}" srcOrd="0" destOrd="0" presId="urn:microsoft.com/office/officeart/2005/8/layout/orgChart1"/>
    <dgm:cxn modelId="{B9E9BCD7-7E77-45AF-B596-3D2D45437F10}" type="presOf" srcId="{87A57540-88CC-4140-957B-34B63DB09D1B}" destId="{F4FD2B2A-910E-4D60-B118-A16D9D988A8A}" srcOrd="0" destOrd="0" presId="urn:microsoft.com/office/officeart/2005/8/layout/orgChart1"/>
    <dgm:cxn modelId="{C2310D58-0555-4E5F-9820-EE4A94FB8D65}" type="presOf" srcId="{AEA3C42C-6B7A-4FDC-8A8C-9893D5C84911}" destId="{FEEF21E8-20C9-464C-B335-AF19D73F993E}" srcOrd="0" destOrd="0" presId="urn:microsoft.com/office/officeart/2005/8/layout/orgChart1"/>
    <dgm:cxn modelId="{9602B3A9-502D-485C-969A-22FB5EE9DEB2}" srcId="{9F71523C-9453-45B0-ACEA-9BBC211185B9}" destId="{F9384798-D48A-41A5-A7F2-961A11627C76}" srcOrd="0" destOrd="0" parTransId="{E1AC15D4-91F6-4452-BE34-BAE1C5D617C4}" sibTransId="{0D338164-EE75-4197-8D0E-013E028AD0AE}"/>
    <dgm:cxn modelId="{D024558D-C17B-496D-93A8-78BBD89B3B62}" type="presOf" srcId="{52D9D92E-82EB-4924-846B-A491803F7779}" destId="{FC62B6B3-EDA3-4BF1-A015-952442FC093A}" srcOrd="0" destOrd="0" presId="urn:microsoft.com/office/officeart/2005/8/layout/orgChart1"/>
    <dgm:cxn modelId="{2FD58774-0376-484F-B916-85A4C1DD1F8E}" type="presOf" srcId="{C6F06078-CB0E-4632-9369-3299394AC368}" destId="{FB6EC242-EA75-44F6-A589-7DBCE76EF4A0}" srcOrd="1" destOrd="0" presId="urn:microsoft.com/office/officeart/2005/8/layout/orgChart1"/>
    <dgm:cxn modelId="{E6BFA7CA-F46B-415D-9185-1A0B0B9AE8BE}" srcId="{9F71523C-9453-45B0-ACEA-9BBC211185B9}" destId="{EDF35CB6-5DF8-4C87-A1F3-C5705263F0E5}" srcOrd="1" destOrd="0" parTransId="{76DECDD6-1AA1-49C8-A354-35F30024FCBF}" sibTransId="{E958C694-8373-4269-BB2B-7EF009200305}"/>
    <dgm:cxn modelId="{C9A510D5-D679-474F-A452-37228F8CDD01}" type="presOf" srcId="{9F71523C-9453-45B0-ACEA-9BBC211185B9}" destId="{D4650B56-CA49-4E49-83AC-028ACB9F1C41}" srcOrd="1" destOrd="0" presId="urn:microsoft.com/office/officeart/2005/8/layout/orgChart1"/>
    <dgm:cxn modelId="{4526976F-9FE0-4819-9B71-A73FBCA040E8}" type="presOf" srcId="{76DECDD6-1AA1-49C8-A354-35F30024FCBF}" destId="{7FE7FDD2-85B1-442D-924F-C88C94F94F4B}" srcOrd="0" destOrd="0" presId="urn:microsoft.com/office/officeart/2005/8/layout/orgChart1"/>
    <dgm:cxn modelId="{F81607B2-D0A1-4174-9ABE-97EC6E0F9FB5}" type="presOf" srcId="{11E2D382-40B0-4583-BED6-1D88B95C83B8}" destId="{A5F1C5BA-BE24-4FD8-A429-261CC818E31C}" srcOrd="0" destOrd="0" presId="urn:microsoft.com/office/officeart/2005/8/layout/orgChart1"/>
    <dgm:cxn modelId="{9272F992-DB27-4C92-8399-8AE6EDEAB156}" type="presOf" srcId="{319C9C44-BA0F-4A66-8070-C630E4B4D22B}" destId="{7DCFD3EB-898F-4E40-ACAF-2FC83A64B4DD}" srcOrd="1" destOrd="0" presId="urn:microsoft.com/office/officeart/2005/8/layout/orgChart1"/>
    <dgm:cxn modelId="{3667A64D-459C-4F21-A1D0-3AC25C779674}" srcId="{C6F06078-CB0E-4632-9369-3299394AC368}" destId="{955F4996-DC0D-4A39-932C-45EAD159D5A3}" srcOrd="0" destOrd="0" parTransId="{7C4B5EBA-65D0-4F54-B1C6-204DB297708A}" sibTransId="{4044CC7F-DBA6-4436-9956-C79618343CF8}"/>
    <dgm:cxn modelId="{6CA71B32-A926-4A6B-B7C3-B15C2A4D26B1}" type="presOf" srcId="{F9384798-D48A-41A5-A7F2-961A11627C76}" destId="{8E744839-5301-4793-A4F7-C7D05FDD0BE9}" srcOrd="0" destOrd="0" presId="urn:microsoft.com/office/officeart/2005/8/layout/orgChart1"/>
    <dgm:cxn modelId="{9456EF10-FA83-43A5-B8A7-7F398AC779BC}" type="presOf" srcId="{BB327A50-BDFB-4F10-8F71-F6257D229655}" destId="{2F95B82E-27DF-4F0B-AEC0-E782E81BEEBB}" srcOrd="0" destOrd="0" presId="urn:microsoft.com/office/officeart/2005/8/layout/orgChart1"/>
    <dgm:cxn modelId="{E476BB72-29EC-450B-88FB-28089F41F4F3}" type="presOf" srcId="{955F4996-DC0D-4A39-932C-45EAD159D5A3}" destId="{F73A833E-6CC0-4DEB-BB65-39C45BEEC43B}" srcOrd="1" destOrd="0" presId="urn:microsoft.com/office/officeart/2005/8/layout/orgChart1"/>
    <dgm:cxn modelId="{A2AF9C63-2E7C-4403-AE14-1C4B6F033328}" srcId="{05F9B87C-356D-4B46-BC02-EB76EAC23976}" destId="{C6F06078-CB0E-4632-9369-3299394AC368}" srcOrd="0" destOrd="0" parTransId="{52D9D92E-82EB-4924-846B-A491803F7779}" sibTransId="{DF375D4D-36EC-4B97-942F-8047305620B0}"/>
    <dgm:cxn modelId="{A730AAA2-1296-4E3E-AECD-161797E1216A}" type="presOf" srcId="{BE31B1FC-5531-4A48-A0E6-81F2D02731C7}" destId="{85C2758E-76CE-46C2-A6E9-B71B34B21266}" srcOrd="0" destOrd="0" presId="urn:microsoft.com/office/officeart/2005/8/layout/orgChart1"/>
    <dgm:cxn modelId="{EAA6F90D-0A53-4EBE-BD9D-1062770674F2}" type="presParOf" srcId="{F4FD2B2A-910E-4D60-B118-A16D9D988A8A}" destId="{4E1F3EDB-4E91-49D5-9F25-A860AB4FE9BB}" srcOrd="0" destOrd="0" presId="urn:microsoft.com/office/officeart/2005/8/layout/orgChart1"/>
    <dgm:cxn modelId="{A6DD5374-8A23-4933-8415-C8720DF9E49C}" type="presParOf" srcId="{4E1F3EDB-4E91-49D5-9F25-A860AB4FE9BB}" destId="{17219C72-D46E-45AE-8B8E-1B2BE6495B62}" srcOrd="0" destOrd="0" presId="urn:microsoft.com/office/officeart/2005/8/layout/orgChart1"/>
    <dgm:cxn modelId="{70DE1C0D-3906-49F7-A120-94C04FEA9777}" type="presParOf" srcId="{17219C72-D46E-45AE-8B8E-1B2BE6495B62}" destId="{BEBB0FB8-D123-4FA2-9B9A-276A6E37166E}" srcOrd="0" destOrd="0" presId="urn:microsoft.com/office/officeart/2005/8/layout/orgChart1"/>
    <dgm:cxn modelId="{DCC05CB0-818E-4460-BA0F-606FE44EAEA7}" type="presParOf" srcId="{17219C72-D46E-45AE-8B8E-1B2BE6495B62}" destId="{BEEB49C4-A8D1-4BB4-9AE7-93F6CC5966FD}" srcOrd="1" destOrd="0" presId="urn:microsoft.com/office/officeart/2005/8/layout/orgChart1"/>
    <dgm:cxn modelId="{9B088B1C-F57A-4976-A26C-558584F04130}" type="presParOf" srcId="{4E1F3EDB-4E91-49D5-9F25-A860AB4FE9BB}" destId="{B6871C47-CCA0-44E6-A136-DFAB1CB54D5B}" srcOrd="1" destOrd="0" presId="urn:microsoft.com/office/officeart/2005/8/layout/orgChart1"/>
    <dgm:cxn modelId="{52D813E5-D936-4E1E-BF7D-54F465F8BD38}" type="presParOf" srcId="{B6871C47-CCA0-44E6-A136-DFAB1CB54D5B}" destId="{9D1DE8D0-A140-44AE-9888-48830A5EC2F5}" srcOrd="0" destOrd="0" presId="urn:microsoft.com/office/officeart/2005/8/layout/orgChart1"/>
    <dgm:cxn modelId="{D2A6ABC8-4E3F-4994-A361-7DAB6E360E3B}" type="presParOf" srcId="{B6871C47-CCA0-44E6-A136-DFAB1CB54D5B}" destId="{F3E3BDAC-1BEB-4E29-BE35-8BCBFD56921C}" srcOrd="1" destOrd="0" presId="urn:microsoft.com/office/officeart/2005/8/layout/orgChart1"/>
    <dgm:cxn modelId="{13DF22BB-E550-45C1-B33D-D6E739A5782A}" type="presParOf" srcId="{F3E3BDAC-1BEB-4E29-BE35-8BCBFD56921C}" destId="{81F8A52E-2884-44F6-A492-FC361DBA71C1}" srcOrd="0" destOrd="0" presId="urn:microsoft.com/office/officeart/2005/8/layout/orgChart1"/>
    <dgm:cxn modelId="{46632654-50AF-43B2-B7A8-C7FDCE8515F2}" type="presParOf" srcId="{81F8A52E-2884-44F6-A492-FC361DBA71C1}" destId="{9ED83A0A-CE53-4E74-B277-832CDA18616D}" srcOrd="0" destOrd="0" presId="urn:microsoft.com/office/officeart/2005/8/layout/orgChart1"/>
    <dgm:cxn modelId="{23851E19-B198-4EBA-A9AC-86831D742A9A}" type="presParOf" srcId="{81F8A52E-2884-44F6-A492-FC361DBA71C1}" destId="{D4650B56-CA49-4E49-83AC-028ACB9F1C41}" srcOrd="1" destOrd="0" presId="urn:microsoft.com/office/officeart/2005/8/layout/orgChart1"/>
    <dgm:cxn modelId="{62896BE6-EC36-4DD1-87F1-5B3FAEE15219}" type="presParOf" srcId="{F3E3BDAC-1BEB-4E29-BE35-8BCBFD56921C}" destId="{BA59B125-93DB-4892-A5FB-D555E264C5C3}" srcOrd="1" destOrd="0" presId="urn:microsoft.com/office/officeart/2005/8/layout/orgChart1"/>
    <dgm:cxn modelId="{C7455922-03AE-4373-A371-FB69C7D5EB48}" type="presParOf" srcId="{BA59B125-93DB-4892-A5FB-D555E264C5C3}" destId="{A28BA982-9DDF-45D4-901B-BC2665324E62}" srcOrd="0" destOrd="0" presId="urn:microsoft.com/office/officeart/2005/8/layout/orgChart1"/>
    <dgm:cxn modelId="{4ECCE248-A79F-414D-A2C1-89DEF541D704}" type="presParOf" srcId="{BA59B125-93DB-4892-A5FB-D555E264C5C3}" destId="{FF308E3F-FA65-4920-B624-843F87D403C3}" srcOrd="1" destOrd="0" presId="urn:microsoft.com/office/officeart/2005/8/layout/orgChart1"/>
    <dgm:cxn modelId="{551ACA08-8962-4215-952F-BB0DA7CA85E1}" type="presParOf" srcId="{FF308E3F-FA65-4920-B624-843F87D403C3}" destId="{8F935144-C97C-407A-A897-437045BB2395}" srcOrd="0" destOrd="0" presId="urn:microsoft.com/office/officeart/2005/8/layout/orgChart1"/>
    <dgm:cxn modelId="{019DAEA6-5309-46DB-9622-2BECCEE33A9B}" type="presParOf" srcId="{8F935144-C97C-407A-A897-437045BB2395}" destId="{8E744839-5301-4793-A4F7-C7D05FDD0BE9}" srcOrd="0" destOrd="0" presId="urn:microsoft.com/office/officeart/2005/8/layout/orgChart1"/>
    <dgm:cxn modelId="{28C379FB-7950-48A7-905D-BC0156FC4811}" type="presParOf" srcId="{8F935144-C97C-407A-A897-437045BB2395}" destId="{57544E3C-9F18-43FB-BB49-F2745D974B2C}" srcOrd="1" destOrd="0" presId="urn:microsoft.com/office/officeart/2005/8/layout/orgChart1"/>
    <dgm:cxn modelId="{D096D44A-615C-4585-BCAF-DAD1DF15C2CD}" type="presParOf" srcId="{FF308E3F-FA65-4920-B624-843F87D403C3}" destId="{D845D56C-013D-459A-992A-C5646D13777D}" srcOrd="1" destOrd="0" presId="urn:microsoft.com/office/officeart/2005/8/layout/orgChart1"/>
    <dgm:cxn modelId="{8860E07F-E6CA-4046-8A7E-042755B475C4}" type="presParOf" srcId="{FF308E3F-FA65-4920-B624-843F87D403C3}" destId="{14285503-5003-4FB6-96F4-416F4AABC147}" srcOrd="2" destOrd="0" presId="urn:microsoft.com/office/officeart/2005/8/layout/orgChart1"/>
    <dgm:cxn modelId="{8E5D408C-C40F-4D8F-B42E-3BE5CFAD106C}" type="presParOf" srcId="{BA59B125-93DB-4892-A5FB-D555E264C5C3}" destId="{7FE7FDD2-85B1-442D-924F-C88C94F94F4B}" srcOrd="2" destOrd="0" presId="urn:microsoft.com/office/officeart/2005/8/layout/orgChart1"/>
    <dgm:cxn modelId="{1ADF8FED-6A75-48C3-805A-BD42E1DD53FD}" type="presParOf" srcId="{BA59B125-93DB-4892-A5FB-D555E264C5C3}" destId="{0EDACEE4-85A6-4E92-B9AC-97FA988F8A17}" srcOrd="3" destOrd="0" presId="urn:microsoft.com/office/officeart/2005/8/layout/orgChart1"/>
    <dgm:cxn modelId="{7AB6CFEF-0C69-4AC4-BD5F-7AE306774E37}" type="presParOf" srcId="{0EDACEE4-85A6-4E92-B9AC-97FA988F8A17}" destId="{46E2FFC7-0D99-4B7D-91A0-8C86EA02C8F1}" srcOrd="0" destOrd="0" presId="urn:microsoft.com/office/officeart/2005/8/layout/orgChart1"/>
    <dgm:cxn modelId="{671D8F59-75C8-4C1E-863C-D1A329D943AF}" type="presParOf" srcId="{46E2FFC7-0D99-4B7D-91A0-8C86EA02C8F1}" destId="{2A39AE0D-2998-4C6A-9D55-F136A3227F64}" srcOrd="0" destOrd="0" presId="urn:microsoft.com/office/officeart/2005/8/layout/orgChart1"/>
    <dgm:cxn modelId="{97DF9B64-028C-4D57-A776-20283BAA07BA}" type="presParOf" srcId="{46E2FFC7-0D99-4B7D-91A0-8C86EA02C8F1}" destId="{643056A9-6247-4D3B-9E41-AB8FF1BE28EE}" srcOrd="1" destOrd="0" presId="urn:microsoft.com/office/officeart/2005/8/layout/orgChart1"/>
    <dgm:cxn modelId="{D11E30B2-EF80-424B-9E05-0EDF4D0761A0}" type="presParOf" srcId="{0EDACEE4-85A6-4E92-B9AC-97FA988F8A17}" destId="{29BDFE29-11B7-493D-9F9B-4F5F1BD405D7}" srcOrd="1" destOrd="0" presId="urn:microsoft.com/office/officeart/2005/8/layout/orgChart1"/>
    <dgm:cxn modelId="{1032E0F2-D10A-428D-B3E6-EA2434531F9C}" type="presParOf" srcId="{0EDACEE4-85A6-4E92-B9AC-97FA988F8A17}" destId="{282A9046-BC44-4A55-B67D-740D3BCCD196}" srcOrd="2" destOrd="0" presId="urn:microsoft.com/office/officeart/2005/8/layout/orgChart1"/>
    <dgm:cxn modelId="{A1BC4951-BD98-4ACE-A7FF-8B67FF784510}" type="presParOf" srcId="{BA59B125-93DB-4892-A5FB-D555E264C5C3}" destId="{027B4E07-4EBC-4BC8-8317-6DB4A19FFB89}" srcOrd="4" destOrd="0" presId="urn:microsoft.com/office/officeart/2005/8/layout/orgChart1"/>
    <dgm:cxn modelId="{37B16200-E2FD-44CA-81FC-6D5E4A1FACD9}" type="presParOf" srcId="{BA59B125-93DB-4892-A5FB-D555E264C5C3}" destId="{AAD64080-7154-406F-8C7F-C49AA2E60CB4}" srcOrd="5" destOrd="0" presId="urn:microsoft.com/office/officeart/2005/8/layout/orgChart1"/>
    <dgm:cxn modelId="{A3BCA0DA-EBED-498D-9255-D7BCED831E5A}" type="presParOf" srcId="{AAD64080-7154-406F-8C7F-C49AA2E60CB4}" destId="{CC07EBE1-81BF-428C-B2A9-C853C19CA4CF}" srcOrd="0" destOrd="0" presId="urn:microsoft.com/office/officeart/2005/8/layout/orgChart1"/>
    <dgm:cxn modelId="{EE608B94-77B8-4394-B5C3-0E4A5763AB0A}" type="presParOf" srcId="{CC07EBE1-81BF-428C-B2A9-C853C19CA4CF}" destId="{A857FF94-F0AC-4E87-B3B1-34BABABA8D2B}" srcOrd="0" destOrd="0" presId="urn:microsoft.com/office/officeart/2005/8/layout/orgChart1"/>
    <dgm:cxn modelId="{BA27E571-CE1B-4102-A6FE-069D02E82449}" type="presParOf" srcId="{CC07EBE1-81BF-428C-B2A9-C853C19CA4CF}" destId="{7DCFD3EB-898F-4E40-ACAF-2FC83A64B4DD}" srcOrd="1" destOrd="0" presId="urn:microsoft.com/office/officeart/2005/8/layout/orgChart1"/>
    <dgm:cxn modelId="{339C1842-27D7-4A30-893B-86A49D841DB1}" type="presParOf" srcId="{AAD64080-7154-406F-8C7F-C49AA2E60CB4}" destId="{A29F0B0D-AB59-4F71-A99D-DCBA844E4194}" srcOrd="1" destOrd="0" presId="urn:microsoft.com/office/officeart/2005/8/layout/orgChart1"/>
    <dgm:cxn modelId="{815541B4-8341-453D-B1E6-6DFF5403CE41}" type="presParOf" srcId="{AAD64080-7154-406F-8C7F-C49AA2E60CB4}" destId="{79936644-4E1C-4415-A4C2-774649741839}" srcOrd="2" destOrd="0" presId="urn:microsoft.com/office/officeart/2005/8/layout/orgChart1"/>
    <dgm:cxn modelId="{ABF2985D-9848-445D-AA35-F3BB3F2EA716}" type="presParOf" srcId="{BA59B125-93DB-4892-A5FB-D555E264C5C3}" destId="{A5F1C5BA-BE24-4FD8-A429-261CC818E31C}" srcOrd="6" destOrd="0" presId="urn:microsoft.com/office/officeart/2005/8/layout/orgChart1"/>
    <dgm:cxn modelId="{BE1F2ABD-01FC-4E50-94A6-94E6CCE0574D}" type="presParOf" srcId="{BA59B125-93DB-4892-A5FB-D555E264C5C3}" destId="{8627C2C8-8CA6-4A66-9007-69CB9EC2D3AE}" srcOrd="7" destOrd="0" presId="urn:microsoft.com/office/officeart/2005/8/layout/orgChart1"/>
    <dgm:cxn modelId="{0851DB57-87D0-4E3E-9ED1-32161D5ED07F}" type="presParOf" srcId="{8627C2C8-8CA6-4A66-9007-69CB9EC2D3AE}" destId="{2E0F69D2-D10D-4D2B-8A3F-ABC183D54C3D}" srcOrd="0" destOrd="0" presId="urn:microsoft.com/office/officeart/2005/8/layout/orgChart1"/>
    <dgm:cxn modelId="{D8615978-C7B5-4321-98D8-A8747F097E9E}" type="presParOf" srcId="{2E0F69D2-D10D-4D2B-8A3F-ABC183D54C3D}" destId="{31EA975D-3AA0-4757-B811-37841E7F7FF9}" srcOrd="0" destOrd="0" presId="urn:microsoft.com/office/officeart/2005/8/layout/orgChart1"/>
    <dgm:cxn modelId="{0B66AC35-3E44-4CB3-91E7-31E5E7A6A276}" type="presParOf" srcId="{2E0F69D2-D10D-4D2B-8A3F-ABC183D54C3D}" destId="{65E3C7FE-9E4D-4D11-BFF9-20A1A925AE5C}" srcOrd="1" destOrd="0" presId="urn:microsoft.com/office/officeart/2005/8/layout/orgChart1"/>
    <dgm:cxn modelId="{BF32B6B3-B8B8-4453-A860-33EC256B8997}" type="presParOf" srcId="{8627C2C8-8CA6-4A66-9007-69CB9EC2D3AE}" destId="{E8A495D4-3518-45DF-A62B-14517CBCCA4A}" srcOrd="1" destOrd="0" presId="urn:microsoft.com/office/officeart/2005/8/layout/orgChart1"/>
    <dgm:cxn modelId="{37564CE9-5755-455F-9D54-3937E393FA3F}" type="presParOf" srcId="{E8A495D4-3518-45DF-A62B-14517CBCCA4A}" destId="{FC62B6B3-EDA3-4BF1-A015-952442FC093A}" srcOrd="0" destOrd="0" presId="urn:microsoft.com/office/officeart/2005/8/layout/orgChart1"/>
    <dgm:cxn modelId="{E270F2A7-9D6D-47AB-AB00-D6D2D1F6D74E}" type="presParOf" srcId="{E8A495D4-3518-45DF-A62B-14517CBCCA4A}" destId="{8CBA0764-AB23-4070-ACEA-A82B890F737A}" srcOrd="1" destOrd="0" presId="urn:microsoft.com/office/officeart/2005/8/layout/orgChart1"/>
    <dgm:cxn modelId="{CD3CABF9-A5CA-45FC-B681-A4491E38AE04}" type="presParOf" srcId="{8CBA0764-AB23-4070-ACEA-A82B890F737A}" destId="{3710518C-B918-4849-84EB-ABC473993972}" srcOrd="0" destOrd="0" presId="urn:microsoft.com/office/officeart/2005/8/layout/orgChart1"/>
    <dgm:cxn modelId="{F6622E86-14FB-43D1-8E59-3768353D8C9A}" type="presParOf" srcId="{3710518C-B918-4849-84EB-ABC473993972}" destId="{1CB42FB7-CB90-46FE-91AA-31B079D17D38}" srcOrd="0" destOrd="0" presId="urn:microsoft.com/office/officeart/2005/8/layout/orgChart1"/>
    <dgm:cxn modelId="{6AC5DC58-3C66-449A-A6EF-A1ADAD848CF6}" type="presParOf" srcId="{3710518C-B918-4849-84EB-ABC473993972}" destId="{FB6EC242-EA75-44F6-A589-7DBCE76EF4A0}" srcOrd="1" destOrd="0" presId="urn:microsoft.com/office/officeart/2005/8/layout/orgChart1"/>
    <dgm:cxn modelId="{774D486C-1212-4D8B-9B1F-D0EE4887907B}" type="presParOf" srcId="{8CBA0764-AB23-4070-ACEA-A82B890F737A}" destId="{740124C8-982B-4D96-82C1-49ECD51EB0BA}" srcOrd="1" destOrd="0" presId="urn:microsoft.com/office/officeart/2005/8/layout/orgChart1"/>
    <dgm:cxn modelId="{6ACBA94D-27ED-4C22-B21B-135B9C0211C8}" type="presParOf" srcId="{740124C8-982B-4D96-82C1-49ECD51EB0BA}" destId="{96B5F920-62D9-430F-AA04-51D2988925FE}" srcOrd="0" destOrd="0" presId="urn:microsoft.com/office/officeart/2005/8/layout/orgChart1"/>
    <dgm:cxn modelId="{B0A8653A-945B-4C45-A732-5192DB94CD9C}" type="presParOf" srcId="{740124C8-982B-4D96-82C1-49ECD51EB0BA}" destId="{4133C971-A2CC-4D53-BDFF-99EECF44BEE5}" srcOrd="1" destOrd="0" presId="urn:microsoft.com/office/officeart/2005/8/layout/orgChart1"/>
    <dgm:cxn modelId="{2EA1348E-6B10-44E6-9304-E562E0613769}" type="presParOf" srcId="{4133C971-A2CC-4D53-BDFF-99EECF44BEE5}" destId="{516F620F-B699-4254-9890-7EA14E8A6230}" srcOrd="0" destOrd="0" presId="urn:microsoft.com/office/officeart/2005/8/layout/orgChart1"/>
    <dgm:cxn modelId="{49E0158A-2CC2-4FC5-BCF0-E2C5ECA4D67F}" type="presParOf" srcId="{516F620F-B699-4254-9890-7EA14E8A6230}" destId="{1CA53D67-5EDF-4444-9CB1-4D348568654A}" srcOrd="0" destOrd="0" presId="urn:microsoft.com/office/officeart/2005/8/layout/orgChart1"/>
    <dgm:cxn modelId="{5345B970-3182-4B2B-8862-D502A25E3606}" type="presParOf" srcId="{516F620F-B699-4254-9890-7EA14E8A6230}" destId="{F73A833E-6CC0-4DEB-BB65-39C45BEEC43B}" srcOrd="1" destOrd="0" presId="urn:microsoft.com/office/officeart/2005/8/layout/orgChart1"/>
    <dgm:cxn modelId="{FEE76B52-7161-44B3-80BF-6C1742B4614F}" type="presParOf" srcId="{4133C971-A2CC-4D53-BDFF-99EECF44BEE5}" destId="{BE882020-01FB-416B-8C9A-1DCBEFB3FEA8}" srcOrd="1" destOrd="0" presId="urn:microsoft.com/office/officeart/2005/8/layout/orgChart1"/>
    <dgm:cxn modelId="{07D775BF-E1E0-4491-A551-85932EABB338}" type="presParOf" srcId="{4133C971-A2CC-4D53-BDFF-99EECF44BEE5}" destId="{7D4DBAE0-08F0-4FBC-BB18-9B9084708B0B}" srcOrd="2" destOrd="0" presId="urn:microsoft.com/office/officeart/2005/8/layout/orgChart1"/>
    <dgm:cxn modelId="{EC3FC48E-C888-4CED-85C9-92C8686AF874}" type="presParOf" srcId="{8CBA0764-AB23-4070-ACEA-A82B890F737A}" destId="{0A1001B7-93B3-44DB-817A-85BC460B568C}" srcOrd="2" destOrd="0" presId="urn:microsoft.com/office/officeart/2005/8/layout/orgChart1"/>
    <dgm:cxn modelId="{2EE94782-883D-4DAD-944F-AFEC592950A9}" type="presParOf" srcId="{E8A495D4-3518-45DF-A62B-14517CBCCA4A}" destId="{2F95B82E-27DF-4F0B-AEC0-E782E81BEEBB}" srcOrd="2" destOrd="0" presId="urn:microsoft.com/office/officeart/2005/8/layout/orgChart1"/>
    <dgm:cxn modelId="{DC47F3BB-9E18-475D-81CD-BCB9A4CC778D}" type="presParOf" srcId="{E8A495D4-3518-45DF-A62B-14517CBCCA4A}" destId="{011D167B-0890-49BA-AF67-209D154BA743}" srcOrd="3" destOrd="0" presId="urn:microsoft.com/office/officeart/2005/8/layout/orgChart1"/>
    <dgm:cxn modelId="{B6B7B764-6728-44A9-BCFF-87E8DB1A305F}" type="presParOf" srcId="{011D167B-0890-49BA-AF67-209D154BA743}" destId="{DA1EBC05-C1FF-429F-A599-3D739CDCBB24}" srcOrd="0" destOrd="0" presId="urn:microsoft.com/office/officeart/2005/8/layout/orgChart1"/>
    <dgm:cxn modelId="{F978DABC-2CF8-49ED-8F7A-E2B63D5C4B2E}" type="presParOf" srcId="{DA1EBC05-C1FF-429F-A599-3D739CDCBB24}" destId="{85C2758E-76CE-46C2-A6E9-B71B34B21266}" srcOrd="0" destOrd="0" presId="urn:microsoft.com/office/officeart/2005/8/layout/orgChart1"/>
    <dgm:cxn modelId="{8F14CD93-B053-45A7-AC68-E2838C2E8CBA}" type="presParOf" srcId="{DA1EBC05-C1FF-429F-A599-3D739CDCBB24}" destId="{0AC39B8F-DDE6-4862-B47C-8043BF827641}" srcOrd="1" destOrd="0" presId="urn:microsoft.com/office/officeart/2005/8/layout/orgChart1"/>
    <dgm:cxn modelId="{9B71E12A-F04F-4867-A24B-47BBDD712E19}" type="presParOf" srcId="{011D167B-0890-49BA-AF67-209D154BA743}" destId="{BBD114B1-6051-4EF8-8EF5-EAAFD91FCEC0}" srcOrd="1" destOrd="0" presId="urn:microsoft.com/office/officeart/2005/8/layout/orgChart1"/>
    <dgm:cxn modelId="{666856FE-DCF0-4314-A7F4-F9481F16B0AE}" type="presParOf" srcId="{BBD114B1-6051-4EF8-8EF5-EAAFD91FCEC0}" destId="{1F5233CB-32E9-4A9B-A7BA-1776AB8DCDBE}" srcOrd="0" destOrd="0" presId="urn:microsoft.com/office/officeart/2005/8/layout/orgChart1"/>
    <dgm:cxn modelId="{EA7618B5-DF5A-48B6-BAC0-5FF1868D2294}" type="presParOf" srcId="{BBD114B1-6051-4EF8-8EF5-EAAFD91FCEC0}" destId="{9ED19FFD-A839-4EE2-879E-2F98C14F59C0}" srcOrd="1" destOrd="0" presId="urn:microsoft.com/office/officeart/2005/8/layout/orgChart1"/>
    <dgm:cxn modelId="{5D32A6B5-C512-4F2C-A584-5E2953BF3615}" type="presParOf" srcId="{9ED19FFD-A839-4EE2-879E-2F98C14F59C0}" destId="{BF05DDE3-1175-4FC1-BE64-63F292FF8301}" srcOrd="0" destOrd="0" presId="urn:microsoft.com/office/officeart/2005/8/layout/orgChart1"/>
    <dgm:cxn modelId="{454627BC-E59B-4442-A34B-14D4E04A85DA}" type="presParOf" srcId="{BF05DDE3-1175-4FC1-BE64-63F292FF8301}" destId="{ED676857-C52C-4E9F-ABC0-9E186C8C87EB}" srcOrd="0" destOrd="0" presId="urn:microsoft.com/office/officeart/2005/8/layout/orgChart1"/>
    <dgm:cxn modelId="{34517AEC-0964-43A4-B09B-20299224C465}" type="presParOf" srcId="{BF05DDE3-1175-4FC1-BE64-63F292FF8301}" destId="{8E0EC248-5974-4BEA-839B-F8726F99AEB3}" srcOrd="1" destOrd="0" presId="urn:microsoft.com/office/officeart/2005/8/layout/orgChart1"/>
    <dgm:cxn modelId="{7263B097-D543-463C-BD35-9AB5572830DF}" type="presParOf" srcId="{9ED19FFD-A839-4EE2-879E-2F98C14F59C0}" destId="{AF256DB7-1589-4C34-8942-60F5F8F7D9DA}" srcOrd="1" destOrd="0" presId="urn:microsoft.com/office/officeart/2005/8/layout/orgChart1"/>
    <dgm:cxn modelId="{0232370D-F284-4476-9A42-AC46906384EC}" type="presParOf" srcId="{9ED19FFD-A839-4EE2-879E-2F98C14F59C0}" destId="{EAA80931-C5E6-4778-9FB4-137C787B7BEA}" srcOrd="2" destOrd="0" presId="urn:microsoft.com/office/officeart/2005/8/layout/orgChart1"/>
    <dgm:cxn modelId="{FF7BAC95-C777-4C6F-8464-59A9F1D038A7}" type="presParOf" srcId="{011D167B-0890-49BA-AF67-209D154BA743}" destId="{120C0024-C03C-4DBC-AF41-D103F850CC5A}" srcOrd="2" destOrd="0" presId="urn:microsoft.com/office/officeart/2005/8/layout/orgChart1"/>
    <dgm:cxn modelId="{EFED8A78-8773-49B7-A7A5-7FA118180369}" type="presParOf" srcId="{8627C2C8-8CA6-4A66-9007-69CB9EC2D3AE}" destId="{55CE2A71-2E76-42EC-8614-7BD612AEFED5}" srcOrd="2" destOrd="0" presId="urn:microsoft.com/office/officeart/2005/8/layout/orgChart1"/>
    <dgm:cxn modelId="{193A2BAB-3ED0-44EA-BA77-FC1908209E11}" type="presParOf" srcId="{55CE2A71-2E76-42EC-8614-7BD612AEFED5}" destId="{7D500332-0561-4877-83E1-98EAB986B0D1}" srcOrd="0" destOrd="0" presId="urn:microsoft.com/office/officeart/2005/8/layout/orgChart1"/>
    <dgm:cxn modelId="{2C010F57-3C57-4195-BD3B-CCF72CDD18A8}" type="presParOf" srcId="{55CE2A71-2E76-42EC-8614-7BD612AEFED5}" destId="{792C8A6C-973F-41B9-B4C2-A81E85A025D7}" srcOrd="1" destOrd="0" presId="urn:microsoft.com/office/officeart/2005/8/layout/orgChart1"/>
    <dgm:cxn modelId="{A2965C0F-83E2-4086-B0AF-33363953EABE}" type="presParOf" srcId="{792C8A6C-973F-41B9-B4C2-A81E85A025D7}" destId="{39524E70-7423-45C7-940E-0E5EB07D3939}" srcOrd="0" destOrd="0" presId="urn:microsoft.com/office/officeart/2005/8/layout/orgChart1"/>
    <dgm:cxn modelId="{8EBD5F4A-176F-4C79-9FDC-7B0E96CF4B6A}" type="presParOf" srcId="{39524E70-7423-45C7-940E-0E5EB07D3939}" destId="{FEEF21E8-20C9-464C-B335-AF19D73F993E}" srcOrd="0" destOrd="0" presId="urn:microsoft.com/office/officeart/2005/8/layout/orgChart1"/>
    <dgm:cxn modelId="{59E10280-08E0-42EB-ADA6-DBBF071CDD04}" type="presParOf" srcId="{39524E70-7423-45C7-940E-0E5EB07D3939}" destId="{18183557-39A0-4E42-A9A9-ED54DF2A0A1E}" srcOrd="1" destOrd="0" presId="urn:microsoft.com/office/officeart/2005/8/layout/orgChart1"/>
    <dgm:cxn modelId="{9BE42190-B9D0-4EEB-9549-8E3B3A08E8FA}" type="presParOf" srcId="{792C8A6C-973F-41B9-B4C2-A81E85A025D7}" destId="{923752E1-0F1C-4769-B05F-C41751B2615C}" srcOrd="1" destOrd="0" presId="urn:microsoft.com/office/officeart/2005/8/layout/orgChart1"/>
    <dgm:cxn modelId="{E317970D-074D-4FDD-A1CE-1FAD80F8E58E}" type="presParOf" srcId="{792C8A6C-973F-41B9-B4C2-A81E85A025D7}" destId="{DF101293-95B1-4135-9503-D658AA6AB6D3}" srcOrd="2" destOrd="0" presId="urn:microsoft.com/office/officeart/2005/8/layout/orgChart1"/>
    <dgm:cxn modelId="{280AD372-38BE-4415-9DF7-C958609D9264}" type="presParOf" srcId="{F3E3BDAC-1BEB-4E29-BE35-8BCBFD56921C}" destId="{F8AB4DB3-01BD-4DFE-AE53-E62FEE8B740C}" srcOrd="2" destOrd="0" presId="urn:microsoft.com/office/officeart/2005/8/layout/orgChart1"/>
    <dgm:cxn modelId="{14E162C4-3E35-42CD-9832-7E29CFE1DC67}" type="presParOf" srcId="{4E1F3EDB-4E91-49D5-9F25-A860AB4FE9BB}" destId="{460F6CB5-61CE-4102-B1C9-4A1019D7F48D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4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F5A137-7F16-4EC8-91E5-5D1FF669D15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9F85E543-5A75-48D6-AC26-48108B5A487B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sv-SE" dirty="0" smtClean="0"/>
            <a:t>Erlang</a:t>
          </a:r>
          <a:endParaRPr lang="sv-SE" dirty="0"/>
        </a:p>
      </dgm:t>
    </dgm:pt>
    <dgm:pt modelId="{13957652-B81A-4D3E-B42D-B6DD2DE687AE}" type="parTrans" cxnId="{EF038EAA-44C9-47BE-A521-05800A450518}">
      <dgm:prSet/>
      <dgm:spPr/>
      <dgm:t>
        <a:bodyPr/>
        <a:lstStyle/>
        <a:p>
          <a:endParaRPr lang="sv-SE"/>
        </a:p>
      </dgm:t>
    </dgm:pt>
    <dgm:pt modelId="{7FE3EA80-C0D2-4CB0-A662-F6C42D6008D9}" type="sibTrans" cxnId="{EF038EAA-44C9-47BE-A521-05800A450518}">
      <dgm:prSet/>
      <dgm:spPr/>
      <dgm:t>
        <a:bodyPr/>
        <a:lstStyle/>
        <a:p>
          <a:endParaRPr lang="sv-SE"/>
        </a:p>
      </dgm:t>
    </dgm:pt>
    <dgm:pt modelId="{1067431F-03BE-4AB6-B409-FB9B5C8F5524}">
      <dgm:prSet phldrT="[Text]"/>
      <dgm:spPr/>
      <dgm:t>
        <a:bodyPr/>
        <a:lstStyle/>
        <a:p>
          <a:r>
            <a:rPr lang="sv-SE" dirty="0" smtClean="0"/>
            <a:t>Initializer</a:t>
          </a:r>
          <a:endParaRPr lang="sv-SE" dirty="0"/>
        </a:p>
      </dgm:t>
    </dgm:pt>
    <dgm:pt modelId="{E6EABB7B-25E0-4F3C-96A7-2D14AA6B5F0F}" type="parTrans" cxnId="{1C3C2BEF-E5A9-45EB-AF84-53B04868D871}">
      <dgm:prSet/>
      <dgm:spPr/>
      <dgm:t>
        <a:bodyPr/>
        <a:lstStyle/>
        <a:p>
          <a:endParaRPr lang="sv-SE"/>
        </a:p>
      </dgm:t>
    </dgm:pt>
    <dgm:pt modelId="{AE7EF774-A665-430E-8FBD-454817EC509F}" type="sibTrans" cxnId="{1C3C2BEF-E5A9-45EB-AF84-53B04868D871}">
      <dgm:prSet/>
      <dgm:spPr/>
      <dgm:t>
        <a:bodyPr/>
        <a:lstStyle/>
        <a:p>
          <a:endParaRPr lang="sv-SE"/>
        </a:p>
      </dgm:t>
    </dgm:pt>
    <dgm:pt modelId="{6C5ADF32-B269-4441-8D74-EE82367B6BCE}" type="asst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sv-SE" dirty="0" smtClean="0"/>
            <a:t>Connection Check</a:t>
          </a:r>
          <a:endParaRPr lang="sv-SE" dirty="0"/>
        </a:p>
      </dgm:t>
    </dgm:pt>
    <dgm:pt modelId="{75493AA7-543A-4501-AA70-E5A135FE9C51}" type="parTrans" cxnId="{A7453A43-959E-4A71-AA2B-5AF6169BBFF8}">
      <dgm:prSet/>
      <dgm:spPr/>
      <dgm:t>
        <a:bodyPr/>
        <a:lstStyle/>
        <a:p>
          <a:endParaRPr lang="sv-SE"/>
        </a:p>
      </dgm:t>
    </dgm:pt>
    <dgm:pt modelId="{EB6DEFEE-7F98-4509-882F-39CEB617476B}" type="sibTrans" cxnId="{A7453A43-959E-4A71-AA2B-5AF6169BBFF8}">
      <dgm:prSet/>
      <dgm:spPr/>
      <dgm:t>
        <a:bodyPr/>
        <a:lstStyle/>
        <a:p>
          <a:endParaRPr lang="sv-SE"/>
        </a:p>
      </dgm:t>
    </dgm:pt>
    <dgm:pt modelId="{B01B4590-809C-46FB-A67E-36BE1EB7C58E}">
      <dgm:prSet/>
      <dgm:spPr/>
      <dgm:t>
        <a:bodyPr/>
        <a:lstStyle/>
        <a:p>
          <a:r>
            <a:rPr lang="sv-SE" dirty="0" smtClean="0"/>
            <a:t>Communicator</a:t>
          </a:r>
          <a:endParaRPr lang="sv-SE" dirty="0"/>
        </a:p>
      </dgm:t>
    </dgm:pt>
    <dgm:pt modelId="{6631215C-E6E3-45B5-96A3-AA40FD1FF9AB}" type="parTrans" cxnId="{C93FC02C-809A-4F0E-82DD-96597B6A90A5}">
      <dgm:prSet/>
      <dgm:spPr/>
      <dgm:t>
        <a:bodyPr/>
        <a:lstStyle/>
        <a:p>
          <a:endParaRPr lang="sv-SE"/>
        </a:p>
      </dgm:t>
    </dgm:pt>
    <dgm:pt modelId="{96B970AE-4214-42DD-BF96-C8197B3ED32C}" type="sibTrans" cxnId="{C93FC02C-809A-4F0E-82DD-96597B6A90A5}">
      <dgm:prSet/>
      <dgm:spPr/>
      <dgm:t>
        <a:bodyPr/>
        <a:lstStyle/>
        <a:p>
          <a:endParaRPr lang="sv-SE"/>
        </a:p>
      </dgm:t>
    </dgm:pt>
    <dgm:pt modelId="{FE6F91AF-1CF3-4E52-8AE7-E69485F5FF3B}">
      <dgm:prSet/>
      <dgm:spPr/>
      <dgm:t>
        <a:bodyPr/>
        <a:lstStyle/>
        <a:p>
          <a:r>
            <a:rPr lang="sv-SE" dirty="0" smtClean="0"/>
            <a:t>ClientSpawner</a:t>
          </a:r>
          <a:endParaRPr lang="sv-SE" dirty="0"/>
        </a:p>
      </dgm:t>
    </dgm:pt>
    <dgm:pt modelId="{75E00818-DB37-419A-912A-A7419DEAE607}" type="parTrans" cxnId="{E0E90B18-8939-4FF8-B65C-8CA20B034DCA}">
      <dgm:prSet/>
      <dgm:spPr/>
      <dgm:t>
        <a:bodyPr/>
        <a:lstStyle/>
        <a:p>
          <a:endParaRPr lang="sv-SE"/>
        </a:p>
      </dgm:t>
    </dgm:pt>
    <dgm:pt modelId="{6A66CD18-2C62-4471-A6CE-8F1393310CDE}" type="sibTrans" cxnId="{E0E90B18-8939-4FF8-B65C-8CA20B034DCA}">
      <dgm:prSet/>
      <dgm:spPr/>
      <dgm:t>
        <a:bodyPr/>
        <a:lstStyle/>
        <a:p>
          <a:endParaRPr lang="sv-SE"/>
        </a:p>
      </dgm:t>
    </dgm:pt>
    <dgm:pt modelId="{A8D84F1D-9486-4A9E-A486-30EC197BA3DE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sv-SE" dirty="0" smtClean="0"/>
            <a:t>StateProcess</a:t>
          </a:r>
          <a:endParaRPr lang="sv-SE" dirty="0"/>
        </a:p>
      </dgm:t>
    </dgm:pt>
    <dgm:pt modelId="{342916EB-F16F-4DDA-876A-29CC46755C70}" type="parTrans" cxnId="{3B963CC6-118E-4DC8-B17D-A3522094F1C1}">
      <dgm:prSet/>
      <dgm:spPr/>
      <dgm:t>
        <a:bodyPr/>
        <a:lstStyle/>
        <a:p>
          <a:endParaRPr lang="sv-SE"/>
        </a:p>
      </dgm:t>
    </dgm:pt>
    <dgm:pt modelId="{04701E4B-1CAF-40DE-BE15-4532BD986ED1}" type="sibTrans" cxnId="{3B963CC6-118E-4DC8-B17D-A3522094F1C1}">
      <dgm:prSet/>
      <dgm:spPr/>
      <dgm:t>
        <a:bodyPr/>
        <a:lstStyle/>
        <a:p>
          <a:endParaRPr lang="sv-SE"/>
        </a:p>
      </dgm:t>
    </dgm:pt>
    <dgm:pt modelId="{24369824-45A8-4101-BCFF-C407EE57616A}" type="pres">
      <dgm:prSet presAssocID="{05F5A137-7F16-4EC8-91E5-5D1FF669D1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  <dgm:pt modelId="{BE9D9258-4364-4EBC-BA3F-462C2CA5B3FD}" type="pres">
      <dgm:prSet presAssocID="{9F85E543-5A75-48D6-AC26-48108B5A487B}" presName="hierRoot1" presStyleCnt="0">
        <dgm:presLayoutVars>
          <dgm:hierBranch val="init"/>
        </dgm:presLayoutVars>
      </dgm:prSet>
      <dgm:spPr/>
    </dgm:pt>
    <dgm:pt modelId="{285ED3DC-85EC-4913-9EE5-C192E240D9FF}" type="pres">
      <dgm:prSet presAssocID="{9F85E543-5A75-48D6-AC26-48108B5A487B}" presName="rootComposite1" presStyleCnt="0"/>
      <dgm:spPr/>
    </dgm:pt>
    <dgm:pt modelId="{918F9AD2-1B9F-47C4-A210-6C425A04E499}" type="pres">
      <dgm:prSet presAssocID="{9F85E543-5A75-48D6-AC26-48108B5A487B}" presName="rootText1" presStyleLbl="node0" presStyleIdx="0" presStyleCnt="1" custLinFactNeighborX="3208" custLinFactNeighborY="-6757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A3CD72DB-C3F5-4ED3-B0AB-ED75E747D5FB}" type="pres">
      <dgm:prSet presAssocID="{9F85E543-5A75-48D6-AC26-48108B5A487B}" presName="rootConnector1" presStyleLbl="node1" presStyleIdx="0" presStyleCnt="0"/>
      <dgm:spPr/>
      <dgm:t>
        <a:bodyPr/>
        <a:lstStyle/>
        <a:p>
          <a:endParaRPr lang="sv-SE"/>
        </a:p>
      </dgm:t>
    </dgm:pt>
    <dgm:pt modelId="{A4052446-AB3D-43E7-B899-791F2C0D93FD}" type="pres">
      <dgm:prSet presAssocID="{9F85E543-5A75-48D6-AC26-48108B5A487B}" presName="hierChild2" presStyleCnt="0"/>
      <dgm:spPr/>
    </dgm:pt>
    <dgm:pt modelId="{6B043D19-063C-4C8B-89C3-1A1EC87F71A9}" type="pres">
      <dgm:prSet presAssocID="{E6EABB7B-25E0-4F3C-96A7-2D14AA6B5F0F}" presName="Name37" presStyleLbl="parChTrans1D2" presStyleIdx="0" presStyleCnt="1"/>
      <dgm:spPr/>
      <dgm:t>
        <a:bodyPr/>
        <a:lstStyle/>
        <a:p>
          <a:endParaRPr lang="sv-SE"/>
        </a:p>
      </dgm:t>
    </dgm:pt>
    <dgm:pt modelId="{754B6662-1EF3-4099-9770-E47568B7F2ED}" type="pres">
      <dgm:prSet presAssocID="{1067431F-03BE-4AB6-B409-FB9B5C8F5524}" presName="hierRoot2" presStyleCnt="0">
        <dgm:presLayoutVars>
          <dgm:hierBranch val="init"/>
        </dgm:presLayoutVars>
      </dgm:prSet>
      <dgm:spPr/>
    </dgm:pt>
    <dgm:pt modelId="{7D4564EC-8860-455D-B104-D42DC48CF6B8}" type="pres">
      <dgm:prSet presAssocID="{1067431F-03BE-4AB6-B409-FB9B5C8F5524}" presName="rootComposite" presStyleCnt="0"/>
      <dgm:spPr/>
    </dgm:pt>
    <dgm:pt modelId="{D7A07268-3A3A-4F77-8A67-B9BA0BCBA81F}" type="pres">
      <dgm:prSet presAssocID="{1067431F-03BE-4AB6-B409-FB9B5C8F5524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9E187003-4BB2-49BF-A749-728E3E4AF565}" type="pres">
      <dgm:prSet presAssocID="{1067431F-03BE-4AB6-B409-FB9B5C8F5524}" presName="rootConnector" presStyleLbl="node2" presStyleIdx="0" presStyleCnt="1"/>
      <dgm:spPr/>
      <dgm:t>
        <a:bodyPr/>
        <a:lstStyle/>
        <a:p>
          <a:endParaRPr lang="sv-SE"/>
        </a:p>
      </dgm:t>
    </dgm:pt>
    <dgm:pt modelId="{4A76847B-C7B0-4A2A-A695-144225ACAB1A}" type="pres">
      <dgm:prSet presAssocID="{1067431F-03BE-4AB6-B409-FB9B5C8F5524}" presName="hierChild4" presStyleCnt="0"/>
      <dgm:spPr/>
    </dgm:pt>
    <dgm:pt modelId="{3BB1409A-1E70-4A52-8692-4C3ED3AC1F8D}" type="pres">
      <dgm:prSet presAssocID="{6631215C-E6E3-45B5-96A3-AA40FD1FF9AB}" presName="Name37" presStyleLbl="parChTrans1D3" presStyleIdx="0" presStyleCnt="2"/>
      <dgm:spPr/>
      <dgm:t>
        <a:bodyPr/>
        <a:lstStyle/>
        <a:p>
          <a:endParaRPr lang="sv-SE"/>
        </a:p>
      </dgm:t>
    </dgm:pt>
    <dgm:pt modelId="{A435BAC0-10D7-4796-865E-961B67365C88}" type="pres">
      <dgm:prSet presAssocID="{B01B4590-809C-46FB-A67E-36BE1EB7C58E}" presName="hierRoot2" presStyleCnt="0">
        <dgm:presLayoutVars>
          <dgm:hierBranch val="init"/>
        </dgm:presLayoutVars>
      </dgm:prSet>
      <dgm:spPr/>
    </dgm:pt>
    <dgm:pt modelId="{E8651C82-BD8C-42F4-B44C-B2CDFE66613D}" type="pres">
      <dgm:prSet presAssocID="{B01B4590-809C-46FB-A67E-36BE1EB7C58E}" presName="rootComposite" presStyleCnt="0"/>
      <dgm:spPr/>
    </dgm:pt>
    <dgm:pt modelId="{8F207152-08C6-4C4A-815C-08F3D826AA5E}" type="pres">
      <dgm:prSet presAssocID="{B01B4590-809C-46FB-A67E-36BE1EB7C58E}" presName="rootText" presStyleLbl="node3" presStyleIdx="0" presStyleCnt="1" custLinFactNeighborX="58051" custLinFactNeighborY="-85885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E4A6C186-096E-4A38-934A-C1E196D2A05B}" type="pres">
      <dgm:prSet presAssocID="{B01B4590-809C-46FB-A67E-36BE1EB7C58E}" presName="rootConnector" presStyleLbl="node3" presStyleIdx="0" presStyleCnt="1"/>
      <dgm:spPr/>
      <dgm:t>
        <a:bodyPr/>
        <a:lstStyle/>
        <a:p>
          <a:endParaRPr lang="sv-SE"/>
        </a:p>
      </dgm:t>
    </dgm:pt>
    <dgm:pt modelId="{CF03D73C-A9AA-4711-83D5-A03158B8A924}" type="pres">
      <dgm:prSet presAssocID="{B01B4590-809C-46FB-A67E-36BE1EB7C58E}" presName="hierChild4" presStyleCnt="0"/>
      <dgm:spPr/>
    </dgm:pt>
    <dgm:pt modelId="{43E8F464-B643-4F38-B3D2-11C4460F64CC}" type="pres">
      <dgm:prSet presAssocID="{75E00818-DB37-419A-912A-A7419DEAE607}" presName="Name37" presStyleLbl="parChTrans1D4" presStyleIdx="0" presStyleCnt="2"/>
      <dgm:spPr/>
      <dgm:t>
        <a:bodyPr/>
        <a:lstStyle/>
        <a:p>
          <a:endParaRPr lang="sv-SE"/>
        </a:p>
      </dgm:t>
    </dgm:pt>
    <dgm:pt modelId="{78F378A5-0760-4D9A-9FE4-60C31BC93606}" type="pres">
      <dgm:prSet presAssocID="{FE6F91AF-1CF3-4E52-8AE7-E69485F5FF3B}" presName="hierRoot2" presStyleCnt="0">
        <dgm:presLayoutVars>
          <dgm:hierBranch val="init"/>
        </dgm:presLayoutVars>
      </dgm:prSet>
      <dgm:spPr/>
    </dgm:pt>
    <dgm:pt modelId="{CB923373-F5F4-4F0A-8B82-DD22CE63743F}" type="pres">
      <dgm:prSet presAssocID="{FE6F91AF-1CF3-4E52-8AE7-E69485F5FF3B}" presName="rootComposite" presStyleCnt="0"/>
      <dgm:spPr/>
    </dgm:pt>
    <dgm:pt modelId="{2FDCC914-9678-466F-A59F-70300131809A}" type="pres">
      <dgm:prSet presAssocID="{FE6F91AF-1CF3-4E52-8AE7-E69485F5FF3B}" presName="rootText" presStyleLbl="node4" presStyleIdx="0" presStyleCnt="2" custLinFactNeighborX="-38703" custLinFactNeighborY="-85978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CA4F795F-C378-4BDB-9A98-5125D70DB4CF}" type="pres">
      <dgm:prSet presAssocID="{FE6F91AF-1CF3-4E52-8AE7-E69485F5FF3B}" presName="rootConnector" presStyleLbl="node4" presStyleIdx="0" presStyleCnt="2"/>
      <dgm:spPr/>
      <dgm:t>
        <a:bodyPr/>
        <a:lstStyle/>
        <a:p>
          <a:endParaRPr lang="sv-SE"/>
        </a:p>
      </dgm:t>
    </dgm:pt>
    <dgm:pt modelId="{AA2A4AB5-F709-44AB-BF41-6B4BF53E2323}" type="pres">
      <dgm:prSet presAssocID="{FE6F91AF-1CF3-4E52-8AE7-E69485F5FF3B}" presName="hierChild4" presStyleCnt="0"/>
      <dgm:spPr/>
    </dgm:pt>
    <dgm:pt modelId="{C0DAF312-4465-47BD-8D9B-035D3EC3C1E8}" type="pres">
      <dgm:prSet presAssocID="{342916EB-F16F-4DDA-876A-29CC46755C70}" presName="Name37" presStyleLbl="parChTrans1D4" presStyleIdx="1" presStyleCnt="2"/>
      <dgm:spPr/>
      <dgm:t>
        <a:bodyPr/>
        <a:lstStyle/>
        <a:p>
          <a:endParaRPr lang="sv-SE"/>
        </a:p>
      </dgm:t>
    </dgm:pt>
    <dgm:pt modelId="{A7191473-45E3-4F3F-AB05-B7353021759C}" type="pres">
      <dgm:prSet presAssocID="{A8D84F1D-9486-4A9E-A486-30EC197BA3DE}" presName="hierRoot2" presStyleCnt="0">
        <dgm:presLayoutVars>
          <dgm:hierBranch val="init"/>
        </dgm:presLayoutVars>
      </dgm:prSet>
      <dgm:spPr/>
    </dgm:pt>
    <dgm:pt modelId="{4FF19997-9A66-4DCD-ADC5-E8349819147D}" type="pres">
      <dgm:prSet presAssocID="{A8D84F1D-9486-4A9E-A486-30EC197BA3DE}" presName="rootComposite" presStyleCnt="0"/>
      <dgm:spPr/>
    </dgm:pt>
    <dgm:pt modelId="{9D35CD4F-F56D-434E-A9E6-D5416B3110FB}" type="pres">
      <dgm:prSet presAssocID="{A8D84F1D-9486-4A9E-A486-30EC197BA3DE}" presName="rootText" presStyleLbl="node4" presStyleIdx="1" presStyleCnt="2" custLinFactY="-11873" custLinFactNeighborX="800" custLinFactNeighborY="-100000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506D7EC8-6F88-4E0B-A6DE-8E5361CBA0C6}" type="pres">
      <dgm:prSet presAssocID="{A8D84F1D-9486-4A9E-A486-30EC197BA3DE}" presName="rootConnector" presStyleLbl="node4" presStyleIdx="1" presStyleCnt="2"/>
      <dgm:spPr/>
      <dgm:t>
        <a:bodyPr/>
        <a:lstStyle/>
        <a:p>
          <a:endParaRPr lang="sv-SE"/>
        </a:p>
      </dgm:t>
    </dgm:pt>
    <dgm:pt modelId="{B1E0D238-9428-4357-AAC5-2C4E503E555F}" type="pres">
      <dgm:prSet presAssocID="{A8D84F1D-9486-4A9E-A486-30EC197BA3DE}" presName="hierChild4" presStyleCnt="0"/>
      <dgm:spPr/>
    </dgm:pt>
    <dgm:pt modelId="{6C005CF9-4081-45F2-A2CE-38019CFFDC5A}" type="pres">
      <dgm:prSet presAssocID="{A8D84F1D-9486-4A9E-A486-30EC197BA3DE}" presName="hierChild5" presStyleCnt="0"/>
      <dgm:spPr/>
    </dgm:pt>
    <dgm:pt modelId="{4A0C91D3-6433-469A-B9D4-2AA60CA374A4}" type="pres">
      <dgm:prSet presAssocID="{FE6F91AF-1CF3-4E52-8AE7-E69485F5FF3B}" presName="hierChild5" presStyleCnt="0"/>
      <dgm:spPr/>
    </dgm:pt>
    <dgm:pt modelId="{990054AD-F862-4560-9BDD-59782EB01217}" type="pres">
      <dgm:prSet presAssocID="{B01B4590-809C-46FB-A67E-36BE1EB7C58E}" presName="hierChild5" presStyleCnt="0"/>
      <dgm:spPr/>
    </dgm:pt>
    <dgm:pt modelId="{6CDE5AFF-7795-4421-8D13-56E480AD10B0}" type="pres">
      <dgm:prSet presAssocID="{1067431F-03BE-4AB6-B409-FB9B5C8F5524}" presName="hierChild5" presStyleCnt="0"/>
      <dgm:spPr/>
    </dgm:pt>
    <dgm:pt modelId="{57FD30D1-E8BD-4A53-94C7-DD269A017124}" type="pres">
      <dgm:prSet presAssocID="{75493AA7-543A-4501-AA70-E5A135FE9C51}" presName="Name111" presStyleLbl="parChTrans1D3" presStyleIdx="1" presStyleCnt="2"/>
      <dgm:spPr/>
      <dgm:t>
        <a:bodyPr/>
        <a:lstStyle/>
        <a:p>
          <a:endParaRPr lang="sv-SE"/>
        </a:p>
      </dgm:t>
    </dgm:pt>
    <dgm:pt modelId="{9FE5DFBD-430A-4296-91F8-912F5625DE4D}" type="pres">
      <dgm:prSet presAssocID="{6C5ADF32-B269-4441-8D74-EE82367B6BCE}" presName="hierRoot3" presStyleCnt="0">
        <dgm:presLayoutVars>
          <dgm:hierBranch val="init"/>
        </dgm:presLayoutVars>
      </dgm:prSet>
      <dgm:spPr/>
    </dgm:pt>
    <dgm:pt modelId="{DF03C479-467A-4840-9E04-2CFDB7F4CF43}" type="pres">
      <dgm:prSet presAssocID="{6C5ADF32-B269-4441-8D74-EE82367B6BCE}" presName="rootComposite3" presStyleCnt="0"/>
      <dgm:spPr/>
    </dgm:pt>
    <dgm:pt modelId="{88E5A9E3-02B8-442B-A3C3-0464CC19D187}" type="pres">
      <dgm:prSet presAssocID="{6C5ADF32-B269-4441-8D74-EE82367B6BCE}" presName="rootText3" presStyleLbl="asst2" presStyleIdx="0" presStyleCnt="1" custLinFactX="-13660" custLinFactNeighborX="-100000" custLinFactNeighborY="-59991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14DCDAB8-A35D-4EE3-BF8A-C51D3E825C10}" type="pres">
      <dgm:prSet presAssocID="{6C5ADF32-B269-4441-8D74-EE82367B6BCE}" presName="rootConnector3" presStyleLbl="asst2" presStyleIdx="0" presStyleCnt="1"/>
      <dgm:spPr/>
      <dgm:t>
        <a:bodyPr/>
        <a:lstStyle/>
        <a:p>
          <a:endParaRPr lang="sv-SE"/>
        </a:p>
      </dgm:t>
    </dgm:pt>
    <dgm:pt modelId="{12BB7D8E-4E33-4162-9125-CD5EFEF2B1DF}" type="pres">
      <dgm:prSet presAssocID="{6C5ADF32-B269-4441-8D74-EE82367B6BCE}" presName="hierChild6" presStyleCnt="0"/>
      <dgm:spPr/>
    </dgm:pt>
    <dgm:pt modelId="{EB804959-01CB-4304-B0F1-9B624260CE45}" type="pres">
      <dgm:prSet presAssocID="{6C5ADF32-B269-4441-8D74-EE82367B6BCE}" presName="hierChild7" presStyleCnt="0"/>
      <dgm:spPr/>
    </dgm:pt>
    <dgm:pt modelId="{4F17E08E-8589-41CF-9986-7681E49F8233}" type="pres">
      <dgm:prSet presAssocID="{9F85E543-5A75-48D6-AC26-48108B5A487B}" presName="hierChild3" presStyleCnt="0"/>
      <dgm:spPr/>
    </dgm:pt>
  </dgm:ptLst>
  <dgm:cxnLst>
    <dgm:cxn modelId="{C93FC02C-809A-4F0E-82DD-96597B6A90A5}" srcId="{1067431F-03BE-4AB6-B409-FB9B5C8F5524}" destId="{B01B4590-809C-46FB-A67E-36BE1EB7C58E}" srcOrd="1" destOrd="0" parTransId="{6631215C-E6E3-45B5-96A3-AA40FD1FF9AB}" sibTransId="{96B970AE-4214-42DD-BF96-C8197B3ED32C}"/>
    <dgm:cxn modelId="{65D2663B-BC99-4454-910E-C0AE33CE1A35}" type="presOf" srcId="{6C5ADF32-B269-4441-8D74-EE82367B6BCE}" destId="{14DCDAB8-A35D-4EE3-BF8A-C51D3E825C10}" srcOrd="1" destOrd="0" presId="urn:microsoft.com/office/officeart/2005/8/layout/orgChart1"/>
    <dgm:cxn modelId="{66C3F90E-514F-4E28-B743-9A8C134CD4E9}" type="presOf" srcId="{05F5A137-7F16-4EC8-91E5-5D1FF669D15A}" destId="{24369824-45A8-4101-BCFF-C407EE57616A}" srcOrd="0" destOrd="0" presId="urn:microsoft.com/office/officeart/2005/8/layout/orgChart1"/>
    <dgm:cxn modelId="{FAE50364-2F31-4006-B86E-C30016F598F0}" type="presOf" srcId="{A8D84F1D-9486-4A9E-A486-30EC197BA3DE}" destId="{506D7EC8-6F88-4E0B-A6DE-8E5361CBA0C6}" srcOrd="1" destOrd="0" presId="urn:microsoft.com/office/officeart/2005/8/layout/orgChart1"/>
    <dgm:cxn modelId="{7BDFE0F0-F1AE-4819-BEBA-05DD1A09B8FD}" type="presOf" srcId="{75E00818-DB37-419A-912A-A7419DEAE607}" destId="{43E8F464-B643-4F38-B3D2-11C4460F64CC}" srcOrd="0" destOrd="0" presId="urn:microsoft.com/office/officeart/2005/8/layout/orgChart1"/>
    <dgm:cxn modelId="{FF9BCFB8-DF16-48B9-839D-B3C2DD021EDB}" type="presOf" srcId="{6C5ADF32-B269-4441-8D74-EE82367B6BCE}" destId="{88E5A9E3-02B8-442B-A3C3-0464CC19D187}" srcOrd="0" destOrd="0" presId="urn:microsoft.com/office/officeart/2005/8/layout/orgChart1"/>
    <dgm:cxn modelId="{A4888F75-2D4C-4458-9D17-7FFD01D55236}" type="presOf" srcId="{1067431F-03BE-4AB6-B409-FB9B5C8F5524}" destId="{9E187003-4BB2-49BF-A749-728E3E4AF565}" srcOrd="1" destOrd="0" presId="urn:microsoft.com/office/officeart/2005/8/layout/orgChart1"/>
    <dgm:cxn modelId="{02A8955F-4AC5-4D95-A5A8-C7871319161D}" type="presOf" srcId="{9F85E543-5A75-48D6-AC26-48108B5A487B}" destId="{A3CD72DB-C3F5-4ED3-B0AB-ED75E747D5FB}" srcOrd="1" destOrd="0" presId="urn:microsoft.com/office/officeart/2005/8/layout/orgChart1"/>
    <dgm:cxn modelId="{0B6B57C3-F994-4E44-AA4D-517D9BD4DFAE}" type="presOf" srcId="{342916EB-F16F-4DDA-876A-29CC46755C70}" destId="{C0DAF312-4465-47BD-8D9B-035D3EC3C1E8}" srcOrd="0" destOrd="0" presId="urn:microsoft.com/office/officeart/2005/8/layout/orgChart1"/>
    <dgm:cxn modelId="{93FBF218-6C0E-4EA3-AAAB-E40EFB882F23}" type="presOf" srcId="{9F85E543-5A75-48D6-AC26-48108B5A487B}" destId="{918F9AD2-1B9F-47C4-A210-6C425A04E499}" srcOrd="0" destOrd="0" presId="urn:microsoft.com/office/officeart/2005/8/layout/orgChart1"/>
    <dgm:cxn modelId="{A7453A43-959E-4A71-AA2B-5AF6169BBFF8}" srcId="{1067431F-03BE-4AB6-B409-FB9B5C8F5524}" destId="{6C5ADF32-B269-4441-8D74-EE82367B6BCE}" srcOrd="0" destOrd="0" parTransId="{75493AA7-543A-4501-AA70-E5A135FE9C51}" sibTransId="{EB6DEFEE-7F98-4509-882F-39CEB617476B}"/>
    <dgm:cxn modelId="{15AC0AE5-01C6-4D71-AC8E-6AC59D8AAA81}" type="presOf" srcId="{FE6F91AF-1CF3-4E52-8AE7-E69485F5FF3B}" destId="{CA4F795F-C378-4BDB-9A98-5125D70DB4CF}" srcOrd="1" destOrd="0" presId="urn:microsoft.com/office/officeart/2005/8/layout/orgChart1"/>
    <dgm:cxn modelId="{EFFD551D-9FFF-41EC-9AB6-6E60350FC4D9}" type="presOf" srcId="{75493AA7-543A-4501-AA70-E5A135FE9C51}" destId="{57FD30D1-E8BD-4A53-94C7-DD269A017124}" srcOrd="0" destOrd="0" presId="urn:microsoft.com/office/officeart/2005/8/layout/orgChart1"/>
    <dgm:cxn modelId="{1C3C2BEF-E5A9-45EB-AF84-53B04868D871}" srcId="{9F85E543-5A75-48D6-AC26-48108B5A487B}" destId="{1067431F-03BE-4AB6-B409-FB9B5C8F5524}" srcOrd="0" destOrd="0" parTransId="{E6EABB7B-25E0-4F3C-96A7-2D14AA6B5F0F}" sibTransId="{AE7EF774-A665-430E-8FBD-454817EC509F}"/>
    <dgm:cxn modelId="{9CC43F76-C85E-4CCF-A1EA-F615880F0039}" type="presOf" srcId="{B01B4590-809C-46FB-A67E-36BE1EB7C58E}" destId="{E4A6C186-096E-4A38-934A-C1E196D2A05B}" srcOrd="1" destOrd="0" presId="urn:microsoft.com/office/officeart/2005/8/layout/orgChart1"/>
    <dgm:cxn modelId="{EF038EAA-44C9-47BE-A521-05800A450518}" srcId="{05F5A137-7F16-4EC8-91E5-5D1FF669D15A}" destId="{9F85E543-5A75-48D6-AC26-48108B5A487B}" srcOrd="0" destOrd="0" parTransId="{13957652-B81A-4D3E-B42D-B6DD2DE687AE}" sibTransId="{7FE3EA80-C0D2-4CB0-A662-F6C42D6008D9}"/>
    <dgm:cxn modelId="{006D2182-90FC-4808-8179-A69265B33B47}" type="presOf" srcId="{B01B4590-809C-46FB-A67E-36BE1EB7C58E}" destId="{8F207152-08C6-4C4A-815C-08F3D826AA5E}" srcOrd="0" destOrd="0" presId="urn:microsoft.com/office/officeart/2005/8/layout/orgChart1"/>
    <dgm:cxn modelId="{8DAB0644-D9D6-4DB9-A236-2F68B8CF6945}" type="presOf" srcId="{E6EABB7B-25E0-4F3C-96A7-2D14AA6B5F0F}" destId="{6B043D19-063C-4C8B-89C3-1A1EC87F71A9}" srcOrd="0" destOrd="0" presId="urn:microsoft.com/office/officeart/2005/8/layout/orgChart1"/>
    <dgm:cxn modelId="{3630E1E5-998F-4072-AA75-A7D3CA15143E}" type="presOf" srcId="{1067431F-03BE-4AB6-B409-FB9B5C8F5524}" destId="{D7A07268-3A3A-4F77-8A67-B9BA0BCBA81F}" srcOrd="0" destOrd="0" presId="urn:microsoft.com/office/officeart/2005/8/layout/orgChart1"/>
    <dgm:cxn modelId="{A53A0CFB-50FD-40CC-B04E-FDF6B2C1622C}" type="presOf" srcId="{A8D84F1D-9486-4A9E-A486-30EC197BA3DE}" destId="{9D35CD4F-F56D-434E-A9E6-D5416B3110FB}" srcOrd="0" destOrd="0" presId="urn:microsoft.com/office/officeart/2005/8/layout/orgChart1"/>
    <dgm:cxn modelId="{3B963CC6-118E-4DC8-B17D-A3522094F1C1}" srcId="{FE6F91AF-1CF3-4E52-8AE7-E69485F5FF3B}" destId="{A8D84F1D-9486-4A9E-A486-30EC197BA3DE}" srcOrd="0" destOrd="0" parTransId="{342916EB-F16F-4DDA-876A-29CC46755C70}" sibTransId="{04701E4B-1CAF-40DE-BE15-4532BD986ED1}"/>
    <dgm:cxn modelId="{E0E90B18-8939-4FF8-B65C-8CA20B034DCA}" srcId="{B01B4590-809C-46FB-A67E-36BE1EB7C58E}" destId="{FE6F91AF-1CF3-4E52-8AE7-E69485F5FF3B}" srcOrd="0" destOrd="0" parTransId="{75E00818-DB37-419A-912A-A7419DEAE607}" sibTransId="{6A66CD18-2C62-4471-A6CE-8F1393310CDE}"/>
    <dgm:cxn modelId="{093760FA-1857-4C69-A8DC-B44BEF448C2C}" type="presOf" srcId="{FE6F91AF-1CF3-4E52-8AE7-E69485F5FF3B}" destId="{2FDCC914-9678-466F-A59F-70300131809A}" srcOrd="0" destOrd="0" presId="urn:microsoft.com/office/officeart/2005/8/layout/orgChart1"/>
    <dgm:cxn modelId="{45F1F463-29C4-4052-A1FC-6B03E8FF096C}" type="presOf" srcId="{6631215C-E6E3-45B5-96A3-AA40FD1FF9AB}" destId="{3BB1409A-1E70-4A52-8692-4C3ED3AC1F8D}" srcOrd="0" destOrd="0" presId="urn:microsoft.com/office/officeart/2005/8/layout/orgChart1"/>
    <dgm:cxn modelId="{C8C4C295-5118-4BE0-B91E-FBBF800E5EC4}" type="presParOf" srcId="{24369824-45A8-4101-BCFF-C407EE57616A}" destId="{BE9D9258-4364-4EBC-BA3F-462C2CA5B3FD}" srcOrd="0" destOrd="0" presId="urn:microsoft.com/office/officeart/2005/8/layout/orgChart1"/>
    <dgm:cxn modelId="{9EAA8793-EABB-4CF5-B246-DFCC941F6E0F}" type="presParOf" srcId="{BE9D9258-4364-4EBC-BA3F-462C2CA5B3FD}" destId="{285ED3DC-85EC-4913-9EE5-C192E240D9FF}" srcOrd="0" destOrd="0" presId="urn:microsoft.com/office/officeart/2005/8/layout/orgChart1"/>
    <dgm:cxn modelId="{A79886F9-70BD-4C5E-A6A8-14040885804B}" type="presParOf" srcId="{285ED3DC-85EC-4913-9EE5-C192E240D9FF}" destId="{918F9AD2-1B9F-47C4-A210-6C425A04E499}" srcOrd="0" destOrd="0" presId="urn:microsoft.com/office/officeart/2005/8/layout/orgChart1"/>
    <dgm:cxn modelId="{2A2A2CD6-A61E-4271-A748-64FE45EAC0C8}" type="presParOf" srcId="{285ED3DC-85EC-4913-9EE5-C192E240D9FF}" destId="{A3CD72DB-C3F5-4ED3-B0AB-ED75E747D5FB}" srcOrd="1" destOrd="0" presId="urn:microsoft.com/office/officeart/2005/8/layout/orgChart1"/>
    <dgm:cxn modelId="{E5D056A8-E09C-46AB-A329-A01C3DD69427}" type="presParOf" srcId="{BE9D9258-4364-4EBC-BA3F-462C2CA5B3FD}" destId="{A4052446-AB3D-43E7-B899-791F2C0D93FD}" srcOrd="1" destOrd="0" presId="urn:microsoft.com/office/officeart/2005/8/layout/orgChart1"/>
    <dgm:cxn modelId="{28DB12D3-B1D2-48FE-9C90-C34A8582DF74}" type="presParOf" srcId="{A4052446-AB3D-43E7-B899-791F2C0D93FD}" destId="{6B043D19-063C-4C8B-89C3-1A1EC87F71A9}" srcOrd="0" destOrd="0" presId="urn:microsoft.com/office/officeart/2005/8/layout/orgChart1"/>
    <dgm:cxn modelId="{3423B203-C67E-4B72-A9D2-341CCCAD3785}" type="presParOf" srcId="{A4052446-AB3D-43E7-B899-791F2C0D93FD}" destId="{754B6662-1EF3-4099-9770-E47568B7F2ED}" srcOrd="1" destOrd="0" presId="urn:microsoft.com/office/officeart/2005/8/layout/orgChart1"/>
    <dgm:cxn modelId="{F23159E2-CB0E-4A44-BCFB-578A29CC0C83}" type="presParOf" srcId="{754B6662-1EF3-4099-9770-E47568B7F2ED}" destId="{7D4564EC-8860-455D-B104-D42DC48CF6B8}" srcOrd="0" destOrd="0" presId="urn:microsoft.com/office/officeart/2005/8/layout/orgChart1"/>
    <dgm:cxn modelId="{B73DA4A6-F902-4DB5-A7A3-A8B005A2EF6A}" type="presParOf" srcId="{7D4564EC-8860-455D-B104-D42DC48CF6B8}" destId="{D7A07268-3A3A-4F77-8A67-B9BA0BCBA81F}" srcOrd="0" destOrd="0" presId="urn:microsoft.com/office/officeart/2005/8/layout/orgChart1"/>
    <dgm:cxn modelId="{BEA4194B-DA74-479C-BA0F-6F6FF4E1510F}" type="presParOf" srcId="{7D4564EC-8860-455D-B104-D42DC48CF6B8}" destId="{9E187003-4BB2-49BF-A749-728E3E4AF565}" srcOrd="1" destOrd="0" presId="urn:microsoft.com/office/officeart/2005/8/layout/orgChart1"/>
    <dgm:cxn modelId="{EB2D0928-0381-4DE1-B324-8CE56C5B62AE}" type="presParOf" srcId="{754B6662-1EF3-4099-9770-E47568B7F2ED}" destId="{4A76847B-C7B0-4A2A-A695-144225ACAB1A}" srcOrd="1" destOrd="0" presId="urn:microsoft.com/office/officeart/2005/8/layout/orgChart1"/>
    <dgm:cxn modelId="{ED31FB16-EF22-420B-BBA7-233BD39E5A18}" type="presParOf" srcId="{4A76847B-C7B0-4A2A-A695-144225ACAB1A}" destId="{3BB1409A-1E70-4A52-8692-4C3ED3AC1F8D}" srcOrd="0" destOrd="0" presId="urn:microsoft.com/office/officeart/2005/8/layout/orgChart1"/>
    <dgm:cxn modelId="{B6115F41-6EF5-4074-A3BA-F56E11C87332}" type="presParOf" srcId="{4A76847B-C7B0-4A2A-A695-144225ACAB1A}" destId="{A435BAC0-10D7-4796-865E-961B67365C88}" srcOrd="1" destOrd="0" presId="urn:microsoft.com/office/officeart/2005/8/layout/orgChart1"/>
    <dgm:cxn modelId="{1BC319AB-90D5-4C7C-9C50-AB27F6253429}" type="presParOf" srcId="{A435BAC0-10D7-4796-865E-961B67365C88}" destId="{E8651C82-BD8C-42F4-B44C-B2CDFE66613D}" srcOrd="0" destOrd="0" presId="urn:microsoft.com/office/officeart/2005/8/layout/orgChart1"/>
    <dgm:cxn modelId="{BF8AABF0-D50A-4F6E-87D2-CE4AE1A179A8}" type="presParOf" srcId="{E8651C82-BD8C-42F4-B44C-B2CDFE66613D}" destId="{8F207152-08C6-4C4A-815C-08F3D826AA5E}" srcOrd="0" destOrd="0" presId="urn:microsoft.com/office/officeart/2005/8/layout/orgChart1"/>
    <dgm:cxn modelId="{643C1C1C-FDC5-48FB-B66F-D9CF07D1EF75}" type="presParOf" srcId="{E8651C82-BD8C-42F4-B44C-B2CDFE66613D}" destId="{E4A6C186-096E-4A38-934A-C1E196D2A05B}" srcOrd="1" destOrd="0" presId="urn:microsoft.com/office/officeart/2005/8/layout/orgChart1"/>
    <dgm:cxn modelId="{689D58BF-2005-4AB2-B68F-D87CC713786D}" type="presParOf" srcId="{A435BAC0-10D7-4796-865E-961B67365C88}" destId="{CF03D73C-A9AA-4711-83D5-A03158B8A924}" srcOrd="1" destOrd="0" presId="urn:microsoft.com/office/officeart/2005/8/layout/orgChart1"/>
    <dgm:cxn modelId="{19F2D1C8-75D8-4552-8A4A-8E00B85B9C46}" type="presParOf" srcId="{CF03D73C-A9AA-4711-83D5-A03158B8A924}" destId="{43E8F464-B643-4F38-B3D2-11C4460F64CC}" srcOrd="0" destOrd="0" presId="urn:microsoft.com/office/officeart/2005/8/layout/orgChart1"/>
    <dgm:cxn modelId="{227823B8-3A5E-417E-B69C-4D588DBE8A1E}" type="presParOf" srcId="{CF03D73C-A9AA-4711-83D5-A03158B8A924}" destId="{78F378A5-0760-4D9A-9FE4-60C31BC93606}" srcOrd="1" destOrd="0" presId="urn:microsoft.com/office/officeart/2005/8/layout/orgChart1"/>
    <dgm:cxn modelId="{59DFC101-004E-495C-9037-B10E1895CEC1}" type="presParOf" srcId="{78F378A5-0760-4D9A-9FE4-60C31BC93606}" destId="{CB923373-F5F4-4F0A-8B82-DD22CE63743F}" srcOrd="0" destOrd="0" presId="urn:microsoft.com/office/officeart/2005/8/layout/orgChart1"/>
    <dgm:cxn modelId="{DFCC2A18-CCBA-4244-A702-E5423454D629}" type="presParOf" srcId="{CB923373-F5F4-4F0A-8B82-DD22CE63743F}" destId="{2FDCC914-9678-466F-A59F-70300131809A}" srcOrd="0" destOrd="0" presId="urn:microsoft.com/office/officeart/2005/8/layout/orgChart1"/>
    <dgm:cxn modelId="{A4FF8B7B-3842-4CCF-954B-64483B7FCFBA}" type="presParOf" srcId="{CB923373-F5F4-4F0A-8B82-DD22CE63743F}" destId="{CA4F795F-C378-4BDB-9A98-5125D70DB4CF}" srcOrd="1" destOrd="0" presId="urn:microsoft.com/office/officeart/2005/8/layout/orgChart1"/>
    <dgm:cxn modelId="{68F076E7-1917-4BE0-8923-12900CCF21CF}" type="presParOf" srcId="{78F378A5-0760-4D9A-9FE4-60C31BC93606}" destId="{AA2A4AB5-F709-44AB-BF41-6B4BF53E2323}" srcOrd="1" destOrd="0" presId="urn:microsoft.com/office/officeart/2005/8/layout/orgChart1"/>
    <dgm:cxn modelId="{9F43F9D8-692F-4BFB-8107-7B4B92EAD5DC}" type="presParOf" srcId="{AA2A4AB5-F709-44AB-BF41-6B4BF53E2323}" destId="{C0DAF312-4465-47BD-8D9B-035D3EC3C1E8}" srcOrd="0" destOrd="0" presId="urn:microsoft.com/office/officeart/2005/8/layout/orgChart1"/>
    <dgm:cxn modelId="{606243DA-0A06-4520-A8AA-FFB784701D6B}" type="presParOf" srcId="{AA2A4AB5-F709-44AB-BF41-6B4BF53E2323}" destId="{A7191473-45E3-4F3F-AB05-B7353021759C}" srcOrd="1" destOrd="0" presId="urn:microsoft.com/office/officeart/2005/8/layout/orgChart1"/>
    <dgm:cxn modelId="{AE4FF28C-18BE-4FF2-A0E6-9E60D7AE67DD}" type="presParOf" srcId="{A7191473-45E3-4F3F-AB05-B7353021759C}" destId="{4FF19997-9A66-4DCD-ADC5-E8349819147D}" srcOrd="0" destOrd="0" presId="urn:microsoft.com/office/officeart/2005/8/layout/orgChart1"/>
    <dgm:cxn modelId="{855AFA1A-1D30-4291-A371-5220964AB886}" type="presParOf" srcId="{4FF19997-9A66-4DCD-ADC5-E8349819147D}" destId="{9D35CD4F-F56D-434E-A9E6-D5416B3110FB}" srcOrd="0" destOrd="0" presId="urn:microsoft.com/office/officeart/2005/8/layout/orgChart1"/>
    <dgm:cxn modelId="{55035A4E-B3B5-4E77-95CF-62DA34BCD631}" type="presParOf" srcId="{4FF19997-9A66-4DCD-ADC5-E8349819147D}" destId="{506D7EC8-6F88-4E0B-A6DE-8E5361CBA0C6}" srcOrd="1" destOrd="0" presId="urn:microsoft.com/office/officeart/2005/8/layout/orgChart1"/>
    <dgm:cxn modelId="{3DDA8523-C195-4EA9-AB5C-81ED3C6ED9F5}" type="presParOf" srcId="{A7191473-45E3-4F3F-AB05-B7353021759C}" destId="{B1E0D238-9428-4357-AAC5-2C4E503E555F}" srcOrd="1" destOrd="0" presId="urn:microsoft.com/office/officeart/2005/8/layout/orgChart1"/>
    <dgm:cxn modelId="{C5C5C531-9A15-498B-A179-97FBC6CD71C2}" type="presParOf" srcId="{A7191473-45E3-4F3F-AB05-B7353021759C}" destId="{6C005CF9-4081-45F2-A2CE-38019CFFDC5A}" srcOrd="2" destOrd="0" presId="urn:microsoft.com/office/officeart/2005/8/layout/orgChart1"/>
    <dgm:cxn modelId="{4CF85257-3418-4ECE-BAA5-B6FFD296C735}" type="presParOf" srcId="{78F378A5-0760-4D9A-9FE4-60C31BC93606}" destId="{4A0C91D3-6433-469A-B9D4-2AA60CA374A4}" srcOrd="2" destOrd="0" presId="urn:microsoft.com/office/officeart/2005/8/layout/orgChart1"/>
    <dgm:cxn modelId="{38A2DFB9-018C-456A-AAD2-916B4BA0C458}" type="presParOf" srcId="{A435BAC0-10D7-4796-865E-961B67365C88}" destId="{990054AD-F862-4560-9BDD-59782EB01217}" srcOrd="2" destOrd="0" presId="urn:microsoft.com/office/officeart/2005/8/layout/orgChart1"/>
    <dgm:cxn modelId="{079CDD9C-BB71-4D46-A96E-DA26F3596209}" type="presParOf" srcId="{754B6662-1EF3-4099-9770-E47568B7F2ED}" destId="{6CDE5AFF-7795-4421-8D13-56E480AD10B0}" srcOrd="2" destOrd="0" presId="urn:microsoft.com/office/officeart/2005/8/layout/orgChart1"/>
    <dgm:cxn modelId="{116E8E23-D418-4456-A7AA-AB91F5D8FB13}" type="presParOf" srcId="{6CDE5AFF-7795-4421-8D13-56E480AD10B0}" destId="{57FD30D1-E8BD-4A53-94C7-DD269A017124}" srcOrd="0" destOrd="0" presId="urn:microsoft.com/office/officeart/2005/8/layout/orgChart1"/>
    <dgm:cxn modelId="{5260CAE3-0CD0-4E03-8616-498BC0A91B41}" type="presParOf" srcId="{6CDE5AFF-7795-4421-8D13-56E480AD10B0}" destId="{9FE5DFBD-430A-4296-91F8-912F5625DE4D}" srcOrd="1" destOrd="0" presId="urn:microsoft.com/office/officeart/2005/8/layout/orgChart1"/>
    <dgm:cxn modelId="{877319FC-4685-468A-84F7-CC93C807168C}" type="presParOf" srcId="{9FE5DFBD-430A-4296-91F8-912F5625DE4D}" destId="{DF03C479-467A-4840-9E04-2CFDB7F4CF43}" srcOrd="0" destOrd="0" presId="urn:microsoft.com/office/officeart/2005/8/layout/orgChart1"/>
    <dgm:cxn modelId="{9CCE5269-3E38-40B5-84D4-7A5AE6B86D48}" type="presParOf" srcId="{DF03C479-467A-4840-9E04-2CFDB7F4CF43}" destId="{88E5A9E3-02B8-442B-A3C3-0464CC19D187}" srcOrd="0" destOrd="0" presId="urn:microsoft.com/office/officeart/2005/8/layout/orgChart1"/>
    <dgm:cxn modelId="{64B7EFAD-CB4F-4463-A4E9-0144F8DC4673}" type="presParOf" srcId="{DF03C479-467A-4840-9E04-2CFDB7F4CF43}" destId="{14DCDAB8-A35D-4EE3-BF8A-C51D3E825C10}" srcOrd="1" destOrd="0" presId="urn:microsoft.com/office/officeart/2005/8/layout/orgChart1"/>
    <dgm:cxn modelId="{8A144F6E-7748-44F1-91D0-29A85672AE46}" type="presParOf" srcId="{9FE5DFBD-430A-4296-91F8-912F5625DE4D}" destId="{12BB7D8E-4E33-4162-9125-CD5EFEF2B1DF}" srcOrd="1" destOrd="0" presId="urn:microsoft.com/office/officeart/2005/8/layout/orgChart1"/>
    <dgm:cxn modelId="{68347D28-960D-49C8-B477-BC30E859F89A}" type="presParOf" srcId="{9FE5DFBD-430A-4296-91F8-912F5625DE4D}" destId="{EB804959-01CB-4304-B0F1-9B624260CE45}" srcOrd="2" destOrd="0" presId="urn:microsoft.com/office/officeart/2005/8/layout/orgChart1"/>
    <dgm:cxn modelId="{59A6BEB2-C16C-4E92-9352-FC70B708A2DE}" type="presParOf" srcId="{BE9D9258-4364-4EBC-BA3F-462C2CA5B3FD}" destId="{4F17E08E-8589-41CF-9986-7681E49F8233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AEC9C5DC-225E-45B7-9D2F-FBEFB407C57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A9EF8A1A-C5BE-49FB-8DC6-D8DFC013A058}" type="pres">
      <dgm:prSet presAssocID="{AEC9C5DC-225E-45B7-9D2F-FBEFB407C57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36980880-FA17-4107-AC3B-7718B332E293}" type="presOf" srcId="{AEC9C5DC-225E-45B7-9D2F-FBEFB407C57B}" destId="{A9EF8A1A-C5BE-49FB-8DC6-D8DFC013A058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41E56BC7-34EB-4F3F-9BBE-3079FFAF400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33519490-AD53-4833-847A-84DF5398A423}" type="pres">
      <dgm:prSet presAssocID="{41E56BC7-34EB-4F3F-9BBE-3079FFAF40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82B4C10A-F4D8-4963-8BA3-D9506ECF093B}" type="presOf" srcId="{41E56BC7-34EB-4F3F-9BBE-3079FFAF4001}" destId="{33519490-AD53-4833-847A-84DF5398A423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4B51D803-8AB5-4565-A20C-3A577774787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B1C3FA78-5169-4C31-BF54-2BA8595948DF}" type="pres">
      <dgm:prSet presAssocID="{4B51D803-8AB5-4565-A20C-3A57777478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1C86C159-B9AB-474C-BF11-EF617BC32BD2}" type="presOf" srcId="{4B51D803-8AB5-4565-A20C-3A5777747876}" destId="{B1C3FA78-5169-4C31-BF54-2BA8595948DF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16" minVer="http://schemas.openxmlformats.org/drawingml/2006/diagram"/>
    </a:ext>
  </dgm:extLst>
</dgm:dataModel>
</file>

<file path=ppt/diagrams/data63.xml><?xml version="1.0" encoding="utf-8"?>
<dgm:dataModel xmlns:dgm="http://schemas.openxmlformats.org/drawingml/2006/diagram" xmlns:a="http://schemas.openxmlformats.org/drawingml/2006/main">
  <dgm:ptLst>
    <dgm:pt modelId="{0A822E14-EDD3-43A4-A2A9-0E0037285CD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7B3AFE2E-8EA2-4497-9720-8BC5079B3B47}" type="pres">
      <dgm:prSet presAssocID="{0A822E14-EDD3-43A4-A2A9-0E0037285C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17833CCB-1EE8-4AF8-8088-650FE34114C6}" type="presOf" srcId="{0A822E14-EDD3-43A4-A2A9-0E0037285CDC}" destId="{7B3AFE2E-8EA2-4497-9720-8BC5079B3B47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21" minVer="http://schemas.openxmlformats.org/drawingml/2006/diagram"/>
    </a:ext>
  </dgm:extLst>
</dgm:dataModel>
</file>

<file path=ppt/diagrams/data64.xml><?xml version="1.0" encoding="utf-8"?>
<dgm:dataModel xmlns:dgm="http://schemas.openxmlformats.org/drawingml/2006/diagram" xmlns:a="http://schemas.openxmlformats.org/drawingml/2006/main">
  <dgm:ptLst>
    <dgm:pt modelId="{EBA69BEA-D794-4989-A256-1B052FB5A5A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6D14A867-521F-423E-9EBA-46346651A159}" type="pres">
      <dgm:prSet presAssocID="{EBA69BEA-D794-4989-A256-1B052FB5A5A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C1E7247C-30C7-4E29-8519-42E0DA1BA13E}" type="presOf" srcId="{EBA69BEA-D794-4989-A256-1B052FB5A5A4}" destId="{6D14A867-521F-423E-9EBA-46346651A159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26" minVer="http://schemas.openxmlformats.org/drawingml/2006/diagram"/>
    </a:ext>
  </dgm:extLst>
</dgm:dataModel>
</file>

<file path=ppt/diagrams/data65.xml><?xml version="1.0" encoding="utf-8"?>
<dgm:dataModel xmlns:dgm="http://schemas.openxmlformats.org/drawingml/2006/diagram" xmlns:a="http://schemas.openxmlformats.org/drawingml/2006/main">
  <dgm:ptLst>
    <dgm:pt modelId="{6A793246-E7A5-48BD-BB6A-8572464E59D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F9EADF2F-A585-4F3C-8E12-B1E3AF1DA487}" type="pres">
      <dgm:prSet presAssocID="{6A793246-E7A5-48BD-BB6A-8572464E59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0BA51153-D7BC-4F7E-A06A-2FB3051AF8A9}" type="presOf" srcId="{6A793246-E7A5-48BD-BB6A-8572464E59D0}" destId="{F9EADF2F-A585-4F3C-8E12-B1E3AF1DA487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31" minVer="http://schemas.openxmlformats.org/drawingml/2006/diagram"/>
    </a:ext>
  </dgm:extLst>
</dgm:dataModel>
</file>

<file path=ppt/diagrams/data66.xml><?xml version="1.0" encoding="utf-8"?>
<dgm:dataModel xmlns:dgm="http://schemas.openxmlformats.org/drawingml/2006/diagram" xmlns:a="http://schemas.openxmlformats.org/drawingml/2006/main">
  <dgm:ptLst>
    <dgm:pt modelId="{C98C7766-1E02-4D62-BB70-E5BE0DD9B90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AA3506E8-AC00-417E-8296-02A25B231867}" type="pres">
      <dgm:prSet presAssocID="{C98C7766-1E02-4D62-BB70-E5BE0DD9B90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F1F0B49C-F406-411C-B37E-DC9682FE7B8F}" type="presOf" srcId="{C98C7766-1E02-4D62-BB70-E5BE0DD9B907}" destId="{AA3506E8-AC00-417E-8296-02A25B231867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36" minVer="http://schemas.openxmlformats.org/drawingml/2006/diagram"/>
    </a:ext>
  </dgm:extLst>
</dgm:dataModel>
</file>

<file path=ppt/diagrams/data67.xml><?xml version="1.0" encoding="utf-8"?>
<dgm:dataModel xmlns:dgm="http://schemas.openxmlformats.org/drawingml/2006/diagram" xmlns:a="http://schemas.openxmlformats.org/drawingml/2006/main">
  <dgm:ptLst>
    <dgm:pt modelId="{87A57540-88CC-4140-957B-34B63DB09D1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72E9311F-CFD2-4F50-A01D-8A0317B93E0E}">
      <dgm:prSet phldrT="[Text]"/>
      <dgm:spPr>
        <a:solidFill>
          <a:srgbClr val="92D050"/>
        </a:solidFill>
      </dgm:spPr>
      <dgm:t>
        <a:bodyPr/>
        <a:lstStyle/>
        <a:p>
          <a:r>
            <a:rPr lang="sv-SE" dirty="0" smtClean="0"/>
            <a:t>Java</a:t>
          </a:r>
          <a:endParaRPr lang="sv-SE" dirty="0"/>
        </a:p>
      </dgm:t>
    </dgm:pt>
    <dgm:pt modelId="{A731E962-C77C-4ADC-B586-98995D7E8C6E}" type="parTrans" cxnId="{4A29EDB3-1397-4A15-A0F4-286E3EA195C7}">
      <dgm:prSet/>
      <dgm:spPr/>
      <dgm:t>
        <a:bodyPr/>
        <a:lstStyle/>
        <a:p>
          <a:endParaRPr lang="sv-SE"/>
        </a:p>
      </dgm:t>
    </dgm:pt>
    <dgm:pt modelId="{4D1373AD-38DD-4FE5-8971-A72DFAFAAA9F}" type="sibTrans" cxnId="{4A29EDB3-1397-4A15-A0F4-286E3EA195C7}">
      <dgm:prSet/>
      <dgm:spPr/>
      <dgm:t>
        <a:bodyPr/>
        <a:lstStyle/>
        <a:p>
          <a:endParaRPr lang="sv-SE"/>
        </a:p>
      </dgm:t>
    </dgm:pt>
    <dgm:pt modelId="{9F71523C-9453-45B0-ACEA-9BBC211185B9}">
      <dgm:prSet phldrT="[Text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Simulation Main</a:t>
          </a:r>
          <a:endParaRPr lang="sv-SE" dirty="0"/>
        </a:p>
      </dgm:t>
    </dgm:pt>
    <dgm:pt modelId="{EE78A127-BD93-4824-8044-7A3F4C301E2A}" type="parTrans" cxnId="{E92CF192-580A-4615-BA67-F3068A5A6399}">
      <dgm:prSet/>
      <dgm:spPr/>
      <dgm:t>
        <a:bodyPr/>
        <a:lstStyle/>
        <a:p>
          <a:endParaRPr lang="sv-SE"/>
        </a:p>
      </dgm:t>
    </dgm:pt>
    <dgm:pt modelId="{30BBE4E7-6BBD-4939-9A26-C52B211E3211}" type="sibTrans" cxnId="{E92CF192-580A-4615-BA67-F3068A5A6399}">
      <dgm:prSet/>
      <dgm:spPr/>
      <dgm:t>
        <a:bodyPr/>
        <a:lstStyle/>
        <a:p>
          <a:endParaRPr lang="sv-SE"/>
        </a:p>
      </dgm:t>
    </dgm:pt>
    <dgm:pt modelId="{319C9C44-BA0F-4A66-8070-C630E4B4D22B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Simulation Data</a:t>
          </a:r>
          <a:endParaRPr lang="sv-SE" dirty="0"/>
        </a:p>
      </dgm:t>
    </dgm:pt>
    <dgm:pt modelId="{1EE43303-4A99-430C-B44D-5DD7F8CB81B1}" type="parTrans" cxnId="{911CBAB4-7DA0-456C-A902-EC0ABCF5962C}">
      <dgm:prSet/>
      <dgm:spPr/>
      <dgm:t>
        <a:bodyPr/>
        <a:lstStyle/>
        <a:p>
          <a:endParaRPr lang="sv-SE"/>
        </a:p>
      </dgm:t>
    </dgm:pt>
    <dgm:pt modelId="{98A89E88-CB7A-47A6-A6E4-BF2122ECA4EF}" type="sibTrans" cxnId="{911CBAB4-7DA0-456C-A902-EC0ABCF5962C}">
      <dgm:prSet/>
      <dgm:spPr/>
      <dgm:t>
        <a:bodyPr/>
        <a:lstStyle/>
        <a:p>
          <a:endParaRPr lang="sv-SE"/>
        </a:p>
      </dgm:t>
    </dgm:pt>
    <dgm:pt modelId="{EDF35CB6-5DF8-4C87-A1F3-C5705263F0E5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GUI</a:t>
          </a:r>
          <a:endParaRPr lang="sv-SE" dirty="0"/>
        </a:p>
      </dgm:t>
    </dgm:pt>
    <dgm:pt modelId="{76DECDD6-1AA1-49C8-A354-35F30024FCBF}" type="parTrans" cxnId="{E6BFA7CA-F46B-415D-9185-1A0B0B9AE8BE}">
      <dgm:prSet/>
      <dgm:spPr/>
      <dgm:t>
        <a:bodyPr/>
        <a:lstStyle/>
        <a:p>
          <a:endParaRPr lang="sv-SE"/>
        </a:p>
      </dgm:t>
    </dgm:pt>
    <dgm:pt modelId="{E958C694-8373-4269-BB2B-7EF009200305}" type="sibTrans" cxnId="{E6BFA7CA-F46B-415D-9185-1A0B0B9AE8BE}">
      <dgm:prSet/>
      <dgm:spPr/>
      <dgm:t>
        <a:bodyPr/>
        <a:lstStyle/>
        <a:p>
          <a:endParaRPr lang="sv-SE"/>
        </a:p>
      </dgm:t>
    </dgm:pt>
    <dgm:pt modelId="{F9384798-D48A-41A5-A7F2-961A11627C76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err="1" smtClean="0"/>
            <a:t>InputBox</a:t>
          </a:r>
          <a:endParaRPr lang="sv-SE" dirty="0"/>
        </a:p>
      </dgm:t>
    </dgm:pt>
    <dgm:pt modelId="{E1AC15D4-91F6-4452-BE34-BAE1C5D617C4}" type="parTrans" cxnId="{9602B3A9-502D-485C-969A-22FB5EE9DEB2}">
      <dgm:prSet/>
      <dgm:spPr/>
      <dgm:t>
        <a:bodyPr/>
        <a:lstStyle/>
        <a:p>
          <a:endParaRPr lang="sv-SE"/>
        </a:p>
      </dgm:t>
    </dgm:pt>
    <dgm:pt modelId="{0D338164-EE75-4197-8D0E-013E028AD0AE}" type="sibTrans" cxnId="{9602B3A9-502D-485C-969A-22FB5EE9DEB2}">
      <dgm:prSet/>
      <dgm:spPr/>
      <dgm:t>
        <a:bodyPr/>
        <a:lstStyle/>
        <a:p>
          <a:endParaRPr lang="sv-SE"/>
        </a:p>
      </dgm:t>
    </dgm:pt>
    <dgm:pt modelId="{05F9B87C-356D-4B46-BC02-EB76EAC23976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Simulation</a:t>
          </a:r>
          <a:endParaRPr lang="sv-SE" dirty="0"/>
        </a:p>
      </dgm:t>
    </dgm:pt>
    <dgm:pt modelId="{11E2D382-40B0-4583-BED6-1D88B95C83B8}" type="parTrans" cxnId="{496A2980-8705-4DA0-A90F-DE93039C32CE}">
      <dgm:prSet/>
      <dgm:spPr/>
      <dgm:t>
        <a:bodyPr/>
        <a:lstStyle/>
        <a:p>
          <a:endParaRPr lang="sv-SE"/>
        </a:p>
      </dgm:t>
    </dgm:pt>
    <dgm:pt modelId="{63B790AC-F406-4460-A6CC-FE835481593D}" type="sibTrans" cxnId="{496A2980-8705-4DA0-A90F-DE93039C32CE}">
      <dgm:prSet/>
      <dgm:spPr/>
      <dgm:t>
        <a:bodyPr/>
        <a:lstStyle/>
        <a:p>
          <a:endParaRPr lang="sv-SE"/>
        </a:p>
      </dgm:t>
    </dgm:pt>
    <dgm:pt modelId="{C6F06078-CB0E-4632-9369-3299394AC36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sv-SE" dirty="0" err="1" smtClean="0"/>
            <a:t>Establish</a:t>
          </a:r>
          <a:r>
            <a:rPr lang="sv-SE" dirty="0" smtClean="0"/>
            <a:t> Connection</a:t>
          </a:r>
        </a:p>
      </dgm:t>
    </dgm:pt>
    <dgm:pt modelId="{52D9D92E-82EB-4924-846B-A491803F7779}" type="parTrans" cxnId="{A2AF9C63-2E7C-4403-AE14-1C4B6F033328}">
      <dgm:prSet/>
      <dgm:spPr/>
      <dgm:t>
        <a:bodyPr/>
        <a:lstStyle/>
        <a:p>
          <a:endParaRPr lang="sv-SE"/>
        </a:p>
      </dgm:t>
    </dgm:pt>
    <dgm:pt modelId="{DF375D4D-36EC-4B97-942F-8047305620B0}" type="sibTrans" cxnId="{A2AF9C63-2E7C-4403-AE14-1C4B6F033328}">
      <dgm:prSet/>
      <dgm:spPr/>
      <dgm:t>
        <a:bodyPr/>
        <a:lstStyle/>
        <a:p>
          <a:endParaRPr lang="sv-SE"/>
        </a:p>
      </dgm:t>
    </dgm:pt>
    <dgm:pt modelId="{955F4996-DC0D-4A39-932C-45EAD159D5A3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Connection check</a:t>
          </a:r>
          <a:endParaRPr lang="sv-SE" dirty="0"/>
        </a:p>
      </dgm:t>
    </dgm:pt>
    <dgm:pt modelId="{7C4B5EBA-65D0-4F54-B1C6-204DB297708A}" type="parTrans" cxnId="{3667A64D-459C-4F21-A1D0-3AC25C779674}">
      <dgm:prSet/>
      <dgm:spPr/>
      <dgm:t>
        <a:bodyPr/>
        <a:lstStyle/>
        <a:p>
          <a:endParaRPr lang="sv-SE"/>
        </a:p>
      </dgm:t>
    </dgm:pt>
    <dgm:pt modelId="{4044CC7F-DBA6-4436-9956-C79618343CF8}" type="sibTrans" cxnId="{3667A64D-459C-4F21-A1D0-3AC25C779674}">
      <dgm:prSet/>
      <dgm:spPr/>
      <dgm:t>
        <a:bodyPr/>
        <a:lstStyle/>
        <a:p>
          <a:endParaRPr lang="sv-SE"/>
        </a:p>
      </dgm:t>
    </dgm:pt>
    <dgm:pt modelId="{BE31B1FC-5531-4A48-A0E6-81F2D02731C7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err="1" smtClean="0"/>
            <a:t>StudentSpawner</a:t>
          </a:r>
          <a:endParaRPr lang="sv-SE" dirty="0"/>
        </a:p>
      </dgm:t>
    </dgm:pt>
    <dgm:pt modelId="{BB327A50-BDFB-4F10-8F71-F6257D229655}" type="parTrans" cxnId="{6A2428D6-B6E8-4584-A734-D15DADB94E06}">
      <dgm:prSet/>
      <dgm:spPr/>
      <dgm:t>
        <a:bodyPr/>
        <a:lstStyle/>
        <a:p>
          <a:endParaRPr lang="sv-SE"/>
        </a:p>
      </dgm:t>
    </dgm:pt>
    <dgm:pt modelId="{679A2CC9-F4B3-4053-8241-32E5EF793ABB}" type="sibTrans" cxnId="{6A2428D6-B6E8-4584-A734-D15DADB94E06}">
      <dgm:prSet/>
      <dgm:spPr/>
      <dgm:t>
        <a:bodyPr/>
        <a:lstStyle/>
        <a:p>
          <a:endParaRPr lang="sv-SE"/>
        </a:p>
      </dgm:t>
    </dgm:pt>
    <dgm:pt modelId="{5D380CDB-2547-4C94-9536-DD401DE1AFEB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Communicator</a:t>
          </a:r>
          <a:endParaRPr lang="sv-SE" dirty="0"/>
        </a:p>
      </dgm:t>
    </dgm:pt>
    <dgm:pt modelId="{94C810ED-7C62-425C-81EC-AB93D7EBF361}" type="parTrans" cxnId="{E02937A2-D74E-4606-973B-9BD664624915}">
      <dgm:prSet/>
      <dgm:spPr/>
      <dgm:t>
        <a:bodyPr/>
        <a:lstStyle/>
        <a:p>
          <a:endParaRPr lang="sv-SE"/>
        </a:p>
      </dgm:t>
    </dgm:pt>
    <dgm:pt modelId="{59D18CFA-9BBA-46D9-9A16-B6468FA9A329}" type="sibTrans" cxnId="{E02937A2-D74E-4606-973B-9BD664624915}">
      <dgm:prSet/>
      <dgm:spPr/>
      <dgm:t>
        <a:bodyPr/>
        <a:lstStyle/>
        <a:p>
          <a:endParaRPr lang="sv-SE"/>
        </a:p>
      </dgm:t>
    </dgm:pt>
    <dgm:pt modelId="{AEA3C42C-6B7A-4FDC-8A8C-9893D5C84911}" type="asst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sv-SE" dirty="0" err="1" smtClean="0"/>
            <a:t>QueueManager</a:t>
          </a:r>
          <a:endParaRPr lang="sv-SE" dirty="0"/>
        </a:p>
      </dgm:t>
    </dgm:pt>
    <dgm:pt modelId="{5F878636-FE9B-433F-88F9-153E463AA99D}" type="parTrans" cxnId="{8A30F882-00D6-43ED-AEE3-89518103452F}">
      <dgm:prSet/>
      <dgm:spPr/>
      <dgm:t>
        <a:bodyPr/>
        <a:lstStyle/>
        <a:p>
          <a:endParaRPr lang="sv-SE"/>
        </a:p>
      </dgm:t>
    </dgm:pt>
    <dgm:pt modelId="{14874328-5CC4-492A-8344-9C2F2123E25B}" type="sibTrans" cxnId="{8A30F882-00D6-43ED-AEE3-89518103452F}">
      <dgm:prSet/>
      <dgm:spPr/>
      <dgm:t>
        <a:bodyPr/>
        <a:lstStyle/>
        <a:p>
          <a:endParaRPr lang="sv-SE"/>
        </a:p>
      </dgm:t>
    </dgm:pt>
    <dgm:pt modelId="{F4FD2B2A-910E-4D60-B118-A16D9D988A8A}" type="pres">
      <dgm:prSet presAssocID="{87A57540-88CC-4140-957B-34B63DB09D1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  <dgm:pt modelId="{4E1F3EDB-4E91-49D5-9F25-A860AB4FE9BB}" type="pres">
      <dgm:prSet presAssocID="{72E9311F-CFD2-4F50-A01D-8A0317B93E0E}" presName="hierRoot1" presStyleCnt="0">
        <dgm:presLayoutVars>
          <dgm:hierBranch val="init"/>
        </dgm:presLayoutVars>
      </dgm:prSet>
      <dgm:spPr/>
    </dgm:pt>
    <dgm:pt modelId="{17219C72-D46E-45AE-8B8E-1B2BE6495B62}" type="pres">
      <dgm:prSet presAssocID="{72E9311F-CFD2-4F50-A01D-8A0317B93E0E}" presName="rootComposite1" presStyleCnt="0"/>
      <dgm:spPr/>
    </dgm:pt>
    <dgm:pt modelId="{BEBB0FB8-D123-4FA2-9B9A-276A6E37166E}" type="pres">
      <dgm:prSet presAssocID="{72E9311F-CFD2-4F50-A01D-8A0317B93E0E}" presName="rootText1" presStyleLbl="node0" presStyleIdx="0" presStyleCnt="1" custScaleX="76123" custScaleY="60506" custLinFactNeighborX="3208" custLinFactNeighborY="-10508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BEEB49C4-A8D1-4BB4-9AE7-93F6CC5966FD}" type="pres">
      <dgm:prSet presAssocID="{72E9311F-CFD2-4F50-A01D-8A0317B93E0E}" presName="rootConnector1" presStyleLbl="node1" presStyleIdx="0" presStyleCnt="0"/>
      <dgm:spPr/>
      <dgm:t>
        <a:bodyPr/>
        <a:lstStyle/>
        <a:p>
          <a:endParaRPr lang="sv-SE"/>
        </a:p>
      </dgm:t>
    </dgm:pt>
    <dgm:pt modelId="{B6871C47-CCA0-44E6-A136-DFAB1CB54D5B}" type="pres">
      <dgm:prSet presAssocID="{72E9311F-CFD2-4F50-A01D-8A0317B93E0E}" presName="hierChild2" presStyleCnt="0"/>
      <dgm:spPr/>
    </dgm:pt>
    <dgm:pt modelId="{9D1DE8D0-A140-44AE-9888-48830A5EC2F5}" type="pres">
      <dgm:prSet presAssocID="{EE78A127-BD93-4824-8044-7A3F4C301E2A}" presName="Name37" presStyleLbl="parChTrans1D2" presStyleIdx="0" presStyleCnt="1" custSzX="67416" custSzY="241903"/>
      <dgm:spPr/>
      <dgm:t>
        <a:bodyPr/>
        <a:lstStyle/>
        <a:p>
          <a:endParaRPr lang="sv-SE"/>
        </a:p>
      </dgm:t>
    </dgm:pt>
    <dgm:pt modelId="{F3E3BDAC-1BEB-4E29-BE35-8BCBFD56921C}" type="pres">
      <dgm:prSet presAssocID="{9F71523C-9453-45B0-ACEA-9BBC211185B9}" presName="hierRoot2" presStyleCnt="0">
        <dgm:presLayoutVars>
          <dgm:hierBranch val="init"/>
        </dgm:presLayoutVars>
      </dgm:prSet>
      <dgm:spPr/>
    </dgm:pt>
    <dgm:pt modelId="{81F8A52E-2884-44F6-A492-FC361DBA71C1}" type="pres">
      <dgm:prSet presAssocID="{9F71523C-9453-45B0-ACEA-9BBC211185B9}" presName="rootComposite" presStyleCnt="0"/>
      <dgm:spPr/>
    </dgm:pt>
    <dgm:pt modelId="{9ED83A0A-CE53-4E74-B277-832CDA18616D}" type="pres">
      <dgm:prSet presAssocID="{9F71523C-9453-45B0-ACEA-9BBC211185B9}" presName="rootText" presStyleLbl="node2" presStyleIdx="0" presStyleCnt="1" custScaleX="76123" custScaleY="60506" custLinFactNeighborX="-4561" custLinFactNeighborY="-23427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D4650B56-CA49-4E49-83AC-028ACB9F1C41}" type="pres">
      <dgm:prSet presAssocID="{9F71523C-9453-45B0-ACEA-9BBC211185B9}" presName="rootConnector" presStyleLbl="node2" presStyleIdx="0" presStyleCnt="1"/>
      <dgm:spPr/>
      <dgm:t>
        <a:bodyPr/>
        <a:lstStyle/>
        <a:p>
          <a:endParaRPr lang="sv-SE"/>
        </a:p>
      </dgm:t>
    </dgm:pt>
    <dgm:pt modelId="{BA59B125-93DB-4892-A5FB-D555E264C5C3}" type="pres">
      <dgm:prSet presAssocID="{9F71523C-9453-45B0-ACEA-9BBC211185B9}" presName="hierChild4" presStyleCnt="0"/>
      <dgm:spPr/>
    </dgm:pt>
    <dgm:pt modelId="{A28BA982-9DDF-45D4-901B-BC2665324E62}" type="pres">
      <dgm:prSet presAssocID="{E1AC15D4-91F6-4452-BE34-BAE1C5D617C4}" presName="Name37" presStyleLbl="parChTrans1D3" presStyleIdx="0" presStyleCnt="4" custSzX="2020015" custSzY="366803"/>
      <dgm:spPr/>
      <dgm:t>
        <a:bodyPr/>
        <a:lstStyle/>
        <a:p>
          <a:endParaRPr lang="sv-SE"/>
        </a:p>
      </dgm:t>
    </dgm:pt>
    <dgm:pt modelId="{FF308E3F-FA65-4920-B624-843F87D403C3}" type="pres">
      <dgm:prSet presAssocID="{F9384798-D48A-41A5-A7F2-961A11627C76}" presName="hierRoot2" presStyleCnt="0">
        <dgm:presLayoutVars>
          <dgm:hierBranch val="init"/>
        </dgm:presLayoutVars>
      </dgm:prSet>
      <dgm:spPr/>
    </dgm:pt>
    <dgm:pt modelId="{8F935144-C97C-407A-A897-437045BB2395}" type="pres">
      <dgm:prSet presAssocID="{F9384798-D48A-41A5-A7F2-961A11627C76}" presName="rootComposite" presStyleCnt="0"/>
      <dgm:spPr/>
    </dgm:pt>
    <dgm:pt modelId="{8E744839-5301-4793-A4F7-C7D05FDD0BE9}" type="pres">
      <dgm:prSet presAssocID="{F9384798-D48A-41A5-A7F2-961A11627C76}" presName="rootText" presStyleLbl="node3" presStyleIdx="0" presStyleCnt="4" custScaleX="70249" custScaleY="62356" custLinFactNeighborX="-24" custLinFactNeighborY="-25754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57544E3C-9F18-43FB-BB49-F2745D974B2C}" type="pres">
      <dgm:prSet presAssocID="{F9384798-D48A-41A5-A7F2-961A11627C76}" presName="rootConnector" presStyleLbl="node3" presStyleIdx="0" presStyleCnt="4"/>
      <dgm:spPr/>
      <dgm:t>
        <a:bodyPr/>
        <a:lstStyle/>
        <a:p>
          <a:endParaRPr lang="sv-SE"/>
        </a:p>
      </dgm:t>
    </dgm:pt>
    <dgm:pt modelId="{D845D56C-013D-459A-992A-C5646D13777D}" type="pres">
      <dgm:prSet presAssocID="{F9384798-D48A-41A5-A7F2-961A11627C76}" presName="hierChild4" presStyleCnt="0"/>
      <dgm:spPr/>
    </dgm:pt>
    <dgm:pt modelId="{14285503-5003-4FB6-96F4-416F4AABC147}" type="pres">
      <dgm:prSet presAssocID="{F9384798-D48A-41A5-A7F2-961A11627C76}" presName="hierChild5" presStyleCnt="0"/>
      <dgm:spPr/>
    </dgm:pt>
    <dgm:pt modelId="{7FE7FDD2-85B1-442D-924F-C88C94F94F4B}" type="pres">
      <dgm:prSet presAssocID="{76DECDD6-1AA1-49C8-A354-35F30024FCBF}" presName="Name37" presStyleLbl="parChTrans1D3" presStyleIdx="1" presStyleCnt="4" custSzX="2020015" custSzY="222941"/>
      <dgm:spPr/>
      <dgm:t>
        <a:bodyPr/>
        <a:lstStyle/>
        <a:p>
          <a:endParaRPr lang="sv-SE"/>
        </a:p>
      </dgm:t>
    </dgm:pt>
    <dgm:pt modelId="{0EDACEE4-85A6-4E92-B9AC-97FA988F8A17}" type="pres">
      <dgm:prSet presAssocID="{EDF35CB6-5DF8-4C87-A1F3-C5705263F0E5}" presName="hierRoot2" presStyleCnt="0">
        <dgm:presLayoutVars>
          <dgm:hierBranch val="init"/>
        </dgm:presLayoutVars>
      </dgm:prSet>
      <dgm:spPr/>
    </dgm:pt>
    <dgm:pt modelId="{46E2FFC7-0D99-4B7D-91A0-8C86EA02C8F1}" type="pres">
      <dgm:prSet presAssocID="{EDF35CB6-5DF8-4C87-A1F3-C5705263F0E5}" presName="rootComposite" presStyleCnt="0"/>
      <dgm:spPr/>
    </dgm:pt>
    <dgm:pt modelId="{2A39AE0D-2998-4C6A-9D55-F136A3227F64}" type="pres">
      <dgm:prSet presAssocID="{EDF35CB6-5DF8-4C87-A1F3-C5705263F0E5}" presName="rootText" presStyleLbl="node3" presStyleIdx="1" presStyleCnt="4" custScaleX="70249" custScaleY="62356" custLinFactNeighborX="-91273" custLinFactNeighborY="32685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643056A9-6247-4D3B-9E41-AB8FF1BE28EE}" type="pres">
      <dgm:prSet presAssocID="{EDF35CB6-5DF8-4C87-A1F3-C5705263F0E5}" presName="rootConnector" presStyleLbl="node3" presStyleIdx="1" presStyleCnt="4"/>
      <dgm:spPr/>
      <dgm:t>
        <a:bodyPr/>
        <a:lstStyle/>
        <a:p>
          <a:endParaRPr lang="sv-SE"/>
        </a:p>
      </dgm:t>
    </dgm:pt>
    <dgm:pt modelId="{29BDFE29-11B7-493D-9F9B-4F5F1BD405D7}" type="pres">
      <dgm:prSet presAssocID="{EDF35CB6-5DF8-4C87-A1F3-C5705263F0E5}" presName="hierChild4" presStyleCnt="0"/>
      <dgm:spPr/>
    </dgm:pt>
    <dgm:pt modelId="{282A9046-BC44-4A55-B67D-740D3BCCD196}" type="pres">
      <dgm:prSet presAssocID="{EDF35CB6-5DF8-4C87-A1F3-C5705263F0E5}" presName="hierChild5" presStyleCnt="0"/>
      <dgm:spPr/>
    </dgm:pt>
    <dgm:pt modelId="{027B4E07-4EBC-4BC8-8317-6DB4A19FFB89}" type="pres">
      <dgm:prSet presAssocID="{1EE43303-4A99-430C-B44D-5DD7F8CB81B1}" presName="Name37" presStyleLbl="parChTrans1D3" presStyleIdx="2" presStyleCnt="4" custSzX="934496" custSzY="57018"/>
      <dgm:spPr/>
      <dgm:t>
        <a:bodyPr/>
        <a:lstStyle/>
        <a:p>
          <a:endParaRPr lang="sv-SE"/>
        </a:p>
      </dgm:t>
    </dgm:pt>
    <dgm:pt modelId="{AAD64080-7154-406F-8C7F-C49AA2E60CB4}" type="pres">
      <dgm:prSet presAssocID="{319C9C44-BA0F-4A66-8070-C630E4B4D22B}" presName="hierRoot2" presStyleCnt="0">
        <dgm:presLayoutVars>
          <dgm:hierBranch val="init"/>
        </dgm:presLayoutVars>
      </dgm:prSet>
      <dgm:spPr/>
    </dgm:pt>
    <dgm:pt modelId="{CC07EBE1-81BF-428C-B2A9-C853C19CA4CF}" type="pres">
      <dgm:prSet presAssocID="{319C9C44-BA0F-4A66-8070-C630E4B4D22B}" presName="rootComposite" presStyleCnt="0"/>
      <dgm:spPr/>
    </dgm:pt>
    <dgm:pt modelId="{A857FF94-F0AC-4E87-B3B1-34BABABA8D2B}" type="pres">
      <dgm:prSet presAssocID="{319C9C44-BA0F-4A66-8070-C630E4B4D22B}" presName="rootText" presStyleLbl="node3" presStyleIdx="2" presStyleCnt="4" custScaleX="70249" custScaleY="62356" custLinFactX="-82522" custLinFactNeighborX="-100000" custLinFactNeighborY="91123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7DCFD3EB-898F-4E40-ACAF-2FC83A64B4DD}" type="pres">
      <dgm:prSet presAssocID="{319C9C44-BA0F-4A66-8070-C630E4B4D22B}" presName="rootConnector" presStyleLbl="node3" presStyleIdx="2" presStyleCnt="4"/>
      <dgm:spPr/>
      <dgm:t>
        <a:bodyPr/>
        <a:lstStyle/>
        <a:p>
          <a:endParaRPr lang="sv-SE"/>
        </a:p>
      </dgm:t>
    </dgm:pt>
    <dgm:pt modelId="{A29F0B0D-AB59-4F71-A99D-DCBA844E4194}" type="pres">
      <dgm:prSet presAssocID="{319C9C44-BA0F-4A66-8070-C630E4B4D22B}" presName="hierChild4" presStyleCnt="0"/>
      <dgm:spPr/>
    </dgm:pt>
    <dgm:pt modelId="{79936644-4E1C-4415-A4C2-774649741839}" type="pres">
      <dgm:prSet presAssocID="{319C9C44-BA0F-4A66-8070-C630E4B4D22B}" presName="hierChild5" presStyleCnt="0"/>
      <dgm:spPr/>
    </dgm:pt>
    <dgm:pt modelId="{A5F1C5BA-BE24-4FD8-A429-261CC818E31C}" type="pres">
      <dgm:prSet presAssocID="{11E2D382-40B0-4583-BED6-1D88B95C83B8}" presName="Name37" presStyleLbl="parChTrans1D3" presStyleIdx="3" presStyleCnt="4" custSzX="817806" custSzY="276955"/>
      <dgm:spPr/>
      <dgm:t>
        <a:bodyPr/>
        <a:lstStyle/>
        <a:p>
          <a:endParaRPr lang="sv-SE"/>
        </a:p>
      </dgm:t>
    </dgm:pt>
    <dgm:pt modelId="{8627C2C8-8CA6-4A66-9007-69CB9EC2D3AE}" type="pres">
      <dgm:prSet presAssocID="{05F9B87C-356D-4B46-BC02-EB76EAC23976}" presName="hierRoot2" presStyleCnt="0">
        <dgm:presLayoutVars>
          <dgm:hierBranch val="init"/>
        </dgm:presLayoutVars>
      </dgm:prSet>
      <dgm:spPr/>
    </dgm:pt>
    <dgm:pt modelId="{2E0F69D2-D10D-4D2B-8A3F-ABC183D54C3D}" type="pres">
      <dgm:prSet presAssocID="{05F9B87C-356D-4B46-BC02-EB76EAC23976}" presName="rootComposite" presStyleCnt="0"/>
      <dgm:spPr/>
    </dgm:pt>
    <dgm:pt modelId="{31EA975D-3AA0-4757-B811-37841E7F7FF9}" type="pres">
      <dgm:prSet presAssocID="{05F9B87C-356D-4B46-BC02-EB76EAC23976}" presName="rootText" presStyleLbl="node3" presStyleIdx="3" presStyleCnt="4" custScaleX="70249" custScaleY="62356" custLinFactNeighborX="-85933" custLinFactNeighborY="-25754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65E3C7FE-9E4D-4D11-BFF9-20A1A925AE5C}" type="pres">
      <dgm:prSet presAssocID="{05F9B87C-356D-4B46-BC02-EB76EAC23976}" presName="rootConnector" presStyleLbl="node3" presStyleIdx="3" presStyleCnt="4"/>
      <dgm:spPr/>
      <dgm:t>
        <a:bodyPr/>
        <a:lstStyle/>
        <a:p>
          <a:endParaRPr lang="sv-SE"/>
        </a:p>
      </dgm:t>
    </dgm:pt>
    <dgm:pt modelId="{E8A495D4-3518-45DF-A62B-14517CBCCA4A}" type="pres">
      <dgm:prSet presAssocID="{05F9B87C-356D-4B46-BC02-EB76EAC23976}" presName="hierChild4" presStyleCnt="0"/>
      <dgm:spPr/>
    </dgm:pt>
    <dgm:pt modelId="{FC62B6B3-EDA3-4BF1-A015-952442FC093A}" type="pres">
      <dgm:prSet presAssocID="{52D9D92E-82EB-4924-846B-A491803F7779}" presName="Name37" presStyleLbl="parChTrans1D4" presStyleIdx="0" presStyleCnt="5" custSzX="1432008" custSzY="396944"/>
      <dgm:spPr/>
      <dgm:t>
        <a:bodyPr/>
        <a:lstStyle/>
        <a:p>
          <a:endParaRPr lang="sv-SE"/>
        </a:p>
      </dgm:t>
    </dgm:pt>
    <dgm:pt modelId="{8CBA0764-AB23-4070-ACEA-A82B890F737A}" type="pres">
      <dgm:prSet presAssocID="{C6F06078-CB0E-4632-9369-3299394AC368}" presName="hierRoot2" presStyleCnt="0">
        <dgm:presLayoutVars>
          <dgm:hierBranch val="init"/>
        </dgm:presLayoutVars>
      </dgm:prSet>
      <dgm:spPr/>
    </dgm:pt>
    <dgm:pt modelId="{3710518C-B918-4849-84EB-ABC473993972}" type="pres">
      <dgm:prSet presAssocID="{C6F06078-CB0E-4632-9369-3299394AC368}" presName="rootComposite" presStyleCnt="0"/>
      <dgm:spPr/>
    </dgm:pt>
    <dgm:pt modelId="{1CB42FB7-CB90-46FE-91AA-31B079D17D38}" type="pres">
      <dgm:prSet presAssocID="{C6F06078-CB0E-4632-9369-3299394AC368}" presName="rootText" presStyleLbl="node4" presStyleIdx="0" presStyleCnt="4" custScaleX="70249" custScaleY="62356" custLinFactNeighborX="16308" custLinFactNeighborY="-38278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FB6EC242-EA75-44F6-A589-7DBCE76EF4A0}" type="pres">
      <dgm:prSet presAssocID="{C6F06078-CB0E-4632-9369-3299394AC368}" presName="rootConnector" presStyleLbl="node4" presStyleIdx="0" presStyleCnt="4"/>
      <dgm:spPr/>
      <dgm:t>
        <a:bodyPr/>
        <a:lstStyle/>
        <a:p>
          <a:endParaRPr lang="sv-SE"/>
        </a:p>
      </dgm:t>
    </dgm:pt>
    <dgm:pt modelId="{740124C8-982B-4D96-82C1-49ECD51EB0BA}" type="pres">
      <dgm:prSet presAssocID="{C6F06078-CB0E-4632-9369-3299394AC368}" presName="hierChild4" presStyleCnt="0"/>
      <dgm:spPr/>
    </dgm:pt>
    <dgm:pt modelId="{96B5F920-62D9-430F-AA04-51D2988925FE}" type="pres">
      <dgm:prSet presAssocID="{7C4B5EBA-65D0-4F54-B1C6-204DB297708A}" presName="Name37" presStyleLbl="parChTrans1D4" presStyleIdx="1" presStyleCnt="5"/>
      <dgm:spPr/>
      <dgm:t>
        <a:bodyPr/>
        <a:lstStyle/>
        <a:p>
          <a:endParaRPr lang="sv-SE"/>
        </a:p>
      </dgm:t>
    </dgm:pt>
    <dgm:pt modelId="{4133C971-A2CC-4D53-BDFF-99EECF44BEE5}" type="pres">
      <dgm:prSet presAssocID="{955F4996-DC0D-4A39-932C-45EAD159D5A3}" presName="hierRoot2" presStyleCnt="0">
        <dgm:presLayoutVars>
          <dgm:hierBranch val="init"/>
        </dgm:presLayoutVars>
      </dgm:prSet>
      <dgm:spPr/>
    </dgm:pt>
    <dgm:pt modelId="{516F620F-B699-4254-9890-7EA14E8A6230}" type="pres">
      <dgm:prSet presAssocID="{955F4996-DC0D-4A39-932C-45EAD159D5A3}" presName="rootComposite" presStyleCnt="0"/>
      <dgm:spPr/>
    </dgm:pt>
    <dgm:pt modelId="{1CA53D67-5EDF-4444-9CB1-4D348568654A}" type="pres">
      <dgm:prSet presAssocID="{955F4996-DC0D-4A39-932C-45EAD159D5A3}" presName="rootText" presStyleLbl="node4" presStyleIdx="1" presStyleCnt="4" custScaleX="73854" custScaleY="71025" custLinFactY="-893" custLinFactNeighborX="73881" custLinFactNeighborY="-100000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F73A833E-6CC0-4DEB-BB65-39C45BEEC43B}" type="pres">
      <dgm:prSet presAssocID="{955F4996-DC0D-4A39-932C-45EAD159D5A3}" presName="rootConnector" presStyleLbl="node4" presStyleIdx="1" presStyleCnt="4"/>
      <dgm:spPr/>
      <dgm:t>
        <a:bodyPr/>
        <a:lstStyle/>
        <a:p>
          <a:endParaRPr lang="sv-SE"/>
        </a:p>
      </dgm:t>
    </dgm:pt>
    <dgm:pt modelId="{BE882020-01FB-416B-8C9A-1DCBEFB3FEA8}" type="pres">
      <dgm:prSet presAssocID="{955F4996-DC0D-4A39-932C-45EAD159D5A3}" presName="hierChild4" presStyleCnt="0"/>
      <dgm:spPr/>
    </dgm:pt>
    <dgm:pt modelId="{7D4DBAE0-08F0-4FBC-BB18-9B9084708B0B}" type="pres">
      <dgm:prSet presAssocID="{955F4996-DC0D-4A39-932C-45EAD159D5A3}" presName="hierChild5" presStyleCnt="0"/>
      <dgm:spPr/>
    </dgm:pt>
    <dgm:pt modelId="{0A1001B7-93B3-44DB-817A-85BC460B568C}" type="pres">
      <dgm:prSet presAssocID="{C6F06078-CB0E-4632-9369-3299394AC368}" presName="hierChild5" presStyleCnt="0"/>
      <dgm:spPr/>
    </dgm:pt>
    <dgm:pt modelId="{2F95B82E-27DF-4F0B-AEC0-E782E81BEEBB}" type="pres">
      <dgm:prSet presAssocID="{BB327A50-BDFB-4F10-8F71-F6257D229655}" presName="Name37" presStyleLbl="parChTrans1D4" presStyleIdx="2" presStyleCnt="5"/>
      <dgm:spPr/>
      <dgm:t>
        <a:bodyPr/>
        <a:lstStyle/>
        <a:p>
          <a:endParaRPr lang="sv-SE"/>
        </a:p>
      </dgm:t>
    </dgm:pt>
    <dgm:pt modelId="{011D167B-0890-49BA-AF67-209D154BA743}" type="pres">
      <dgm:prSet presAssocID="{BE31B1FC-5531-4A48-A0E6-81F2D02731C7}" presName="hierRoot2" presStyleCnt="0">
        <dgm:presLayoutVars>
          <dgm:hierBranch val="init"/>
        </dgm:presLayoutVars>
      </dgm:prSet>
      <dgm:spPr/>
    </dgm:pt>
    <dgm:pt modelId="{DA1EBC05-C1FF-429F-A599-3D739CDCBB24}" type="pres">
      <dgm:prSet presAssocID="{BE31B1FC-5531-4A48-A0E6-81F2D02731C7}" presName="rootComposite" presStyleCnt="0"/>
      <dgm:spPr/>
    </dgm:pt>
    <dgm:pt modelId="{85C2758E-76CE-46C2-A6E9-B71B34B21266}" type="pres">
      <dgm:prSet presAssocID="{BE31B1FC-5531-4A48-A0E6-81F2D02731C7}" presName="rootText" presStyleLbl="node4" presStyleIdx="2" presStyleCnt="4" custLinFactX="-79295" custLinFactNeighborX="-100000" custLinFactNeighborY="-29930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0AC39B8F-DDE6-4862-B47C-8043BF827641}" type="pres">
      <dgm:prSet presAssocID="{BE31B1FC-5531-4A48-A0E6-81F2D02731C7}" presName="rootConnector" presStyleLbl="node4" presStyleIdx="2" presStyleCnt="4"/>
      <dgm:spPr/>
      <dgm:t>
        <a:bodyPr/>
        <a:lstStyle/>
        <a:p>
          <a:endParaRPr lang="sv-SE"/>
        </a:p>
      </dgm:t>
    </dgm:pt>
    <dgm:pt modelId="{BBD114B1-6051-4EF8-8EF5-EAAFD91FCEC0}" type="pres">
      <dgm:prSet presAssocID="{BE31B1FC-5531-4A48-A0E6-81F2D02731C7}" presName="hierChild4" presStyleCnt="0"/>
      <dgm:spPr/>
    </dgm:pt>
    <dgm:pt modelId="{1F5233CB-32E9-4A9B-A7BA-1776AB8DCDBE}" type="pres">
      <dgm:prSet presAssocID="{94C810ED-7C62-425C-81EC-AB93D7EBF361}" presName="Name37" presStyleLbl="parChTrans1D4" presStyleIdx="3" presStyleCnt="5"/>
      <dgm:spPr/>
      <dgm:t>
        <a:bodyPr/>
        <a:lstStyle/>
        <a:p>
          <a:endParaRPr lang="sv-SE"/>
        </a:p>
      </dgm:t>
    </dgm:pt>
    <dgm:pt modelId="{9ED19FFD-A839-4EE2-879E-2F98C14F59C0}" type="pres">
      <dgm:prSet presAssocID="{5D380CDB-2547-4C94-9536-DD401DE1AFEB}" presName="hierRoot2" presStyleCnt="0">
        <dgm:presLayoutVars>
          <dgm:hierBranch val="init"/>
        </dgm:presLayoutVars>
      </dgm:prSet>
      <dgm:spPr/>
    </dgm:pt>
    <dgm:pt modelId="{BF05DDE3-1175-4FC1-BE64-63F292FF8301}" type="pres">
      <dgm:prSet presAssocID="{5D380CDB-2547-4C94-9536-DD401DE1AFEB}" presName="rootComposite" presStyleCnt="0"/>
      <dgm:spPr/>
    </dgm:pt>
    <dgm:pt modelId="{ED676857-C52C-4E9F-ABC0-9E186C8C87EB}" type="pres">
      <dgm:prSet presAssocID="{5D380CDB-2547-4C94-9536-DD401DE1AFEB}" presName="rootText" presStyleLbl="node4" presStyleIdx="3" presStyleCnt="4" custLinFactX="-103138" custLinFactNeighborX="-200000" custLinFactNeighborY="-65292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8E0EC248-5974-4BEA-839B-F8726F99AEB3}" type="pres">
      <dgm:prSet presAssocID="{5D380CDB-2547-4C94-9536-DD401DE1AFEB}" presName="rootConnector" presStyleLbl="node4" presStyleIdx="3" presStyleCnt="4"/>
      <dgm:spPr/>
      <dgm:t>
        <a:bodyPr/>
        <a:lstStyle/>
        <a:p>
          <a:endParaRPr lang="sv-SE"/>
        </a:p>
      </dgm:t>
    </dgm:pt>
    <dgm:pt modelId="{AF256DB7-1589-4C34-8942-60F5F8F7D9DA}" type="pres">
      <dgm:prSet presAssocID="{5D380CDB-2547-4C94-9536-DD401DE1AFEB}" presName="hierChild4" presStyleCnt="0"/>
      <dgm:spPr/>
    </dgm:pt>
    <dgm:pt modelId="{EAA80931-C5E6-4778-9FB4-137C787B7BEA}" type="pres">
      <dgm:prSet presAssocID="{5D380CDB-2547-4C94-9536-DD401DE1AFEB}" presName="hierChild5" presStyleCnt="0"/>
      <dgm:spPr/>
    </dgm:pt>
    <dgm:pt modelId="{120C0024-C03C-4DBC-AF41-D103F850CC5A}" type="pres">
      <dgm:prSet presAssocID="{BE31B1FC-5531-4A48-A0E6-81F2D02731C7}" presName="hierChild5" presStyleCnt="0"/>
      <dgm:spPr/>
    </dgm:pt>
    <dgm:pt modelId="{55CE2A71-2E76-42EC-8614-7BD612AEFED5}" type="pres">
      <dgm:prSet presAssocID="{05F9B87C-356D-4B46-BC02-EB76EAC23976}" presName="hierChild5" presStyleCnt="0"/>
      <dgm:spPr/>
    </dgm:pt>
    <dgm:pt modelId="{7D500332-0561-4877-83E1-98EAB986B0D1}" type="pres">
      <dgm:prSet presAssocID="{5F878636-FE9B-433F-88F9-153E463AA99D}" presName="Name111" presStyleLbl="parChTrans1D4" presStyleIdx="4" presStyleCnt="5"/>
      <dgm:spPr/>
      <dgm:t>
        <a:bodyPr/>
        <a:lstStyle/>
        <a:p>
          <a:endParaRPr lang="sv-SE"/>
        </a:p>
      </dgm:t>
    </dgm:pt>
    <dgm:pt modelId="{792C8A6C-973F-41B9-B4C2-A81E85A025D7}" type="pres">
      <dgm:prSet presAssocID="{AEA3C42C-6B7A-4FDC-8A8C-9893D5C84911}" presName="hierRoot3" presStyleCnt="0">
        <dgm:presLayoutVars>
          <dgm:hierBranch val="init"/>
        </dgm:presLayoutVars>
      </dgm:prSet>
      <dgm:spPr/>
    </dgm:pt>
    <dgm:pt modelId="{39524E70-7423-45C7-940E-0E5EB07D3939}" type="pres">
      <dgm:prSet presAssocID="{AEA3C42C-6B7A-4FDC-8A8C-9893D5C84911}" presName="rootComposite3" presStyleCnt="0"/>
      <dgm:spPr/>
    </dgm:pt>
    <dgm:pt modelId="{FEEF21E8-20C9-464C-B335-AF19D73F993E}" type="pres">
      <dgm:prSet presAssocID="{AEA3C42C-6B7A-4FDC-8A8C-9893D5C84911}" presName="rootText3" presStyleLbl="asst3" presStyleIdx="0" presStyleCnt="1" custLinFactX="-19175" custLinFactNeighborX="-100000" custLinFactNeighborY="-21896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18183557-39A0-4E42-A9A9-ED54DF2A0A1E}" type="pres">
      <dgm:prSet presAssocID="{AEA3C42C-6B7A-4FDC-8A8C-9893D5C84911}" presName="rootConnector3" presStyleLbl="asst3" presStyleIdx="0" presStyleCnt="1"/>
      <dgm:spPr/>
      <dgm:t>
        <a:bodyPr/>
        <a:lstStyle/>
        <a:p>
          <a:endParaRPr lang="sv-SE"/>
        </a:p>
      </dgm:t>
    </dgm:pt>
    <dgm:pt modelId="{923752E1-0F1C-4769-B05F-C41751B2615C}" type="pres">
      <dgm:prSet presAssocID="{AEA3C42C-6B7A-4FDC-8A8C-9893D5C84911}" presName="hierChild6" presStyleCnt="0"/>
      <dgm:spPr/>
    </dgm:pt>
    <dgm:pt modelId="{DF101293-95B1-4135-9503-D658AA6AB6D3}" type="pres">
      <dgm:prSet presAssocID="{AEA3C42C-6B7A-4FDC-8A8C-9893D5C84911}" presName="hierChild7" presStyleCnt="0"/>
      <dgm:spPr/>
    </dgm:pt>
    <dgm:pt modelId="{F8AB4DB3-01BD-4DFE-AE53-E62FEE8B740C}" type="pres">
      <dgm:prSet presAssocID="{9F71523C-9453-45B0-ACEA-9BBC211185B9}" presName="hierChild5" presStyleCnt="0"/>
      <dgm:spPr/>
    </dgm:pt>
    <dgm:pt modelId="{460F6CB5-61CE-4102-B1C9-4A1019D7F48D}" type="pres">
      <dgm:prSet presAssocID="{72E9311F-CFD2-4F50-A01D-8A0317B93E0E}" presName="hierChild3" presStyleCnt="0"/>
      <dgm:spPr/>
    </dgm:pt>
  </dgm:ptLst>
  <dgm:cxnLst>
    <dgm:cxn modelId="{911CBAB4-7DA0-456C-A902-EC0ABCF5962C}" srcId="{9F71523C-9453-45B0-ACEA-9BBC211185B9}" destId="{319C9C44-BA0F-4A66-8070-C630E4B4D22B}" srcOrd="2" destOrd="0" parTransId="{1EE43303-4A99-430C-B44D-5DD7F8CB81B1}" sibTransId="{98A89E88-CB7A-47A6-A6E4-BF2122ECA4EF}"/>
    <dgm:cxn modelId="{A5CF9C13-3E9A-430F-8F12-B291C7BFE724}" type="presOf" srcId="{E1AC15D4-91F6-4452-BE34-BAE1C5D617C4}" destId="{A28BA982-9DDF-45D4-901B-BC2665324E62}" srcOrd="0" destOrd="0" presId="urn:microsoft.com/office/officeart/2005/8/layout/orgChart1"/>
    <dgm:cxn modelId="{5B09301C-211B-4105-9BC5-0280202560F7}" type="presOf" srcId="{EE78A127-BD93-4824-8044-7A3F4C301E2A}" destId="{9D1DE8D0-A140-44AE-9888-48830A5EC2F5}" srcOrd="0" destOrd="0" presId="urn:microsoft.com/office/officeart/2005/8/layout/orgChart1"/>
    <dgm:cxn modelId="{CD59029A-064A-4C99-B845-65D285775959}" type="presOf" srcId="{AEA3C42C-6B7A-4FDC-8A8C-9893D5C84911}" destId="{18183557-39A0-4E42-A9A9-ED54DF2A0A1E}" srcOrd="1" destOrd="0" presId="urn:microsoft.com/office/officeart/2005/8/layout/orgChart1"/>
    <dgm:cxn modelId="{20C3B646-9938-4680-A9B7-679D19662A13}" type="presOf" srcId="{1EE43303-4A99-430C-B44D-5DD7F8CB81B1}" destId="{027B4E07-4EBC-4BC8-8317-6DB4A19FFB89}" srcOrd="0" destOrd="0" presId="urn:microsoft.com/office/officeart/2005/8/layout/orgChart1"/>
    <dgm:cxn modelId="{A2AF9C63-2E7C-4403-AE14-1C4B6F033328}" srcId="{05F9B87C-356D-4B46-BC02-EB76EAC23976}" destId="{C6F06078-CB0E-4632-9369-3299394AC368}" srcOrd="0" destOrd="0" parTransId="{52D9D92E-82EB-4924-846B-A491803F7779}" sibTransId="{DF375D4D-36EC-4B97-942F-8047305620B0}"/>
    <dgm:cxn modelId="{59896464-DB45-46B3-9D86-59567C7BDFEE}" type="presOf" srcId="{05F9B87C-356D-4B46-BC02-EB76EAC23976}" destId="{31EA975D-3AA0-4757-B811-37841E7F7FF9}" srcOrd="0" destOrd="0" presId="urn:microsoft.com/office/officeart/2005/8/layout/orgChart1"/>
    <dgm:cxn modelId="{64CAB7D2-519E-4AC2-B20A-756EDDB256A6}" type="presOf" srcId="{F9384798-D48A-41A5-A7F2-961A11627C76}" destId="{8E744839-5301-4793-A4F7-C7D05FDD0BE9}" srcOrd="0" destOrd="0" presId="urn:microsoft.com/office/officeart/2005/8/layout/orgChart1"/>
    <dgm:cxn modelId="{24000F99-488E-4621-AAC8-D3D24552B74A}" type="presOf" srcId="{955F4996-DC0D-4A39-932C-45EAD159D5A3}" destId="{F73A833E-6CC0-4DEB-BB65-39C45BEEC43B}" srcOrd="1" destOrd="0" presId="urn:microsoft.com/office/officeart/2005/8/layout/orgChart1"/>
    <dgm:cxn modelId="{E6BFA7CA-F46B-415D-9185-1A0B0B9AE8BE}" srcId="{9F71523C-9453-45B0-ACEA-9BBC211185B9}" destId="{EDF35CB6-5DF8-4C87-A1F3-C5705263F0E5}" srcOrd="1" destOrd="0" parTransId="{76DECDD6-1AA1-49C8-A354-35F30024FCBF}" sibTransId="{E958C694-8373-4269-BB2B-7EF009200305}"/>
    <dgm:cxn modelId="{36AD027C-D63A-40BB-9A97-A85A6B031801}" type="presOf" srcId="{9F71523C-9453-45B0-ACEA-9BBC211185B9}" destId="{D4650B56-CA49-4E49-83AC-028ACB9F1C41}" srcOrd="1" destOrd="0" presId="urn:microsoft.com/office/officeart/2005/8/layout/orgChart1"/>
    <dgm:cxn modelId="{B2B68EE3-BB14-490D-868A-BD57B8BC8B82}" type="presOf" srcId="{BE31B1FC-5531-4A48-A0E6-81F2D02731C7}" destId="{85C2758E-76CE-46C2-A6E9-B71B34B21266}" srcOrd="0" destOrd="0" presId="urn:microsoft.com/office/officeart/2005/8/layout/orgChart1"/>
    <dgm:cxn modelId="{268392AA-ED8D-4167-A02A-6ED5119D1244}" type="presOf" srcId="{7C4B5EBA-65D0-4F54-B1C6-204DB297708A}" destId="{96B5F920-62D9-430F-AA04-51D2988925FE}" srcOrd="0" destOrd="0" presId="urn:microsoft.com/office/officeart/2005/8/layout/orgChart1"/>
    <dgm:cxn modelId="{3C0485CF-CAAF-4E06-AF94-15AA5A231E24}" type="presOf" srcId="{BB327A50-BDFB-4F10-8F71-F6257D229655}" destId="{2F95B82E-27DF-4F0B-AEC0-E782E81BEEBB}" srcOrd="0" destOrd="0" presId="urn:microsoft.com/office/officeart/2005/8/layout/orgChart1"/>
    <dgm:cxn modelId="{E92CF192-580A-4615-BA67-F3068A5A6399}" srcId="{72E9311F-CFD2-4F50-A01D-8A0317B93E0E}" destId="{9F71523C-9453-45B0-ACEA-9BBC211185B9}" srcOrd="0" destOrd="0" parTransId="{EE78A127-BD93-4824-8044-7A3F4C301E2A}" sibTransId="{30BBE4E7-6BBD-4939-9A26-C52B211E3211}"/>
    <dgm:cxn modelId="{BCCB480C-1161-4039-ACA9-E8C118A5E901}" type="presOf" srcId="{EDF35CB6-5DF8-4C87-A1F3-C5705263F0E5}" destId="{2A39AE0D-2998-4C6A-9D55-F136A3227F64}" srcOrd="0" destOrd="0" presId="urn:microsoft.com/office/officeart/2005/8/layout/orgChart1"/>
    <dgm:cxn modelId="{657B9D2C-1CF6-4559-BA3A-14C47FBDC5D4}" type="presOf" srcId="{C6F06078-CB0E-4632-9369-3299394AC368}" destId="{1CB42FB7-CB90-46FE-91AA-31B079D17D38}" srcOrd="0" destOrd="0" presId="urn:microsoft.com/office/officeart/2005/8/layout/orgChart1"/>
    <dgm:cxn modelId="{4A29EDB3-1397-4A15-A0F4-286E3EA195C7}" srcId="{87A57540-88CC-4140-957B-34B63DB09D1B}" destId="{72E9311F-CFD2-4F50-A01D-8A0317B93E0E}" srcOrd="0" destOrd="0" parTransId="{A731E962-C77C-4ADC-B586-98995D7E8C6E}" sibTransId="{4D1373AD-38DD-4FE5-8971-A72DFAFAAA9F}"/>
    <dgm:cxn modelId="{BA2DDF9D-C7A7-4A9B-8DD0-6F46369622C7}" type="presOf" srcId="{72E9311F-CFD2-4F50-A01D-8A0317B93E0E}" destId="{BEEB49C4-A8D1-4BB4-9AE7-93F6CC5966FD}" srcOrd="1" destOrd="0" presId="urn:microsoft.com/office/officeart/2005/8/layout/orgChart1"/>
    <dgm:cxn modelId="{C9A49ECB-FE2B-4D01-BD0C-17AAB22A2F60}" type="presOf" srcId="{72E9311F-CFD2-4F50-A01D-8A0317B93E0E}" destId="{BEBB0FB8-D123-4FA2-9B9A-276A6E37166E}" srcOrd="0" destOrd="0" presId="urn:microsoft.com/office/officeart/2005/8/layout/orgChart1"/>
    <dgm:cxn modelId="{91D66913-7F0D-402B-84DC-63E0017A5400}" type="presOf" srcId="{BE31B1FC-5531-4A48-A0E6-81F2D02731C7}" destId="{0AC39B8F-DDE6-4862-B47C-8043BF827641}" srcOrd="1" destOrd="0" presId="urn:microsoft.com/office/officeart/2005/8/layout/orgChart1"/>
    <dgm:cxn modelId="{37734D43-1AF9-414C-9188-348188EA4E06}" type="presOf" srcId="{5F878636-FE9B-433F-88F9-153E463AA99D}" destId="{7D500332-0561-4877-83E1-98EAB986B0D1}" srcOrd="0" destOrd="0" presId="urn:microsoft.com/office/officeart/2005/8/layout/orgChart1"/>
    <dgm:cxn modelId="{DEF18B6C-48E4-4434-BCD7-30E852E99094}" type="presOf" srcId="{AEA3C42C-6B7A-4FDC-8A8C-9893D5C84911}" destId="{FEEF21E8-20C9-464C-B335-AF19D73F993E}" srcOrd="0" destOrd="0" presId="urn:microsoft.com/office/officeart/2005/8/layout/orgChart1"/>
    <dgm:cxn modelId="{1B9432FD-C88B-482C-9A15-952BAB9265B6}" type="presOf" srcId="{52D9D92E-82EB-4924-846B-A491803F7779}" destId="{FC62B6B3-EDA3-4BF1-A015-952442FC093A}" srcOrd="0" destOrd="0" presId="urn:microsoft.com/office/officeart/2005/8/layout/orgChart1"/>
    <dgm:cxn modelId="{BBCA6C4C-AED4-45FC-849C-98E51FA9E095}" type="presOf" srcId="{05F9B87C-356D-4B46-BC02-EB76EAC23976}" destId="{65E3C7FE-9E4D-4D11-BFF9-20A1A925AE5C}" srcOrd="1" destOrd="0" presId="urn:microsoft.com/office/officeart/2005/8/layout/orgChart1"/>
    <dgm:cxn modelId="{DC446CE2-D574-4B14-B82C-0146ABD1E68C}" type="presOf" srcId="{5D380CDB-2547-4C94-9536-DD401DE1AFEB}" destId="{ED676857-C52C-4E9F-ABC0-9E186C8C87EB}" srcOrd="0" destOrd="0" presId="urn:microsoft.com/office/officeart/2005/8/layout/orgChart1"/>
    <dgm:cxn modelId="{00867BC4-8BFC-4A4C-BFF5-D8CF83AA0517}" type="presOf" srcId="{319C9C44-BA0F-4A66-8070-C630E4B4D22B}" destId="{A857FF94-F0AC-4E87-B3B1-34BABABA8D2B}" srcOrd="0" destOrd="0" presId="urn:microsoft.com/office/officeart/2005/8/layout/orgChart1"/>
    <dgm:cxn modelId="{9602B3A9-502D-485C-969A-22FB5EE9DEB2}" srcId="{9F71523C-9453-45B0-ACEA-9BBC211185B9}" destId="{F9384798-D48A-41A5-A7F2-961A11627C76}" srcOrd="0" destOrd="0" parTransId="{E1AC15D4-91F6-4452-BE34-BAE1C5D617C4}" sibTransId="{0D338164-EE75-4197-8D0E-013E028AD0AE}"/>
    <dgm:cxn modelId="{45603FB5-3554-4A3E-999D-0929AF153EB1}" type="presOf" srcId="{87A57540-88CC-4140-957B-34B63DB09D1B}" destId="{F4FD2B2A-910E-4D60-B118-A16D9D988A8A}" srcOrd="0" destOrd="0" presId="urn:microsoft.com/office/officeart/2005/8/layout/orgChart1"/>
    <dgm:cxn modelId="{6A2428D6-B6E8-4584-A734-D15DADB94E06}" srcId="{05F9B87C-356D-4B46-BC02-EB76EAC23976}" destId="{BE31B1FC-5531-4A48-A0E6-81F2D02731C7}" srcOrd="1" destOrd="0" parTransId="{BB327A50-BDFB-4F10-8F71-F6257D229655}" sibTransId="{679A2CC9-F4B3-4053-8241-32E5EF793ABB}"/>
    <dgm:cxn modelId="{5914C8CD-CFEA-47BA-8567-6C5E77739A4E}" type="presOf" srcId="{76DECDD6-1AA1-49C8-A354-35F30024FCBF}" destId="{7FE7FDD2-85B1-442D-924F-C88C94F94F4B}" srcOrd="0" destOrd="0" presId="urn:microsoft.com/office/officeart/2005/8/layout/orgChart1"/>
    <dgm:cxn modelId="{E02937A2-D74E-4606-973B-9BD664624915}" srcId="{BE31B1FC-5531-4A48-A0E6-81F2D02731C7}" destId="{5D380CDB-2547-4C94-9536-DD401DE1AFEB}" srcOrd="0" destOrd="0" parTransId="{94C810ED-7C62-425C-81EC-AB93D7EBF361}" sibTransId="{59D18CFA-9BBA-46D9-9A16-B6468FA9A329}"/>
    <dgm:cxn modelId="{6D4B1AFE-8977-4748-AE4C-F61476F8E69C}" type="presOf" srcId="{C6F06078-CB0E-4632-9369-3299394AC368}" destId="{FB6EC242-EA75-44F6-A589-7DBCE76EF4A0}" srcOrd="1" destOrd="0" presId="urn:microsoft.com/office/officeart/2005/8/layout/orgChart1"/>
    <dgm:cxn modelId="{8A30F882-00D6-43ED-AEE3-89518103452F}" srcId="{05F9B87C-356D-4B46-BC02-EB76EAC23976}" destId="{AEA3C42C-6B7A-4FDC-8A8C-9893D5C84911}" srcOrd="2" destOrd="0" parTransId="{5F878636-FE9B-433F-88F9-153E463AA99D}" sibTransId="{14874328-5CC4-492A-8344-9C2F2123E25B}"/>
    <dgm:cxn modelId="{496A2980-8705-4DA0-A90F-DE93039C32CE}" srcId="{9F71523C-9453-45B0-ACEA-9BBC211185B9}" destId="{05F9B87C-356D-4B46-BC02-EB76EAC23976}" srcOrd="3" destOrd="0" parTransId="{11E2D382-40B0-4583-BED6-1D88B95C83B8}" sibTransId="{63B790AC-F406-4460-A6CC-FE835481593D}"/>
    <dgm:cxn modelId="{3667A64D-459C-4F21-A1D0-3AC25C779674}" srcId="{C6F06078-CB0E-4632-9369-3299394AC368}" destId="{955F4996-DC0D-4A39-932C-45EAD159D5A3}" srcOrd="0" destOrd="0" parTransId="{7C4B5EBA-65D0-4F54-B1C6-204DB297708A}" sibTransId="{4044CC7F-DBA6-4436-9956-C79618343CF8}"/>
    <dgm:cxn modelId="{87D2D494-716B-4E7B-82A2-74DED4CFFE12}" type="presOf" srcId="{11E2D382-40B0-4583-BED6-1D88B95C83B8}" destId="{A5F1C5BA-BE24-4FD8-A429-261CC818E31C}" srcOrd="0" destOrd="0" presId="urn:microsoft.com/office/officeart/2005/8/layout/orgChart1"/>
    <dgm:cxn modelId="{36190F82-B103-47D1-91EA-CBB5510A17E0}" type="presOf" srcId="{955F4996-DC0D-4A39-932C-45EAD159D5A3}" destId="{1CA53D67-5EDF-4444-9CB1-4D348568654A}" srcOrd="0" destOrd="0" presId="urn:microsoft.com/office/officeart/2005/8/layout/orgChart1"/>
    <dgm:cxn modelId="{C5D5A724-105B-46E2-AC7F-BA713B937D81}" type="presOf" srcId="{9F71523C-9453-45B0-ACEA-9BBC211185B9}" destId="{9ED83A0A-CE53-4E74-B277-832CDA18616D}" srcOrd="0" destOrd="0" presId="urn:microsoft.com/office/officeart/2005/8/layout/orgChart1"/>
    <dgm:cxn modelId="{73EE0269-31C9-40E6-92AD-A6C10C8DDE7E}" type="presOf" srcId="{EDF35CB6-5DF8-4C87-A1F3-C5705263F0E5}" destId="{643056A9-6247-4D3B-9E41-AB8FF1BE28EE}" srcOrd="1" destOrd="0" presId="urn:microsoft.com/office/officeart/2005/8/layout/orgChart1"/>
    <dgm:cxn modelId="{D2E90DC3-ACDE-492F-86B1-FB25E09A8430}" type="presOf" srcId="{319C9C44-BA0F-4A66-8070-C630E4B4D22B}" destId="{7DCFD3EB-898F-4E40-ACAF-2FC83A64B4DD}" srcOrd="1" destOrd="0" presId="urn:microsoft.com/office/officeart/2005/8/layout/orgChart1"/>
    <dgm:cxn modelId="{82272706-8558-4D1B-9316-68E473EE4AC5}" type="presOf" srcId="{94C810ED-7C62-425C-81EC-AB93D7EBF361}" destId="{1F5233CB-32E9-4A9B-A7BA-1776AB8DCDBE}" srcOrd="0" destOrd="0" presId="urn:microsoft.com/office/officeart/2005/8/layout/orgChart1"/>
    <dgm:cxn modelId="{5F5E9DAC-CBE2-49DB-A704-5DFF3CEA74C2}" type="presOf" srcId="{F9384798-D48A-41A5-A7F2-961A11627C76}" destId="{57544E3C-9F18-43FB-BB49-F2745D974B2C}" srcOrd="1" destOrd="0" presId="urn:microsoft.com/office/officeart/2005/8/layout/orgChart1"/>
    <dgm:cxn modelId="{6BA1594E-CDD9-444B-BA54-C020F2497E3C}" type="presOf" srcId="{5D380CDB-2547-4C94-9536-DD401DE1AFEB}" destId="{8E0EC248-5974-4BEA-839B-F8726F99AEB3}" srcOrd="1" destOrd="0" presId="urn:microsoft.com/office/officeart/2005/8/layout/orgChart1"/>
    <dgm:cxn modelId="{BEFB238B-B176-41F4-94D8-9CB2FAB74FD1}" type="presParOf" srcId="{F4FD2B2A-910E-4D60-B118-A16D9D988A8A}" destId="{4E1F3EDB-4E91-49D5-9F25-A860AB4FE9BB}" srcOrd="0" destOrd="0" presId="urn:microsoft.com/office/officeart/2005/8/layout/orgChart1"/>
    <dgm:cxn modelId="{B5D33874-1CC7-4AE0-AC5B-E5F8C518B356}" type="presParOf" srcId="{4E1F3EDB-4E91-49D5-9F25-A860AB4FE9BB}" destId="{17219C72-D46E-45AE-8B8E-1B2BE6495B62}" srcOrd="0" destOrd="0" presId="urn:microsoft.com/office/officeart/2005/8/layout/orgChart1"/>
    <dgm:cxn modelId="{C0D9EF0F-3EFE-4501-9A90-96827D74AECD}" type="presParOf" srcId="{17219C72-D46E-45AE-8B8E-1B2BE6495B62}" destId="{BEBB0FB8-D123-4FA2-9B9A-276A6E37166E}" srcOrd="0" destOrd="0" presId="urn:microsoft.com/office/officeart/2005/8/layout/orgChart1"/>
    <dgm:cxn modelId="{C3EB33D0-A7B0-4597-B447-3212116601A8}" type="presParOf" srcId="{17219C72-D46E-45AE-8B8E-1B2BE6495B62}" destId="{BEEB49C4-A8D1-4BB4-9AE7-93F6CC5966FD}" srcOrd="1" destOrd="0" presId="urn:microsoft.com/office/officeart/2005/8/layout/orgChart1"/>
    <dgm:cxn modelId="{2C273FC1-507D-4730-85D8-6C759CC3E7DB}" type="presParOf" srcId="{4E1F3EDB-4E91-49D5-9F25-A860AB4FE9BB}" destId="{B6871C47-CCA0-44E6-A136-DFAB1CB54D5B}" srcOrd="1" destOrd="0" presId="urn:microsoft.com/office/officeart/2005/8/layout/orgChart1"/>
    <dgm:cxn modelId="{F5C00877-C056-4C03-912E-59A9597295D8}" type="presParOf" srcId="{B6871C47-CCA0-44E6-A136-DFAB1CB54D5B}" destId="{9D1DE8D0-A140-44AE-9888-48830A5EC2F5}" srcOrd="0" destOrd="0" presId="urn:microsoft.com/office/officeart/2005/8/layout/orgChart1"/>
    <dgm:cxn modelId="{1BC8D226-494C-40B7-9C0C-7A833D230702}" type="presParOf" srcId="{B6871C47-CCA0-44E6-A136-DFAB1CB54D5B}" destId="{F3E3BDAC-1BEB-4E29-BE35-8BCBFD56921C}" srcOrd="1" destOrd="0" presId="urn:microsoft.com/office/officeart/2005/8/layout/orgChart1"/>
    <dgm:cxn modelId="{9F211A13-1D3C-44F0-8AB8-1B72D42C7F47}" type="presParOf" srcId="{F3E3BDAC-1BEB-4E29-BE35-8BCBFD56921C}" destId="{81F8A52E-2884-44F6-A492-FC361DBA71C1}" srcOrd="0" destOrd="0" presId="urn:microsoft.com/office/officeart/2005/8/layout/orgChart1"/>
    <dgm:cxn modelId="{5C31ABE4-5F12-4F56-98F8-8A02C76ACE5C}" type="presParOf" srcId="{81F8A52E-2884-44F6-A492-FC361DBA71C1}" destId="{9ED83A0A-CE53-4E74-B277-832CDA18616D}" srcOrd="0" destOrd="0" presId="urn:microsoft.com/office/officeart/2005/8/layout/orgChart1"/>
    <dgm:cxn modelId="{1824CD9D-FFE3-4C19-AE10-F22DBEB0B667}" type="presParOf" srcId="{81F8A52E-2884-44F6-A492-FC361DBA71C1}" destId="{D4650B56-CA49-4E49-83AC-028ACB9F1C41}" srcOrd="1" destOrd="0" presId="urn:microsoft.com/office/officeart/2005/8/layout/orgChart1"/>
    <dgm:cxn modelId="{A8258FA9-A849-4DCE-B10F-E60C7CD5E2CA}" type="presParOf" srcId="{F3E3BDAC-1BEB-4E29-BE35-8BCBFD56921C}" destId="{BA59B125-93DB-4892-A5FB-D555E264C5C3}" srcOrd="1" destOrd="0" presId="urn:microsoft.com/office/officeart/2005/8/layout/orgChart1"/>
    <dgm:cxn modelId="{670BDA7F-717E-4D3D-BA62-FAA26B599D60}" type="presParOf" srcId="{BA59B125-93DB-4892-A5FB-D555E264C5C3}" destId="{A28BA982-9DDF-45D4-901B-BC2665324E62}" srcOrd="0" destOrd="0" presId="urn:microsoft.com/office/officeart/2005/8/layout/orgChart1"/>
    <dgm:cxn modelId="{682192F4-0041-47C2-B535-5AC7AA1A60D2}" type="presParOf" srcId="{BA59B125-93DB-4892-A5FB-D555E264C5C3}" destId="{FF308E3F-FA65-4920-B624-843F87D403C3}" srcOrd="1" destOrd="0" presId="urn:microsoft.com/office/officeart/2005/8/layout/orgChart1"/>
    <dgm:cxn modelId="{75D63001-F348-49EA-A660-9192F132EAED}" type="presParOf" srcId="{FF308E3F-FA65-4920-B624-843F87D403C3}" destId="{8F935144-C97C-407A-A897-437045BB2395}" srcOrd="0" destOrd="0" presId="urn:microsoft.com/office/officeart/2005/8/layout/orgChart1"/>
    <dgm:cxn modelId="{F792F57E-8CA9-4081-868A-0BF9BD1A00A5}" type="presParOf" srcId="{8F935144-C97C-407A-A897-437045BB2395}" destId="{8E744839-5301-4793-A4F7-C7D05FDD0BE9}" srcOrd="0" destOrd="0" presId="urn:microsoft.com/office/officeart/2005/8/layout/orgChart1"/>
    <dgm:cxn modelId="{B3FB853F-8085-4BC2-AAD6-B1F172606B72}" type="presParOf" srcId="{8F935144-C97C-407A-A897-437045BB2395}" destId="{57544E3C-9F18-43FB-BB49-F2745D974B2C}" srcOrd="1" destOrd="0" presId="urn:microsoft.com/office/officeart/2005/8/layout/orgChart1"/>
    <dgm:cxn modelId="{D2BAA381-29DF-4736-99CC-676CD3E9B27F}" type="presParOf" srcId="{FF308E3F-FA65-4920-B624-843F87D403C3}" destId="{D845D56C-013D-459A-992A-C5646D13777D}" srcOrd="1" destOrd="0" presId="urn:microsoft.com/office/officeart/2005/8/layout/orgChart1"/>
    <dgm:cxn modelId="{75A2AE92-EDE8-4560-9E3D-823A6E1E3A47}" type="presParOf" srcId="{FF308E3F-FA65-4920-B624-843F87D403C3}" destId="{14285503-5003-4FB6-96F4-416F4AABC147}" srcOrd="2" destOrd="0" presId="urn:microsoft.com/office/officeart/2005/8/layout/orgChart1"/>
    <dgm:cxn modelId="{0153A234-5E8A-4CE4-B463-52A3E4C9101F}" type="presParOf" srcId="{BA59B125-93DB-4892-A5FB-D555E264C5C3}" destId="{7FE7FDD2-85B1-442D-924F-C88C94F94F4B}" srcOrd="2" destOrd="0" presId="urn:microsoft.com/office/officeart/2005/8/layout/orgChart1"/>
    <dgm:cxn modelId="{27170B37-EA9D-4163-A3DB-09B9FA9B7C65}" type="presParOf" srcId="{BA59B125-93DB-4892-A5FB-D555E264C5C3}" destId="{0EDACEE4-85A6-4E92-B9AC-97FA988F8A17}" srcOrd="3" destOrd="0" presId="urn:microsoft.com/office/officeart/2005/8/layout/orgChart1"/>
    <dgm:cxn modelId="{60CD6CA3-DD14-42C4-A2D6-79EC3379311B}" type="presParOf" srcId="{0EDACEE4-85A6-4E92-B9AC-97FA988F8A17}" destId="{46E2FFC7-0D99-4B7D-91A0-8C86EA02C8F1}" srcOrd="0" destOrd="0" presId="urn:microsoft.com/office/officeart/2005/8/layout/orgChart1"/>
    <dgm:cxn modelId="{ED780658-E121-48E1-83EF-BBD6090B465D}" type="presParOf" srcId="{46E2FFC7-0D99-4B7D-91A0-8C86EA02C8F1}" destId="{2A39AE0D-2998-4C6A-9D55-F136A3227F64}" srcOrd="0" destOrd="0" presId="urn:microsoft.com/office/officeart/2005/8/layout/orgChart1"/>
    <dgm:cxn modelId="{8B78FC27-8525-4B38-84C0-C3992236655D}" type="presParOf" srcId="{46E2FFC7-0D99-4B7D-91A0-8C86EA02C8F1}" destId="{643056A9-6247-4D3B-9E41-AB8FF1BE28EE}" srcOrd="1" destOrd="0" presId="urn:microsoft.com/office/officeart/2005/8/layout/orgChart1"/>
    <dgm:cxn modelId="{1DC8F13E-FD3B-493D-83CB-7A284E3B8401}" type="presParOf" srcId="{0EDACEE4-85A6-4E92-B9AC-97FA988F8A17}" destId="{29BDFE29-11B7-493D-9F9B-4F5F1BD405D7}" srcOrd="1" destOrd="0" presId="urn:microsoft.com/office/officeart/2005/8/layout/orgChart1"/>
    <dgm:cxn modelId="{D5F262FD-D2E8-4ECA-A3EE-2D322A55E153}" type="presParOf" srcId="{0EDACEE4-85A6-4E92-B9AC-97FA988F8A17}" destId="{282A9046-BC44-4A55-B67D-740D3BCCD196}" srcOrd="2" destOrd="0" presId="urn:microsoft.com/office/officeart/2005/8/layout/orgChart1"/>
    <dgm:cxn modelId="{BEE0013B-0696-4BCA-BF12-DDF8F2D853EF}" type="presParOf" srcId="{BA59B125-93DB-4892-A5FB-D555E264C5C3}" destId="{027B4E07-4EBC-4BC8-8317-6DB4A19FFB89}" srcOrd="4" destOrd="0" presId="urn:microsoft.com/office/officeart/2005/8/layout/orgChart1"/>
    <dgm:cxn modelId="{070B2780-6C5B-4389-8F1F-81E20F4E72F9}" type="presParOf" srcId="{BA59B125-93DB-4892-A5FB-D555E264C5C3}" destId="{AAD64080-7154-406F-8C7F-C49AA2E60CB4}" srcOrd="5" destOrd="0" presId="urn:microsoft.com/office/officeart/2005/8/layout/orgChart1"/>
    <dgm:cxn modelId="{D420EC32-A6F5-4619-AAFD-639A590EE28D}" type="presParOf" srcId="{AAD64080-7154-406F-8C7F-C49AA2E60CB4}" destId="{CC07EBE1-81BF-428C-B2A9-C853C19CA4CF}" srcOrd="0" destOrd="0" presId="urn:microsoft.com/office/officeart/2005/8/layout/orgChart1"/>
    <dgm:cxn modelId="{05F141DA-1C00-45C2-A540-7A7E6760DAB4}" type="presParOf" srcId="{CC07EBE1-81BF-428C-B2A9-C853C19CA4CF}" destId="{A857FF94-F0AC-4E87-B3B1-34BABABA8D2B}" srcOrd="0" destOrd="0" presId="urn:microsoft.com/office/officeart/2005/8/layout/orgChart1"/>
    <dgm:cxn modelId="{FE40E032-D748-4868-8D34-E263DE6B90F1}" type="presParOf" srcId="{CC07EBE1-81BF-428C-B2A9-C853C19CA4CF}" destId="{7DCFD3EB-898F-4E40-ACAF-2FC83A64B4DD}" srcOrd="1" destOrd="0" presId="urn:microsoft.com/office/officeart/2005/8/layout/orgChart1"/>
    <dgm:cxn modelId="{058D4FFE-60C4-49C3-8701-F10A03D0DE60}" type="presParOf" srcId="{AAD64080-7154-406F-8C7F-C49AA2E60CB4}" destId="{A29F0B0D-AB59-4F71-A99D-DCBA844E4194}" srcOrd="1" destOrd="0" presId="urn:microsoft.com/office/officeart/2005/8/layout/orgChart1"/>
    <dgm:cxn modelId="{92D9BBFB-814A-48DC-B074-784CA8EEB946}" type="presParOf" srcId="{AAD64080-7154-406F-8C7F-C49AA2E60CB4}" destId="{79936644-4E1C-4415-A4C2-774649741839}" srcOrd="2" destOrd="0" presId="urn:microsoft.com/office/officeart/2005/8/layout/orgChart1"/>
    <dgm:cxn modelId="{1218F828-7DDC-4680-A5B1-82735B7D3F25}" type="presParOf" srcId="{BA59B125-93DB-4892-A5FB-D555E264C5C3}" destId="{A5F1C5BA-BE24-4FD8-A429-261CC818E31C}" srcOrd="6" destOrd="0" presId="urn:microsoft.com/office/officeart/2005/8/layout/orgChart1"/>
    <dgm:cxn modelId="{3AF92823-96B9-4727-910D-9D78EB1240A0}" type="presParOf" srcId="{BA59B125-93DB-4892-A5FB-D555E264C5C3}" destId="{8627C2C8-8CA6-4A66-9007-69CB9EC2D3AE}" srcOrd="7" destOrd="0" presId="urn:microsoft.com/office/officeart/2005/8/layout/orgChart1"/>
    <dgm:cxn modelId="{6A8A2F8A-E847-46BF-B08B-264F8804FEFB}" type="presParOf" srcId="{8627C2C8-8CA6-4A66-9007-69CB9EC2D3AE}" destId="{2E0F69D2-D10D-4D2B-8A3F-ABC183D54C3D}" srcOrd="0" destOrd="0" presId="urn:microsoft.com/office/officeart/2005/8/layout/orgChart1"/>
    <dgm:cxn modelId="{8188F06C-C9A2-495C-ADFE-9A3D4B42C27C}" type="presParOf" srcId="{2E0F69D2-D10D-4D2B-8A3F-ABC183D54C3D}" destId="{31EA975D-3AA0-4757-B811-37841E7F7FF9}" srcOrd="0" destOrd="0" presId="urn:microsoft.com/office/officeart/2005/8/layout/orgChart1"/>
    <dgm:cxn modelId="{301B6E0D-C3AE-40FC-ADED-93AFFB17BF35}" type="presParOf" srcId="{2E0F69D2-D10D-4D2B-8A3F-ABC183D54C3D}" destId="{65E3C7FE-9E4D-4D11-BFF9-20A1A925AE5C}" srcOrd="1" destOrd="0" presId="urn:microsoft.com/office/officeart/2005/8/layout/orgChart1"/>
    <dgm:cxn modelId="{74D96647-F8DB-402B-8CE6-C6662672322F}" type="presParOf" srcId="{8627C2C8-8CA6-4A66-9007-69CB9EC2D3AE}" destId="{E8A495D4-3518-45DF-A62B-14517CBCCA4A}" srcOrd="1" destOrd="0" presId="urn:microsoft.com/office/officeart/2005/8/layout/orgChart1"/>
    <dgm:cxn modelId="{28FAF300-EA31-4AEC-AF2A-C9C6E30882CA}" type="presParOf" srcId="{E8A495D4-3518-45DF-A62B-14517CBCCA4A}" destId="{FC62B6B3-EDA3-4BF1-A015-952442FC093A}" srcOrd="0" destOrd="0" presId="urn:microsoft.com/office/officeart/2005/8/layout/orgChart1"/>
    <dgm:cxn modelId="{32142218-C814-4411-A5E1-CF6AEF8E5933}" type="presParOf" srcId="{E8A495D4-3518-45DF-A62B-14517CBCCA4A}" destId="{8CBA0764-AB23-4070-ACEA-A82B890F737A}" srcOrd="1" destOrd="0" presId="urn:microsoft.com/office/officeart/2005/8/layout/orgChart1"/>
    <dgm:cxn modelId="{9A10CC13-5043-4338-B02F-2B0354D990CA}" type="presParOf" srcId="{8CBA0764-AB23-4070-ACEA-A82B890F737A}" destId="{3710518C-B918-4849-84EB-ABC473993972}" srcOrd="0" destOrd="0" presId="urn:microsoft.com/office/officeart/2005/8/layout/orgChart1"/>
    <dgm:cxn modelId="{FF5C6E36-1949-4527-AA06-04A7800C8281}" type="presParOf" srcId="{3710518C-B918-4849-84EB-ABC473993972}" destId="{1CB42FB7-CB90-46FE-91AA-31B079D17D38}" srcOrd="0" destOrd="0" presId="urn:microsoft.com/office/officeart/2005/8/layout/orgChart1"/>
    <dgm:cxn modelId="{3F0A6D4D-972D-4BB1-AA69-51D280AE1C3F}" type="presParOf" srcId="{3710518C-B918-4849-84EB-ABC473993972}" destId="{FB6EC242-EA75-44F6-A589-7DBCE76EF4A0}" srcOrd="1" destOrd="0" presId="urn:microsoft.com/office/officeart/2005/8/layout/orgChart1"/>
    <dgm:cxn modelId="{EBB472B5-8DE4-4104-873F-0C2C846AFA39}" type="presParOf" srcId="{8CBA0764-AB23-4070-ACEA-A82B890F737A}" destId="{740124C8-982B-4D96-82C1-49ECD51EB0BA}" srcOrd="1" destOrd="0" presId="urn:microsoft.com/office/officeart/2005/8/layout/orgChart1"/>
    <dgm:cxn modelId="{65B5DEB1-F40B-4985-AB78-EB6812640DA4}" type="presParOf" srcId="{740124C8-982B-4D96-82C1-49ECD51EB0BA}" destId="{96B5F920-62D9-430F-AA04-51D2988925FE}" srcOrd="0" destOrd="0" presId="urn:microsoft.com/office/officeart/2005/8/layout/orgChart1"/>
    <dgm:cxn modelId="{02083C64-A907-49DF-8E81-4681D6E69A89}" type="presParOf" srcId="{740124C8-982B-4D96-82C1-49ECD51EB0BA}" destId="{4133C971-A2CC-4D53-BDFF-99EECF44BEE5}" srcOrd="1" destOrd="0" presId="urn:microsoft.com/office/officeart/2005/8/layout/orgChart1"/>
    <dgm:cxn modelId="{8485E1D6-E2E1-4521-82E2-C039F79213E2}" type="presParOf" srcId="{4133C971-A2CC-4D53-BDFF-99EECF44BEE5}" destId="{516F620F-B699-4254-9890-7EA14E8A6230}" srcOrd="0" destOrd="0" presId="urn:microsoft.com/office/officeart/2005/8/layout/orgChart1"/>
    <dgm:cxn modelId="{5562818B-B649-4342-A919-82CEE2886625}" type="presParOf" srcId="{516F620F-B699-4254-9890-7EA14E8A6230}" destId="{1CA53D67-5EDF-4444-9CB1-4D348568654A}" srcOrd="0" destOrd="0" presId="urn:microsoft.com/office/officeart/2005/8/layout/orgChart1"/>
    <dgm:cxn modelId="{9686F131-76A4-4F24-9217-359E2BBF843F}" type="presParOf" srcId="{516F620F-B699-4254-9890-7EA14E8A6230}" destId="{F73A833E-6CC0-4DEB-BB65-39C45BEEC43B}" srcOrd="1" destOrd="0" presId="urn:microsoft.com/office/officeart/2005/8/layout/orgChart1"/>
    <dgm:cxn modelId="{E8D058E8-34F7-4928-ADF8-90EE53328210}" type="presParOf" srcId="{4133C971-A2CC-4D53-BDFF-99EECF44BEE5}" destId="{BE882020-01FB-416B-8C9A-1DCBEFB3FEA8}" srcOrd="1" destOrd="0" presId="urn:microsoft.com/office/officeart/2005/8/layout/orgChart1"/>
    <dgm:cxn modelId="{1C7FFCD4-0991-4278-AFE9-41ABE52AB7D2}" type="presParOf" srcId="{4133C971-A2CC-4D53-BDFF-99EECF44BEE5}" destId="{7D4DBAE0-08F0-4FBC-BB18-9B9084708B0B}" srcOrd="2" destOrd="0" presId="urn:microsoft.com/office/officeart/2005/8/layout/orgChart1"/>
    <dgm:cxn modelId="{9A8F75BD-6D5E-4E92-8013-31B9D583D20D}" type="presParOf" srcId="{8CBA0764-AB23-4070-ACEA-A82B890F737A}" destId="{0A1001B7-93B3-44DB-817A-85BC460B568C}" srcOrd="2" destOrd="0" presId="urn:microsoft.com/office/officeart/2005/8/layout/orgChart1"/>
    <dgm:cxn modelId="{E5290568-4B81-483C-A3B2-AE64445E9302}" type="presParOf" srcId="{E8A495D4-3518-45DF-A62B-14517CBCCA4A}" destId="{2F95B82E-27DF-4F0B-AEC0-E782E81BEEBB}" srcOrd="2" destOrd="0" presId="urn:microsoft.com/office/officeart/2005/8/layout/orgChart1"/>
    <dgm:cxn modelId="{2054ACCD-FC56-403B-A3FC-B8AF2F57B69B}" type="presParOf" srcId="{E8A495D4-3518-45DF-A62B-14517CBCCA4A}" destId="{011D167B-0890-49BA-AF67-209D154BA743}" srcOrd="3" destOrd="0" presId="urn:microsoft.com/office/officeart/2005/8/layout/orgChart1"/>
    <dgm:cxn modelId="{A21C965D-4AFC-4187-ACF1-F5909165FC3C}" type="presParOf" srcId="{011D167B-0890-49BA-AF67-209D154BA743}" destId="{DA1EBC05-C1FF-429F-A599-3D739CDCBB24}" srcOrd="0" destOrd="0" presId="urn:microsoft.com/office/officeart/2005/8/layout/orgChart1"/>
    <dgm:cxn modelId="{EC7C3D79-61FA-4EF6-8E29-98691C657289}" type="presParOf" srcId="{DA1EBC05-C1FF-429F-A599-3D739CDCBB24}" destId="{85C2758E-76CE-46C2-A6E9-B71B34B21266}" srcOrd="0" destOrd="0" presId="urn:microsoft.com/office/officeart/2005/8/layout/orgChart1"/>
    <dgm:cxn modelId="{09CA4FBF-D224-4FA2-A3A6-36845D59CE30}" type="presParOf" srcId="{DA1EBC05-C1FF-429F-A599-3D739CDCBB24}" destId="{0AC39B8F-DDE6-4862-B47C-8043BF827641}" srcOrd="1" destOrd="0" presId="urn:microsoft.com/office/officeart/2005/8/layout/orgChart1"/>
    <dgm:cxn modelId="{B2482026-B9B5-418C-B681-85D7177123F4}" type="presParOf" srcId="{011D167B-0890-49BA-AF67-209D154BA743}" destId="{BBD114B1-6051-4EF8-8EF5-EAAFD91FCEC0}" srcOrd="1" destOrd="0" presId="urn:microsoft.com/office/officeart/2005/8/layout/orgChart1"/>
    <dgm:cxn modelId="{47DE1BBF-0D43-40FD-8FA0-088516C00DFD}" type="presParOf" srcId="{BBD114B1-6051-4EF8-8EF5-EAAFD91FCEC0}" destId="{1F5233CB-32E9-4A9B-A7BA-1776AB8DCDBE}" srcOrd="0" destOrd="0" presId="urn:microsoft.com/office/officeart/2005/8/layout/orgChart1"/>
    <dgm:cxn modelId="{DC3F5186-A7C7-4E5E-869D-9AAB0984C3A9}" type="presParOf" srcId="{BBD114B1-6051-4EF8-8EF5-EAAFD91FCEC0}" destId="{9ED19FFD-A839-4EE2-879E-2F98C14F59C0}" srcOrd="1" destOrd="0" presId="urn:microsoft.com/office/officeart/2005/8/layout/orgChart1"/>
    <dgm:cxn modelId="{99DCCA37-4504-4E76-9433-48CE511573D8}" type="presParOf" srcId="{9ED19FFD-A839-4EE2-879E-2F98C14F59C0}" destId="{BF05DDE3-1175-4FC1-BE64-63F292FF8301}" srcOrd="0" destOrd="0" presId="urn:microsoft.com/office/officeart/2005/8/layout/orgChart1"/>
    <dgm:cxn modelId="{F13F50FD-A8FE-4F23-9820-E013EB936073}" type="presParOf" srcId="{BF05DDE3-1175-4FC1-BE64-63F292FF8301}" destId="{ED676857-C52C-4E9F-ABC0-9E186C8C87EB}" srcOrd="0" destOrd="0" presId="urn:microsoft.com/office/officeart/2005/8/layout/orgChart1"/>
    <dgm:cxn modelId="{26B2932C-F489-4E8A-B724-1F71E9126C7F}" type="presParOf" srcId="{BF05DDE3-1175-4FC1-BE64-63F292FF8301}" destId="{8E0EC248-5974-4BEA-839B-F8726F99AEB3}" srcOrd="1" destOrd="0" presId="urn:microsoft.com/office/officeart/2005/8/layout/orgChart1"/>
    <dgm:cxn modelId="{2F109565-852D-442C-83A7-1492E92C8FFB}" type="presParOf" srcId="{9ED19FFD-A839-4EE2-879E-2F98C14F59C0}" destId="{AF256DB7-1589-4C34-8942-60F5F8F7D9DA}" srcOrd="1" destOrd="0" presId="urn:microsoft.com/office/officeart/2005/8/layout/orgChart1"/>
    <dgm:cxn modelId="{76F76B40-6CE9-4591-9F5A-BD7087B45350}" type="presParOf" srcId="{9ED19FFD-A839-4EE2-879E-2F98C14F59C0}" destId="{EAA80931-C5E6-4778-9FB4-137C787B7BEA}" srcOrd="2" destOrd="0" presId="urn:microsoft.com/office/officeart/2005/8/layout/orgChart1"/>
    <dgm:cxn modelId="{23652826-C3E7-4AB2-9CA4-3B5E3DC572BD}" type="presParOf" srcId="{011D167B-0890-49BA-AF67-209D154BA743}" destId="{120C0024-C03C-4DBC-AF41-D103F850CC5A}" srcOrd="2" destOrd="0" presId="urn:microsoft.com/office/officeart/2005/8/layout/orgChart1"/>
    <dgm:cxn modelId="{EDA78DEC-9F53-452E-BF29-0307656EF5AE}" type="presParOf" srcId="{8627C2C8-8CA6-4A66-9007-69CB9EC2D3AE}" destId="{55CE2A71-2E76-42EC-8614-7BD612AEFED5}" srcOrd="2" destOrd="0" presId="urn:microsoft.com/office/officeart/2005/8/layout/orgChart1"/>
    <dgm:cxn modelId="{BADBE9E1-D107-4F72-8A0A-DDE1F10F16A7}" type="presParOf" srcId="{55CE2A71-2E76-42EC-8614-7BD612AEFED5}" destId="{7D500332-0561-4877-83E1-98EAB986B0D1}" srcOrd="0" destOrd="0" presId="urn:microsoft.com/office/officeart/2005/8/layout/orgChart1"/>
    <dgm:cxn modelId="{D551B363-D170-4226-BF12-B40D5FEF1118}" type="presParOf" srcId="{55CE2A71-2E76-42EC-8614-7BD612AEFED5}" destId="{792C8A6C-973F-41B9-B4C2-A81E85A025D7}" srcOrd="1" destOrd="0" presId="urn:microsoft.com/office/officeart/2005/8/layout/orgChart1"/>
    <dgm:cxn modelId="{B2BF6F20-E12E-451C-8BA1-49116DFBE892}" type="presParOf" srcId="{792C8A6C-973F-41B9-B4C2-A81E85A025D7}" destId="{39524E70-7423-45C7-940E-0E5EB07D3939}" srcOrd="0" destOrd="0" presId="urn:microsoft.com/office/officeart/2005/8/layout/orgChart1"/>
    <dgm:cxn modelId="{DE040E31-D6E7-4DFA-9C1C-B6CF87132648}" type="presParOf" srcId="{39524E70-7423-45C7-940E-0E5EB07D3939}" destId="{FEEF21E8-20C9-464C-B335-AF19D73F993E}" srcOrd="0" destOrd="0" presId="urn:microsoft.com/office/officeart/2005/8/layout/orgChart1"/>
    <dgm:cxn modelId="{463ED931-F786-4B4D-9276-9CB8F186A2D9}" type="presParOf" srcId="{39524E70-7423-45C7-940E-0E5EB07D3939}" destId="{18183557-39A0-4E42-A9A9-ED54DF2A0A1E}" srcOrd="1" destOrd="0" presId="urn:microsoft.com/office/officeart/2005/8/layout/orgChart1"/>
    <dgm:cxn modelId="{7B4F87E5-0745-49F1-BB49-D47A15ADDDA1}" type="presParOf" srcId="{792C8A6C-973F-41B9-B4C2-A81E85A025D7}" destId="{923752E1-0F1C-4769-B05F-C41751B2615C}" srcOrd="1" destOrd="0" presId="urn:microsoft.com/office/officeart/2005/8/layout/orgChart1"/>
    <dgm:cxn modelId="{D93641D6-F743-4F5D-BFA3-BB5CA824EB46}" type="presParOf" srcId="{792C8A6C-973F-41B9-B4C2-A81E85A025D7}" destId="{DF101293-95B1-4135-9503-D658AA6AB6D3}" srcOrd="2" destOrd="0" presId="urn:microsoft.com/office/officeart/2005/8/layout/orgChart1"/>
    <dgm:cxn modelId="{6578A31D-CB07-4016-8848-5B71D0198623}" type="presParOf" srcId="{F3E3BDAC-1BEB-4E29-BE35-8BCBFD56921C}" destId="{F8AB4DB3-01BD-4DFE-AE53-E62FEE8B740C}" srcOrd="2" destOrd="0" presId="urn:microsoft.com/office/officeart/2005/8/layout/orgChart1"/>
    <dgm:cxn modelId="{DC7BDD79-E38E-42C2-9EAD-C0DC15506FCD}" type="presParOf" srcId="{4E1F3EDB-4E91-49D5-9F25-A860AB4FE9BB}" destId="{460F6CB5-61CE-4102-B1C9-4A1019D7F48D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41" minVer="http://schemas.openxmlformats.org/drawingml/2006/diagram"/>
    </a:ext>
  </dgm:extLst>
</dgm:dataModel>
</file>

<file path=ppt/diagrams/data68.xml><?xml version="1.0" encoding="utf-8"?>
<dgm:dataModel xmlns:dgm="http://schemas.openxmlformats.org/drawingml/2006/diagram" xmlns:a="http://schemas.openxmlformats.org/drawingml/2006/main">
  <dgm:ptLst>
    <dgm:pt modelId="{AEC9C5DC-225E-45B7-9D2F-FBEFB407C57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A9EF8A1A-C5BE-49FB-8DC6-D8DFC013A058}" type="pres">
      <dgm:prSet presAssocID="{AEC9C5DC-225E-45B7-9D2F-FBEFB407C57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49F8308D-DB43-4514-B24C-C2EF5947A4AB}" type="presOf" srcId="{AEC9C5DC-225E-45B7-9D2F-FBEFB407C57B}" destId="{A9EF8A1A-C5BE-49FB-8DC6-D8DFC013A058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69.xml><?xml version="1.0" encoding="utf-8"?>
<dgm:dataModel xmlns:dgm="http://schemas.openxmlformats.org/drawingml/2006/diagram" xmlns:a="http://schemas.openxmlformats.org/drawingml/2006/main">
  <dgm:ptLst>
    <dgm:pt modelId="{41E56BC7-34EB-4F3F-9BBE-3079FFAF400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33519490-AD53-4833-847A-84DF5398A423}" type="pres">
      <dgm:prSet presAssocID="{41E56BC7-34EB-4F3F-9BBE-3079FFAF40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BDE50928-D73B-4B0E-96D2-1FEDCE8DA4DB}" type="presOf" srcId="{41E56BC7-34EB-4F3F-9BBE-3079FFAF4001}" destId="{33519490-AD53-4833-847A-84DF5398A423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44B6AA-5ACA-4EEF-8333-F08B4E971FF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CBB062D8-9784-4EEF-B78C-0942FE8514C9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sv-SE" dirty="0" smtClean="0"/>
            <a:t>Erlang</a:t>
          </a:r>
          <a:endParaRPr lang="sv-SE" dirty="0"/>
        </a:p>
      </dgm:t>
    </dgm:pt>
    <dgm:pt modelId="{BCA53DE1-43FF-4C63-BE8B-7BA08B8559FD}" type="parTrans" cxnId="{4A3305F0-D304-4FC9-998F-DD1EB24F12C9}">
      <dgm:prSet/>
      <dgm:spPr/>
      <dgm:t>
        <a:bodyPr/>
        <a:lstStyle/>
        <a:p>
          <a:endParaRPr lang="sv-SE"/>
        </a:p>
      </dgm:t>
    </dgm:pt>
    <dgm:pt modelId="{74EE3267-EFD1-4C3D-97C7-8A5F1F53567D}" type="sibTrans" cxnId="{4A3305F0-D304-4FC9-998F-DD1EB24F12C9}">
      <dgm:prSet/>
      <dgm:spPr/>
      <dgm:t>
        <a:bodyPr/>
        <a:lstStyle/>
        <a:p>
          <a:endParaRPr lang="sv-SE"/>
        </a:p>
      </dgm:t>
    </dgm:pt>
    <dgm:pt modelId="{A5B85AAE-C6B8-45CF-A378-36E9884610B6}">
      <dgm:prSet phldrT="[Text]"/>
      <dgm:spPr/>
      <dgm:t>
        <a:bodyPr/>
        <a:lstStyle/>
        <a:p>
          <a:r>
            <a:rPr lang="sv-SE" dirty="0" smtClean="0"/>
            <a:t>Initializer</a:t>
          </a:r>
          <a:endParaRPr lang="sv-SE" dirty="0"/>
        </a:p>
      </dgm:t>
    </dgm:pt>
    <dgm:pt modelId="{C2B1FD5A-ACF5-4BF9-9A20-5C3585D58C20}" type="parTrans" cxnId="{5CBA2137-6743-46A4-BF33-FD66FDB3A41A}">
      <dgm:prSet/>
      <dgm:spPr/>
      <dgm:t>
        <a:bodyPr/>
        <a:lstStyle/>
        <a:p>
          <a:endParaRPr lang="sv-SE"/>
        </a:p>
      </dgm:t>
    </dgm:pt>
    <dgm:pt modelId="{D771B17F-1310-4EC2-8A4E-8170E3705D42}" type="sibTrans" cxnId="{5CBA2137-6743-46A4-BF33-FD66FDB3A41A}">
      <dgm:prSet/>
      <dgm:spPr/>
      <dgm:t>
        <a:bodyPr/>
        <a:lstStyle/>
        <a:p>
          <a:endParaRPr lang="sv-SE"/>
        </a:p>
      </dgm:t>
    </dgm:pt>
    <dgm:pt modelId="{D2DB4694-4CA1-4868-AD47-1A31C91C435D}" type="asst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sv-SE" dirty="0" smtClean="0"/>
            <a:t>Connection</a:t>
          </a:r>
        </a:p>
        <a:p>
          <a:r>
            <a:rPr lang="sv-SE" dirty="0" smtClean="0"/>
            <a:t>Check</a:t>
          </a:r>
          <a:endParaRPr lang="sv-SE" dirty="0"/>
        </a:p>
      </dgm:t>
    </dgm:pt>
    <dgm:pt modelId="{F4B0EB1F-F7E9-4D72-91CB-48D8C1479EAB}" type="parTrans" cxnId="{7895A6E6-E14A-465A-8FDC-08048B797721}">
      <dgm:prSet/>
      <dgm:spPr/>
      <dgm:t>
        <a:bodyPr/>
        <a:lstStyle/>
        <a:p>
          <a:endParaRPr lang="sv-SE"/>
        </a:p>
      </dgm:t>
    </dgm:pt>
    <dgm:pt modelId="{37F85955-274A-412C-B1B9-BCB791EDB1E6}" type="sibTrans" cxnId="{7895A6E6-E14A-465A-8FDC-08048B797721}">
      <dgm:prSet/>
      <dgm:spPr/>
      <dgm:t>
        <a:bodyPr/>
        <a:lstStyle/>
        <a:p>
          <a:endParaRPr lang="sv-SE"/>
        </a:p>
      </dgm:t>
    </dgm:pt>
    <dgm:pt modelId="{3A8F6E1A-F555-4109-9CC4-17B095A0C40B}">
      <dgm:prSet/>
      <dgm:spPr/>
      <dgm:t>
        <a:bodyPr/>
        <a:lstStyle/>
        <a:p>
          <a:r>
            <a:rPr lang="sv-SE" dirty="0" smtClean="0"/>
            <a:t>Communicator</a:t>
          </a:r>
          <a:endParaRPr lang="sv-SE" dirty="0"/>
        </a:p>
      </dgm:t>
    </dgm:pt>
    <dgm:pt modelId="{2DBF4FD0-887D-4C9A-ACE0-077C245DE177}" type="parTrans" cxnId="{879115FD-2CED-4BDB-B5A2-707181F13246}">
      <dgm:prSet/>
      <dgm:spPr/>
      <dgm:t>
        <a:bodyPr/>
        <a:lstStyle/>
        <a:p>
          <a:endParaRPr lang="sv-SE"/>
        </a:p>
      </dgm:t>
    </dgm:pt>
    <dgm:pt modelId="{3C8696AD-F0DF-40D2-A581-1D04E678CD43}" type="sibTrans" cxnId="{879115FD-2CED-4BDB-B5A2-707181F13246}">
      <dgm:prSet/>
      <dgm:spPr/>
      <dgm:t>
        <a:bodyPr/>
        <a:lstStyle/>
        <a:p>
          <a:endParaRPr lang="sv-SE"/>
        </a:p>
      </dgm:t>
    </dgm:pt>
    <dgm:pt modelId="{185CACB9-4D32-4A3D-BE26-CBD0B7A3CC13}">
      <dgm:prSet/>
      <dgm:spPr/>
      <dgm:t>
        <a:bodyPr/>
        <a:lstStyle/>
        <a:p>
          <a:r>
            <a:rPr lang="sv-SE" dirty="0" smtClean="0"/>
            <a:t>ClientSpawner</a:t>
          </a:r>
          <a:endParaRPr lang="sv-SE" dirty="0"/>
        </a:p>
      </dgm:t>
    </dgm:pt>
    <dgm:pt modelId="{66C10653-B1E1-4421-A1B4-154E09A8D813}" type="parTrans" cxnId="{0A5891A7-431B-40AF-BA0B-0907AB5235AB}">
      <dgm:prSet/>
      <dgm:spPr/>
      <dgm:t>
        <a:bodyPr/>
        <a:lstStyle/>
        <a:p>
          <a:endParaRPr lang="sv-SE"/>
        </a:p>
      </dgm:t>
    </dgm:pt>
    <dgm:pt modelId="{81533995-E02F-485E-BD88-97FBA27ECEB0}" type="sibTrans" cxnId="{0A5891A7-431B-40AF-BA0B-0907AB5235AB}">
      <dgm:prSet/>
      <dgm:spPr/>
      <dgm:t>
        <a:bodyPr/>
        <a:lstStyle/>
        <a:p>
          <a:endParaRPr lang="sv-SE"/>
        </a:p>
      </dgm:t>
    </dgm:pt>
    <dgm:pt modelId="{85B32531-3205-4231-9795-9ABB9E40F57B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sv-SE" dirty="0" smtClean="0"/>
            <a:t>StateProcess</a:t>
          </a:r>
          <a:endParaRPr lang="sv-SE" dirty="0"/>
        </a:p>
      </dgm:t>
    </dgm:pt>
    <dgm:pt modelId="{87A22911-0CAD-42D8-9FD4-66F50DEE25A5}" type="parTrans" cxnId="{F8A08680-2F9D-4FB6-BAF2-290D8DC724F1}">
      <dgm:prSet/>
      <dgm:spPr/>
      <dgm:t>
        <a:bodyPr/>
        <a:lstStyle/>
        <a:p>
          <a:endParaRPr lang="sv-SE"/>
        </a:p>
      </dgm:t>
    </dgm:pt>
    <dgm:pt modelId="{46BE697A-5E9F-4D7B-9AB7-E0091E7D90E1}" type="sibTrans" cxnId="{F8A08680-2F9D-4FB6-BAF2-290D8DC724F1}">
      <dgm:prSet/>
      <dgm:spPr/>
      <dgm:t>
        <a:bodyPr/>
        <a:lstStyle/>
        <a:p>
          <a:endParaRPr lang="sv-SE"/>
        </a:p>
      </dgm:t>
    </dgm:pt>
    <dgm:pt modelId="{39F02319-6218-4BA6-BED2-C80B7188A7E8}" type="asst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sv-SE" dirty="0" smtClean="0"/>
            <a:t>StateSwitcher</a:t>
          </a:r>
          <a:endParaRPr lang="sv-SE" dirty="0"/>
        </a:p>
      </dgm:t>
    </dgm:pt>
    <dgm:pt modelId="{5F18AB53-266A-4534-873B-5CBC7B774BFE}" type="parTrans" cxnId="{25F3E0C5-F8E3-41E9-A586-E5363DBC8ACC}">
      <dgm:prSet/>
      <dgm:spPr/>
      <dgm:t>
        <a:bodyPr/>
        <a:lstStyle/>
        <a:p>
          <a:endParaRPr lang="sv-SE"/>
        </a:p>
      </dgm:t>
    </dgm:pt>
    <dgm:pt modelId="{8AA9C4D8-8410-4BD0-AFD2-9E0CDE982180}" type="sibTrans" cxnId="{25F3E0C5-F8E3-41E9-A586-E5363DBC8ACC}">
      <dgm:prSet/>
      <dgm:spPr/>
      <dgm:t>
        <a:bodyPr/>
        <a:lstStyle/>
        <a:p>
          <a:endParaRPr lang="sv-SE"/>
        </a:p>
      </dgm:t>
    </dgm:pt>
    <dgm:pt modelId="{9AC62042-9A01-47D3-9953-FF664FB49999}" type="pres">
      <dgm:prSet presAssocID="{2844B6AA-5ACA-4EEF-8333-F08B4E971FF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  <dgm:pt modelId="{FECB85C4-13AB-40F1-9555-086A23CDA208}" type="pres">
      <dgm:prSet presAssocID="{CBB062D8-9784-4EEF-B78C-0942FE8514C9}" presName="hierRoot1" presStyleCnt="0">
        <dgm:presLayoutVars>
          <dgm:hierBranch val="init"/>
        </dgm:presLayoutVars>
      </dgm:prSet>
      <dgm:spPr/>
    </dgm:pt>
    <dgm:pt modelId="{358B0569-1E5E-4EEA-9B42-33F24633D020}" type="pres">
      <dgm:prSet presAssocID="{CBB062D8-9784-4EEF-B78C-0942FE8514C9}" presName="rootComposite1" presStyleCnt="0"/>
      <dgm:spPr/>
    </dgm:pt>
    <dgm:pt modelId="{B71437E9-8AF4-406D-B6A0-605F7E17E3D8}" type="pres">
      <dgm:prSet presAssocID="{CBB062D8-9784-4EEF-B78C-0942FE8514C9}" presName="rootText1" presStyleLbl="node0" presStyleIdx="0" presStyleCnt="1" custLinFactNeighborX="3208" custLinFactNeighborY="-6757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2D0B6957-2D40-4DBD-9C7E-49BE0A752928}" type="pres">
      <dgm:prSet presAssocID="{CBB062D8-9784-4EEF-B78C-0942FE8514C9}" presName="rootConnector1" presStyleLbl="node1" presStyleIdx="0" presStyleCnt="0"/>
      <dgm:spPr/>
      <dgm:t>
        <a:bodyPr/>
        <a:lstStyle/>
        <a:p>
          <a:endParaRPr lang="sv-SE"/>
        </a:p>
      </dgm:t>
    </dgm:pt>
    <dgm:pt modelId="{EDC1877D-AA04-4D85-B352-09B4758EC09C}" type="pres">
      <dgm:prSet presAssocID="{CBB062D8-9784-4EEF-B78C-0942FE8514C9}" presName="hierChild2" presStyleCnt="0"/>
      <dgm:spPr/>
    </dgm:pt>
    <dgm:pt modelId="{A6CABF3A-C3BC-4663-8319-DED5CB33154E}" type="pres">
      <dgm:prSet presAssocID="{C2B1FD5A-ACF5-4BF9-9A20-5C3585D58C20}" presName="Name37" presStyleLbl="parChTrans1D2" presStyleIdx="0" presStyleCnt="1"/>
      <dgm:spPr/>
      <dgm:t>
        <a:bodyPr/>
        <a:lstStyle/>
        <a:p>
          <a:endParaRPr lang="sv-SE"/>
        </a:p>
      </dgm:t>
    </dgm:pt>
    <dgm:pt modelId="{68F9F0EF-FB87-4D0B-9D40-7CEA7940D69E}" type="pres">
      <dgm:prSet presAssocID="{A5B85AAE-C6B8-45CF-A378-36E9884610B6}" presName="hierRoot2" presStyleCnt="0">
        <dgm:presLayoutVars>
          <dgm:hierBranch val="init"/>
        </dgm:presLayoutVars>
      </dgm:prSet>
      <dgm:spPr/>
    </dgm:pt>
    <dgm:pt modelId="{23348292-9FAB-4FF5-BC5F-4EE0058F7B99}" type="pres">
      <dgm:prSet presAssocID="{A5B85AAE-C6B8-45CF-A378-36E9884610B6}" presName="rootComposite" presStyleCnt="0"/>
      <dgm:spPr/>
    </dgm:pt>
    <dgm:pt modelId="{B0B94785-03D1-4CDB-BC38-75210F1C04B0}" type="pres">
      <dgm:prSet presAssocID="{A5B85AAE-C6B8-45CF-A378-36E9884610B6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4F65FAB5-ACD1-4259-84A9-2FA2CFA147C1}" type="pres">
      <dgm:prSet presAssocID="{A5B85AAE-C6B8-45CF-A378-36E9884610B6}" presName="rootConnector" presStyleLbl="node2" presStyleIdx="0" presStyleCnt="1"/>
      <dgm:spPr/>
      <dgm:t>
        <a:bodyPr/>
        <a:lstStyle/>
        <a:p>
          <a:endParaRPr lang="sv-SE"/>
        </a:p>
      </dgm:t>
    </dgm:pt>
    <dgm:pt modelId="{91701373-08C4-4D3B-A509-AD6FAED58725}" type="pres">
      <dgm:prSet presAssocID="{A5B85AAE-C6B8-45CF-A378-36E9884610B6}" presName="hierChild4" presStyleCnt="0"/>
      <dgm:spPr/>
    </dgm:pt>
    <dgm:pt modelId="{3DEB4F7C-15B7-4481-9433-A22BDCC2EDE3}" type="pres">
      <dgm:prSet presAssocID="{2DBF4FD0-887D-4C9A-ACE0-077C245DE177}" presName="Name37" presStyleLbl="parChTrans1D3" presStyleIdx="0" presStyleCnt="2"/>
      <dgm:spPr/>
      <dgm:t>
        <a:bodyPr/>
        <a:lstStyle/>
        <a:p>
          <a:endParaRPr lang="sv-SE"/>
        </a:p>
      </dgm:t>
    </dgm:pt>
    <dgm:pt modelId="{55FBEDAC-47E9-4D50-9EBE-D49B23AB9A38}" type="pres">
      <dgm:prSet presAssocID="{3A8F6E1A-F555-4109-9CC4-17B095A0C40B}" presName="hierRoot2" presStyleCnt="0">
        <dgm:presLayoutVars>
          <dgm:hierBranch val="init"/>
        </dgm:presLayoutVars>
      </dgm:prSet>
      <dgm:spPr/>
    </dgm:pt>
    <dgm:pt modelId="{CE1BC2AD-A3D1-40EC-8852-3395FECEA3CB}" type="pres">
      <dgm:prSet presAssocID="{3A8F6E1A-F555-4109-9CC4-17B095A0C40B}" presName="rootComposite" presStyleCnt="0"/>
      <dgm:spPr/>
    </dgm:pt>
    <dgm:pt modelId="{0DE80128-BDDC-4058-A04E-6988D429BB6E}" type="pres">
      <dgm:prSet presAssocID="{3A8F6E1A-F555-4109-9CC4-17B095A0C40B}" presName="rootText" presStyleLbl="node3" presStyleIdx="0" presStyleCnt="1" custLinFactX="5275" custLinFactNeighborX="100000" custLinFactNeighborY="-86800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358EDB28-9368-4DAE-B5BE-CC6CC266ECC0}" type="pres">
      <dgm:prSet presAssocID="{3A8F6E1A-F555-4109-9CC4-17B095A0C40B}" presName="rootConnector" presStyleLbl="node3" presStyleIdx="0" presStyleCnt="1"/>
      <dgm:spPr/>
      <dgm:t>
        <a:bodyPr/>
        <a:lstStyle/>
        <a:p>
          <a:endParaRPr lang="sv-SE"/>
        </a:p>
      </dgm:t>
    </dgm:pt>
    <dgm:pt modelId="{2516D454-208E-4ADD-8164-B092176DDCD3}" type="pres">
      <dgm:prSet presAssocID="{3A8F6E1A-F555-4109-9CC4-17B095A0C40B}" presName="hierChild4" presStyleCnt="0"/>
      <dgm:spPr/>
    </dgm:pt>
    <dgm:pt modelId="{3A53F52D-AD90-488F-BD9E-2C7FAA1B4B9A}" type="pres">
      <dgm:prSet presAssocID="{66C10653-B1E1-4421-A1B4-154E09A8D813}" presName="Name37" presStyleLbl="parChTrans1D4" presStyleIdx="0" presStyleCnt="3"/>
      <dgm:spPr/>
      <dgm:t>
        <a:bodyPr/>
        <a:lstStyle/>
        <a:p>
          <a:endParaRPr lang="sv-SE"/>
        </a:p>
      </dgm:t>
    </dgm:pt>
    <dgm:pt modelId="{0A4C1B54-EC83-496D-A3AA-254EA6B550A0}" type="pres">
      <dgm:prSet presAssocID="{185CACB9-4D32-4A3D-BE26-CBD0B7A3CC13}" presName="hierRoot2" presStyleCnt="0">
        <dgm:presLayoutVars>
          <dgm:hierBranch val="init"/>
        </dgm:presLayoutVars>
      </dgm:prSet>
      <dgm:spPr/>
    </dgm:pt>
    <dgm:pt modelId="{B9B8A2BE-8B23-423F-9B89-35D578AC3707}" type="pres">
      <dgm:prSet presAssocID="{185CACB9-4D32-4A3D-BE26-CBD0B7A3CC13}" presName="rootComposite" presStyleCnt="0"/>
      <dgm:spPr/>
    </dgm:pt>
    <dgm:pt modelId="{9E1FF141-AB40-4F03-91B2-4778E192A2E9}" type="pres">
      <dgm:prSet presAssocID="{185CACB9-4D32-4A3D-BE26-CBD0B7A3CC13}" presName="rootText" presStyleLbl="node4" presStyleIdx="0" presStyleCnt="2" custLinFactNeighborX="6800" custLinFactNeighborY="-92449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E34BBF85-2F3F-4401-A0A1-058766CBD511}" type="pres">
      <dgm:prSet presAssocID="{185CACB9-4D32-4A3D-BE26-CBD0B7A3CC13}" presName="rootConnector" presStyleLbl="node4" presStyleIdx="0" presStyleCnt="2"/>
      <dgm:spPr/>
      <dgm:t>
        <a:bodyPr/>
        <a:lstStyle/>
        <a:p>
          <a:endParaRPr lang="sv-SE"/>
        </a:p>
      </dgm:t>
    </dgm:pt>
    <dgm:pt modelId="{C9FC20B6-35EE-42D4-8C1F-382BE7A32CD6}" type="pres">
      <dgm:prSet presAssocID="{185CACB9-4D32-4A3D-BE26-CBD0B7A3CC13}" presName="hierChild4" presStyleCnt="0"/>
      <dgm:spPr/>
    </dgm:pt>
    <dgm:pt modelId="{08458BA7-11DD-45A6-A488-A96F6D2BA1E8}" type="pres">
      <dgm:prSet presAssocID="{87A22911-0CAD-42D8-9FD4-66F50DEE25A5}" presName="Name37" presStyleLbl="parChTrans1D4" presStyleIdx="1" presStyleCnt="3"/>
      <dgm:spPr/>
      <dgm:t>
        <a:bodyPr/>
        <a:lstStyle/>
        <a:p>
          <a:endParaRPr lang="sv-SE"/>
        </a:p>
      </dgm:t>
    </dgm:pt>
    <dgm:pt modelId="{3A8077AF-68E9-4286-90DD-7A6D60E5330A}" type="pres">
      <dgm:prSet presAssocID="{85B32531-3205-4231-9795-9ABB9E40F57B}" presName="hierRoot2" presStyleCnt="0">
        <dgm:presLayoutVars>
          <dgm:hierBranch val="init"/>
        </dgm:presLayoutVars>
      </dgm:prSet>
      <dgm:spPr/>
    </dgm:pt>
    <dgm:pt modelId="{3B10FFC1-72EE-4812-87F7-99F2CED40094}" type="pres">
      <dgm:prSet presAssocID="{85B32531-3205-4231-9795-9ABB9E40F57B}" presName="rootComposite" presStyleCnt="0"/>
      <dgm:spPr/>
    </dgm:pt>
    <dgm:pt modelId="{00C244A9-DEC4-42EA-9B47-F8A20E937F0A}" type="pres">
      <dgm:prSet presAssocID="{85B32531-3205-4231-9795-9ABB9E40F57B}" presName="rootText" presStyleLbl="node4" presStyleIdx="1" presStyleCnt="2" custLinFactY="-100000" custLinFactNeighborX="47851" custLinFactNeighborY="-124947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19D5B715-1FAB-4855-A61C-E684A68FFEFA}" type="pres">
      <dgm:prSet presAssocID="{85B32531-3205-4231-9795-9ABB9E40F57B}" presName="rootConnector" presStyleLbl="node4" presStyleIdx="1" presStyleCnt="2"/>
      <dgm:spPr/>
      <dgm:t>
        <a:bodyPr/>
        <a:lstStyle/>
        <a:p>
          <a:endParaRPr lang="sv-SE"/>
        </a:p>
      </dgm:t>
    </dgm:pt>
    <dgm:pt modelId="{98755870-0BE6-4A78-AAB5-0FCECFA35080}" type="pres">
      <dgm:prSet presAssocID="{85B32531-3205-4231-9795-9ABB9E40F57B}" presName="hierChild4" presStyleCnt="0"/>
      <dgm:spPr/>
    </dgm:pt>
    <dgm:pt modelId="{DB8E3C59-3E47-41EC-B12F-A955737194D8}" type="pres">
      <dgm:prSet presAssocID="{85B32531-3205-4231-9795-9ABB9E40F57B}" presName="hierChild5" presStyleCnt="0"/>
      <dgm:spPr/>
    </dgm:pt>
    <dgm:pt modelId="{AA8ABD4A-63E4-4CD1-9D5C-99BB7787C148}" type="pres">
      <dgm:prSet presAssocID="{185CACB9-4D32-4A3D-BE26-CBD0B7A3CC13}" presName="hierChild5" presStyleCnt="0"/>
      <dgm:spPr/>
    </dgm:pt>
    <dgm:pt modelId="{5780C6F1-F6FD-461F-9A88-98EF1D1B90E8}" type="pres">
      <dgm:prSet presAssocID="{5F18AB53-266A-4534-873B-5CBC7B774BFE}" presName="Name111" presStyleLbl="parChTrans1D4" presStyleIdx="2" presStyleCnt="3"/>
      <dgm:spPr/>
      <dgm:t>
        <a:bodyPr/>
        <a:lstStyle/>
        <a:p>
          <a:endParaRPr lang="sv-SE"/>
        </a:p>
      </dgm:t>
    </dgm:pt>
    <dgm:pt modelId="{CABA1B16-CDB5-4D16-A8E7-2779383D53C7}" type="pres">
      <dgm:prSet presAssocID="{39F02319-6218-4BA6-BED2-C80B7188A7E8}" presName="hierRoot3" presStyleCnt="0">
        <dgm:presLayoutVars>
          <dgm:hierBranch val="init"/>
        </dgm:presLayoutVars>
      </dgm:prSet>
      <dgm:spPr/>
    </dgm:pt>
    <dgm:pt modelId="{AAAF9480-DC18-4A7F-9E30-49FD98DFF87A}" type="pres">
      <dgm:prSet presAssocID="{39F02319-6218-4BA6-BED2-C80B7188A7E8}" presName="rootComposite3" presStyleCnt="0"/>
      <dgm:spPr/>
    </dgm:pt>
    <dgm:pt modelId="{85DFABEB-42B5-466B-A04A-C916D5FDB46D}" type="pres">
      <dgm:prSet presAssocID="{39F02319-6218-4BA6-BED2-C80B7188A7E8}" presName="rootText3" presStyleLbl="asst4" presStyleIdx="0" presStyleCnt="1" custLinFactX="58200" custLinFactY="29154" custLinFactNeighborX="100000" custLinFactNeighborY="100000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100C2AD1-8B34-4EBE-8205-AD2D78A2A967}" type="pres">
      <dgm:prSet presAssocID="{39F02319-6218-4BA6-BED2-C80B7188A7E8}" presName="rootConnector3" presStyleLbl="asst4" presStyleIdx="0" presStyleCnt="1"/>
      <dgm:spPr/>
      <dgm:t>
        <a:bodyPr/>
        <a:lstStyle/>
        <a:p>
          <a:endParaRPr lang="sv-SE"/>
        </a:p>
      </dgm:t>
    </dgm:pt>
    <dgm:pt modelId="{FC97A674-F9AD-48E0-898E-7FB3B46D813C}" type="pres">
      <dgm:prSet presAssocID="{39F02319-6218-4BA6-BED2-C80B7188A7E8}" presName="hierChild6" presStyleCnt="0"/>
      <dgm:spPr/>
    </dgm:pt>
    <dgm:pt modelId="{0691A5C2-69C2-452B-9067-485227C47163}" type="pres">
      <dgm:prSet presAssocID="{39F02319-6218-4BA6-BED2-C80B7188A7E8}" presName="hierChild7" presStyleCnt="0"/>
      <dgm:spPr/>
    </dgm:pt>
    <dgm:pt modelId="{7CA1227A-DB6A-4897-B6E0-17F3FACE71BB}" type="pres">
      <dgm:prSet presAssocID="{3A8F6E1A-F555-4109-9CC4-17B095A0C40B}" presName="hierChild5" presStyleCnt="0"/>
      <dgm:spPr/>
    </dgm:pt>
    <dgm:pt modelId="{E035A7E6-EC7C-4B09-9BE4-EADFEC0C060E}" type="pres">
      <dgm:prSet presAssocID="{A5B85AAE-C6B8-45CF-A378-36E9884610B6}" presName="hierChild5" presStyleCnt="0"/>
      <dgm:spPr/>
    </dgm:pt>
    <dgm:pt modelId="{4853A7EC-9C54-4EDB-9010-7B22F98B2C2B}" type="pres">
      <dgm:prSet presAssocID="{F4B0EB1F-F7E9-4D72-91CB-48D8C1479EAB}" presName="Name111" presStyleLbl="parChTrans1D3" presStyleIdx="1" presStyleCnt="2"/>
      <dgm:spPr/>
      <dgm:t>
        <a:bodyPr/>
        <a:lstStyle/>
        <a:p>
          <a:endParaRPr lang="sv-SE"/>
        </a:p>
      </dgm:t>
    </dgm:pt>
    <dgm:pt modelId="{7C5CC7D0-E533-404A-9410-EBA2BBB76D9E}" type="pres">
      <dgm:prSet presAssocID="{D2DB4694-4CA1-4868-AD47-1A31C91C435D}" presName="hierRoot3" presStyleCnt="0">
        <dgm:presLayoutVars>
          <dgm:hierBranch val="init"/>
        </dgm:presLayoutVars>
      </dgm:prSet>
      <dgm:spPr/>
    </dgm:pt>
    <dgm:pt modelId="{A487CA6E-2527-4E7C-923C-D65FCA75AB81}" type="pres">
      <dgm:prSet presAssocID="{D2DB4694-4CA1-4868-AD47-1A31C91C435D}" presName="rootComposite3" presStyleCnt="0"/>
      <dgm:spPr/>
    </dgm:pt>
    <dgm:pt modelId="{5675736E-E58D-419F-9F60-F3ECE38386CD}" type="pres">
      <dgm:prSet presAssocID="{D2DB4694-4CA1-4868-AD47-1A31C91C435D}" presName="rootText3" presStyleLbl="asst2" presStyleIdx="0" presStyleCnt="1" custLinFactNeighborX="-48499" custLinFactNeighborY="-99259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612828A1-F4B5-4CB9-B309-202C6853BF1D}" type="pres">
      <dgm:prSet presAssocID="{D2DB4694-4CA1-4868-AD47-1A31C91C435D}" presName="rootConnector3" presStyleLbl="asst2" presStyleIdx="0" presStyleCnt="1"/>
      <dgm:spPr/>
      <dgm:t>
        <a:bodyPr/>
        <a:lstStyle/>
        <a:p>
          <a:endParaRPr lang="sv-SE"/>
        </a:p>
      </dgm:t>
    </dgm:pt>
    <dgm:pt modelId="{227E63BF-0DB1-4E68-B902-594F4412CF77}" type="pres">
      <dgm:prSet presAssocID="{D2DB4694-4CA1-4868-AD47-1A31C91C435D}" presName="hierChild6" presStyleCnt="0"/>
      <dgm:spPr/>
    </dgm:pt>
    <dgm:pt modelId="{35978B40-8EB4-44CB-96B2-758EAF0A0E69}" type="pres">
      <dgm:prSet presAssocID="{D2DB4694-4CA1-4868-AD47-1A31C91C435D}" presName="hierChild7" presStyleCnt="0"/>
      <dgm:spPr/>
    </dgm:pt>
    <dgm:pt modelId="{36C5475E-6E08-4755-B300-B6E3ED943C0D}" type="pres">
      <dgm:prSet presAssocID="{CBB062D8-9784-4EEF-B78C-0942FE8514C9}" presName="hierChild3" presStyleCnt="0"/>
      <dgm:spPr/>
    </dgm:pt>
  </dgm:ptLst>
  <dgm:cxnLst>
    <dgm:cxn modelId="{F8A08680-2F9D-4FB6-BAF2-290D8DC724F1}" srcId="{185CACB9-4D32-4A3D-BE26-CBD0B7A3CC13}" destId="{85B32531-3205-4231-9795-9ABB9E40F57B}" srcOrd="0" destOrd="0" parTransId="{87A22911-0CAD-42D8-9FD4-66F50DEE25A5}" sibTransId="{46BE697A-5E9F-4D7B-9AB7-E0091E7D90E1}"/>
    <dgm:cxn modelId="{C7730C4A-E34C-44D1-B04B-8A458C9060FC}" type="presOf" srcId="{39F02319-6218-4BA6-BED2-C80B7188A7E8}" destId="{100C2AD1-8B34-4EBE-8205-AD2D78A2A967}" srcOrd="1" destOrd="0" presId="urn:microsoft.com/office/officeart/2005/8/layout/orgChart1"/>
    <dgm:cxn modelId="{035386F7-CEE3-4C36-B838-F54675D60358}" type="presOf" srcId="{85B32531-3205-4231-9795-9ABB9E40F57B}" destId="{19D5B715-1FAB-4855-A61C-E684A68FFEFA}" srcOrd="1" destOrd="0" presId="urn:microsoft.com/office/officeart/2005/8/layout/orgChart1"/>
    <dgm:cxn modelId="{7967D6C0-1541-4773-B69D-4277B0CC09C6}" type="presOf" srcId="{CBB062D8-9784-4EEF-B78C-0942FE8514C9}" destId="{2D0B6957-2D40-4DBD-9C7E-49BE0A752928}" srcOrd="1" destOrd="0" presId="urn:microsoft.com/office/officeart/2005/8/layout/orgChart1"/>
    <dgm:cxn modelId="{0831D5BF-BC89-4033-A03F-C296FECBF96B}" type="presOf" srcId="{66C10653-B1E1-4421-A1B4-154E09A8D813}" destId="{3A53F52D-AD90-488F-BD9E-2C7FAA1B4B9A}" srcOrd="0" destOrd="0" presId="urn:microsoft.com/office/officeart/2005/8/layout/orgChart1"/>
    <dgm:cxn modelId="{A243529B-63C7-474D-9457-4D780526D9EC}" type="presOf" srcId="{C2B1FD5A-ACF5-4BF9-9A20-5C3585D58C20}" destId="{A6CABF3A-C3BC-4663-8319-DED5CB33154E}" srcOrd="0" destOrd="0" presId="urn:microsoft.com/office/officeart/2005/8/layout/orgChart1"/>
    <dgm:cxn modelId="{4A3305F0-D304-4FC9-998F-DD1EB24F12C9}" srcId="{2844B6AA-5ACA-4EEF-8333-F08B4E971FFA}" destId="{CBB062D8-9784-4EEF-B78C-0942FE8514C9}" srcOrd="0" destOrd="0" parTransId="{BCA53DE1-43FF-4C63-BE8B-7BA08B8559FD}" sibTransId="{74EE3267-EFD1-4C3D-97C7-8A5F1F53567D}"/>
    <dgm:cxn modelId="{48CA8D00-35B3-4046-B784-6AE742247BFC}" type="presOf" srcId="{185CACB9-4D32-4A3D-BE26-CBD0B7A3CC13}" destId="{9E1FF141-AB40-4F03-91B2-4778E192A2E9}" srcOrd="0" destOrd="0" presId="urn:microsoft.com/office/officeart/2005/8/layout/orgChart1"/>
    <dgm:cxn modelId="{2FA4D0A7-2B0B-49E4-A212-DDC20390AE1F}" type="presOf" srcId="{F4B0EB1F-F7E9-4D72-91CB-48D8C1479EAB}" destId="{4853A7EC-9C54-4EDB-9010-7B22F98B2C2B}" srcOrd="0" destOrd="0" presId="urn:microsoft.com/office/officeart/2005/8/layout/orgChart1"/>
    <dgm:cxn modelId="{25F3E0C5-F8E3-41E9-A586-E5363DBC8ACC}" srcId="{185CACB9-4D32-4A3D-BE26-CBD0B7A3CC13}" destId="{39F02319-6218-4BA6-BED2-C80B7188A7E8}" srcOrd="1" destOrd="0" parTransId="{5F18AB53-266A-4534-873B-5CBC7B774BFE}" sibTransId="{8AA9C4D8-8410-4BD0-AFD2-9E0CDE982180}"/>
    <dgm:cxn modelId="{5CBA2137-6743-46A4-BF33-FD66FDB3A41A}" srcId="{CBB062D8-9784-4EEF-B78C-0942FE8514C9}" destId="{A5B85AAE-C6B8-45CF-A378-36E9884610B6}" srcOrd="0" destOrd="0" parTransId="{C2B1FD5A-ACF5-4BF9-9A20-5C3585D58C20}" sibTransId="{D771B17F-1310-4EC2-8A4E-8170E3705D42}"/>
    <dgm:cxn modelId="{C3677B7D-DF8A-4AA2-B95C-4B9525419DF1}" type="presOf" srcId="{A5B85AAE-C6B8-45CF-A378-36E9884610B6}" destId="{B0B94785-03D1-4CDB-BC38-75210F1C04B0}" srcOrd="0" destOrd="0" presId="urn:microsoft.com/office/officeart/2005/8/layout/orgChart1"/>
    <dgm:cxn modelId="{F0BCDBF3-3419-42A5-AD37-1E057B390180}" type="presOf" srcId="{A5B85AAE-C6B8-45CF-A378-36E9884610B6}" destId="{4F65FAB5-ACD1-4259-84A9-2FA2CFA147C1}" srcOrd="1" destOrd="0" presId="urn:microsoft.com/office/officeart/2005/8/layout/orgChart1"/>
    <dgm:cxn modelId="{B44D6103-41B2-433C-9CF9-762B81041B06}" type="presOf" srcId="{D2DB4694-4CA1-4868-AD47-1A31C91C435D}" destId="{612828A1-F4B5-4CB9-B309-202C6853BF1D}" srcOrd="1" destOrd="0" presId="urn:microsoft.com/office/officeart/2005/8/layout/orgChart1"/>
    <dgm:cxn modelId="{0A5891A7-431B-40AF-BA0B-0907AB5235AB}" srcId="{3A8F6E1A-F555-4109-9CC4-17B095A0C40B}" destId="{185CACB9-4D32-4A3D-BE26-CBD0B7A3CC13}" srcOrd="0" destOrd="0" parTransId="{66C10653-B1E1-4421-A1B4-154E09A8D813}" sibTransId="{81533995-E02F-485E-BD88-97FBA27ECEB0}"/>
    <dgm:cxn modelId="{7895A6E6-E14A-465A-8FDC-08048B797721}" srcId="{A5B85AAE-C6B8-45CF-A378-36E9884610B6}" destId="{D2DB4694-4CA1-4868-AD47-1A31C91C435D}" srcOrd="0" destOrd="0" parTransId="{F4B0EB1F-F7E9-4D72-91CB-48D8C1479EAB}" sibTransId="{37F85955-274A-412C-B1B9-BCB791EDB1E6}"/>
    <dgm:cxn modelId="{8A748681-1873-4F0C-9B9D-6F6811E5FF31}" type="presOf" srcId="{2DBF4FD0-887D-4C9A-ACE0-077C245DE177}" destId="{3DEB4F7C-15B7-4481-9433-A22BDCC2EDE3}" srcOrd="0" destOrd="0" presId="urn:microsoft.com/office/officeart/2005/8/layout/orgChart1"/>
    <dgm:cxn modelId="{AF05E52F-E1C8-44BD-9DA9-C4B2BDCAC0FF}" type="presOf" srcId="{CBB062D8-9784-4EEF-B78C-0942FE8514C9}" destId="{B71437E9-8AF4-406D-B6A0-605F7E17E3D8}" srcOrd="0" destOrd="0" presId="urn:microsoft.com/office/officeart/2005/8/layout/orgChart1"/>
    <dgm:cxn modelId="{C13B1DFD-FCF3-47B9-BCF2-6FEB9A142C62}" type="presOf" srcId="{87A22911-0CAD-42D8-9FD4-66F50DEE25A5}" destId="{08458BA7-11DD-45A6-A488-A96F6D2BA1E8}" srcOrd="0" destOrd="0" presId="urn:microsoft.com/office/officeart/2005/8/layout/orgChart1"/>
    <dgm:cxn modelId="{002CA1E2-A040-4A62-A64A-A64EB3163192}" type="presOf" srcId="{3A8F6E1A-F555-4109-9CC4-17B095A0C40B}" destId="{0DE80128-BDDC-4058-A04E-6988D429BB6E}" srcOrd="0" destOrd="0" presId="urn:microsoft.com/office/officeart/2005/8/layout/orgChart1"/>
    <dgm:cxn modelId="{CC52DD9C-C9BF-4AFF-81AB-A62F060FB0AE}" type="presOf" srcId="{2844B6AA-5ACA-4EEF-8333-F08B4E971FFA}" destId="{9AC62042-9A01-47D3-9953-FF664FB49999}" srcOrd="0" destOrd="0" presId="urn:microsoft.com/office/officeart/2005/8/layout/orgChart1"/>
    <dgm:cxn modelId="{C0EEE104-4C3B-4323-A7C9-738B2E98B6B8}" type="presOf" srcId="{39F02319-6218-4BA6-BED2-C80B7188A7E8}" destId="{85DFABEB-42B5-466B-A04A-C916D5FDB46D}" srcOrd="0" destOrd="0" presId="urn:microsoft.com/office/officeart/2005/8/layout/orgChart1"/>
    <dgm:cxn modelId="{EB96E544-EA92-4882-B74C-AF5C4CE54F43}" type="presOf" srcId="{3A8F6E1A-F555-4109-9CC4-17B095A0C40B}" destId="{358EDB28-9368-4DAE-B5BE-CC6CC266ECC0}" srcOrd="1" destOrd="0" presId="urn:microsoft.com/office/officeart/2005/8/layout/orgChart1"/>
    <dgm:cxn modelId="{D508E27F-2AA2-4277-A608-492BE92392E5}" type="presOf" srcId="{85B32531-3205-4231-9795-9ABB9E40F57B}" destId="{00C244A9-DEC4-42EA-9B47-F8A20E937F0A}" srcOrd="0" destOrd="0" presId="urn:microsoft.com/office/officeart/2005/8/layout/orgChart1"/>
    <dgm:cxn modelId="{16A66CAA-D703-418A-9CDC-F372EF46198E}" type="presOf" srcId="{D2DB4694-4CA1-4868-AD47-1A31C91C435D}" destId="{5675736E-E58D-419F-9F60-F3ECE38386CD}" srcOrd="0" destOrd="0" presId="urn:microsoft.com/office/officeart/2005/8/layout/orgChart1"/>
    <dgm:cxn modelId="{20A5EFF0-F2A3-4995-B531-880474216140}" type="presOf" srcId="{5F18AB53-266A-4534-873B-5CBC7B774BFE}" destId="{5780C6F1-F6FD-461F-9A88-98EF1D1B90E8}" srcOrd="0" destOrd="0" presId="urn:microsoft.com/office/officeart/2005/8/layout/orgChart1"/>
    <dgm:cxn modelId="{879115FD-2CED-4BDB-B5A2-707181F13246}" srcId="{A5B85AAE-C6B8-45CF-A378-36E9884610B6}" destId="{3A8F6E1A-F555-4109-9CC4-17B095A0C40B}" srcOrd="1" destOrd="0" parTransId="{2DBF4FD0-887D-4C9A-ACE0-077C245DE177}" sibTransId="{3C8696AD-F0DF-40D2-A581-1D04E678CD43}"/>
    <dgm:cxn modelId="{B426B446-2135-4CA4-A424-B0206D2734C3}" type="presOf" srcId="{185CACB9-4D32-4A3D-BE26-CBD0B7A3CC13}" destId="{E34BBF85-2F3F-4401-A0A1-058766CBD511}" srcOrd="1" destOrd="0" presId="urn:microsoft.com/office/officeart/2005/8/layout/orgChart1"/>
    <dgm:cxn modelId="{0BFC36CD-B31A-4086-B309-9E8365E197C7}" type="presParOf" srcId="{9AC62042-9A01-47D3-9953-FF664FB49999}" destId="{FECB85C4-13AB-40F1-9555-086A23CDA208}" srcOrd="0" destOrd="0" presId="urn:microsoft.com/office/officeart/2005/8/layout/orgChart1"/>
    <dgm:cxn modelId="{4899FFD5-8B2B-4055-B594-0B5DA9B0AFE9}" type="presParOf" srcId="{FECB85C4-13AB-40F1-9555-086A23CDA208}" destId="{358B0569-1E5E-4EEA-9B42-33F24633D020}" srcOrd="0" destOrd="0" presId="urn:microsoft.com/office/officeart/2005/8/layout/orgChart1"/>
    <dgm:cxn modelId="{395FC7EC-4E12-4BED-AB05-3752C3FE6790}" type="presParOf" srcId="{358B0569-1E5E-4EEA-9B42-33F24633D020}" destId="{B71437E9-8AF4-406D-B6A0-605F7E17E3D8}" srcOrd="0" destOrd="0" presId="urn:microsoft.com/office/officeart/2005/8/layout/orgChart1"/>
    <dgm:cxn modelId="{FD4A91B5-580D-4F80-87F8-CDF4B9F1752A}" type="presParOf" srcId="{358B0569-1E5E-4EEA-9B42-33F24633D020}" destId="{2D0B6957-2D40-4DBD-9C7E-49BE0A752928}" srcOrd="1" destOrd="0" presId="urn:microsoft.com/office/officeart/2005/8/layout/orgChart1"/>
    <dgm:cxn modelId="{F1E95D56-AAB3-4567-806A-5C13D1B0C678}" type="presParOf" srcId="{FECB85C4-13AB-40F1-9555-086A23CDA208}" destId="{EDC1877D-AA04-4D85-B352-09B4758EC09C}" srcOrd="1" destOrd="0" presId="urn:microsoft.com/office/officeart/2005/8/layout/orgChart1"/>
    <dgm:cxn modelId="{93E98252-C69A-448E-AFD3-301E77C38BBF}" type="presParOf" srcId="{EDC1877D-AA04-4D85-B352-09B4758EC09C}" destId="{A6CABF3A-C3BC-4663-8319-DED5CB33154E}" srcOrd="0" destOrd="0" presId="urn:microsoft.com/office/officeart/2005/8/layout/orgChart1"/>
    <dgm:cxn modelId="{453E4DA1-AA7A-47D1-825B-FAC1E7C65A10}" type="presParOf" srcId="{EDC1877D-AA04-4D85-B352-09B4758EC09C}" destId="{68F9F0EF-FB87-4D0B-9D40-7CEA7940D69E}" srcOrd="1" destOrd="0" presId="urn:microsoft.com/office/officeart/2005/8/layout/orgChart1"/>
    <dgm:cxn modelId="{3595DE5B-1809-49E3-858B-44D935408693}" type="presParOf" srcId="{68F9F0EF-FB87-4D0B-9D40-7CEA7940D69E}" destId="{23348292-9FAB-4FF5-BC5F-4EE0058F7B99}" srcOrd="0" destOrd="0" presId="urn:microsoft.com/office/officeart/2005/8/layout/orgChart1"/>
    <dgm:cxn modelId="{9E07336D-BEFC-4D94-ADBD-54BB8954E28F}" type="presParOf" srcId="{23348292-9FAB-4FF5-BC5F-4EE0058F7B99}" destId="{B0B94785-03D1-4CDB-BC38-75210F1C04B0}" srcOrd="0" destOrd="0" presId="urn:microsoft.com/office/officeart/2005/8/layout/orgChart1"/>
    <dgm:cxn modelId="{8B704F49-54F8-4E89-9AE8-FBFCA254C85A}" type="presParOf" srcId="{23348292-9FAB-4FF5-BC5F-4EE0058F7B99}" destId="{4F65FAB5-ACD1-4259-84A9-2FA2CFA147C1}" srcOrd="1" destOrd="0" presId="urn:microsoft.com/office/officeart/2005/8/layout/orgChart1"/>
    <dgm:cxn modelId="{30AD25E2-2BE3-4730-A3FF-BC6E96F688E9}" type="presParOf" srcId="{68F9F0EF-FB87-4D0B-9D40-7CEA7940D69E}" destId="{91701373-08C4-4D3B-A509-AD6FAED58725}" srcOrd="1" destOrd="0" presId="urn:microsoft.com/office/officeart/2005/8/layout/orgChart1"/>
    <dgm:cxn modelId="{DCD54963-FFD8-4D55-A134-DB3B83CC810A}" type="presParOf" srcId="{91701373-08C4-4D3B-A509-AD6FAED58725}" destId="{3DEB4F7C-15B7-4481-9433-A22BDCC2EDE3}" srcOrd="0" destOrd="0" presId="urn:microsoft.com/office/officeart/2005/8/layout/orgChart1"/>
    <dgm:cxn modelId="{AA28FB99-379D-45A2-A2DA-CCDF81523480}" type="presParOf" srcId="{91701373-08C4-4D3B-A509-AD6FAED58725}" destId="{55FBEDAC-47E9-4D50-9EBE-D49B23AB9A38}" srcOrd="1" destOrd="0" presId="urn:microsoft.com/office/officeart/2005/8/layout/orgChart1"/>
    <dgm:cxn modelId="{A4C8E002-79F3-4AD0-9BCC-167B711B78A0}" type="presParOf" srcId="{55FBEDAC-47E9-4D50-9EBE-D49B23AB9A38}" destId="{CE1BC2AD-A3D1-40EC-8852-3395FECEA3CB}" srcOrd="0" destOrd="0" presId="urn:microsoft.com/office/officeart/2005/8/layout/orgChart1"/>
    <dgm:cxn modelId="{BC50DD0C-5CA3-4AB8-A965-2A130E566BB1}" type="presParOf" srcId="{CE1BC2AD-A3D1-40EC-8852-3395FECEA3CB}" destId="{0DE80128-BDDC-4058-A04E-6988D429BB6E}" srcOrd="0" destOrd="0" presId="urn:microsoft.com/office/officeart/2005/8/layout/orgChart1"/>
    <dgm:cxn modelId="{73C0A5F3-AA25-49F7-B80E-0567D6C2EFFE}" type="presParOf" srcId="{CE1BC2AD-A3D1-40EC-8852-3395FECEA3CB}" destId="{358EDB28-9368-4DAE-B5BE-CC6CC266ECC0}" srcOrd="1" destOrd="0" presId="urn:microsoft.com/office/officeart/2005/8/layout/orgChart1"/>
    <dgm:cxn modelId="{251F5C6D-0056-4E5C-A02E-BF2C32B93B9C}" type="presParOf" srcId="{55FBEDAC-47E9-4D50-9EBE-D49B23AB9A38}" destId="{2516D454-208E-4ADD-8164-B092176DDCD3}" srcOrd="1" destOrd="0" presId="urn:microsoft.com/office/officeart/2005/8/layout/orgChart1"/>
    <dgm:cxn modelId="{6AE6F60A-092B-496A-8869-21A2C007E6B3}" type="presParOf" srcId="{2516D454-208E-4ADD-8164-B092176DDCD3}" destId="{3A53F52D-AD90-488F-BD9E-2C7FAA1B4B9A}" srcOrd="0" destOrd="0" presId="urn:microsoft.com/office/officeart/2005/8/layout/orgChart1"/>
    <dgm:cxn modelId="{3B2D0347-7C56-471C-BFCC-90F1A101E3A2}" type="presParOf" srcId="{2516D454-208E-4ADD-8164-B092176DDCD3}" destId="{0A4C1B54-EC83-496D-A3AA-254EA6B550A0}" srcOrd="1" destOrd="0" presId="urn:microsoft.com/office/officeart/2005/8/layout/orgChart1"/>
    <dgm:cxn modelId="{C4D8EACA-024D-43D9-83A0-A4B260623B5D}" type="presParOf" srcId="{0A4C1B54-EC83-496D-A3AA-254EA6B550A0}" destId="{B9B8A2BE-8B23-423F-9B89-35D578AC3707}" srcOrd="0" destOrd="0" presId="urn:microsoft.com/office/officeart/2005/8/layout/orgChart1"/>
    <dgm:cxn modelId="{86234B87-8561-4C32-9B38-D755E2495E47}" type="presParOf" srcId="{B9B8A2BE-8B23-423F-9B89-35D578AC3707}" destId="{9E1FF141-AB40-4F03-91B2-4778E192A2E9}" srcOrd="0" destOrd="0" presId="urn:microsoft.com/office/officeart/2005/8/layout/orgChart1"/>
    <dgm:cxn modelId="{38BF75E2-04BC-4374-BF6A-A85E8911C0DE}" type="presParOf" srcId="{B9B8A2BE-8B23-423F-9B89-35D578AC3707}" destId="{E34BBF85-2F3F-4401-A0A1-058766CBD511}" srcOrd="1" destOrd="0" presId="urn:microsoft.com/office/officeart/2005/8/layout/orgChart1"/>
    <dgm:cxn modelId="{603B1A10-4D12-49F8-B862-E5FF7D57F6FE}" type="presParOf" srcId="{0A4C1B54-EC83-496D-A3AA-254EA6B550A0}" destId="{C9FC20B6-35EE-42D4-8C1F-382BE7A32CD6}" srcOrd="1" destOrd="0" presId="urn:microsoft.com/office/officeart/2005/8/layout/orgChart1"/>
    <dgm:cxn modelId="{D8268248-9E1D-4473-8160-28E45D587C32}" type="presParOf" srcId="{C9FC20B6-35EE-42D4-8C1F-382BE7A32CD6}" destId="{08458BA7-11DD-45A6-A488-A96F6D2BA1E8}" srcOrd="0" destOrd="0" presId="urn:microsoft.com/office/officeart/2005/8/layout/orgChart1"/>
    <dgm:cxn modelId="{EC04DCAD-02DB-4E73-B383-B13F860C5745}" type="presParOf" srcId="{C9FC20B6-35EE-42D4-8C1F-382BE7A32CD6}" destId="{3A8077AF-68E9-4286-90DD-7A6D60E5330A}" srcOrd="1" destOrd="0" presId="urn:microsoft.com/office/officeart/2005/8/layout/orgChart1"/>
    <dgm:cxn modelId="{1086F49C-255F-4075-A3F3-20761C71BCF9}" type="presParOf" srcId="{3A8077AF-68E9-4286-90DD-7A6D60E5330A}" destId="{3B10FFC1-72EE-4812-87F7-99F2CED40094}" srcOrd="0" destOrd="0" presId="urn:microsoft.com/office/officeart/2005/8/layout/orgChart1"/>
    <dgm:cxn modelId="{0ACF3874-7CDA-4A9E-85BE-E7BD3D42419C}" type="presParOf" srcId="{3B10FFC1-72EE-4812-87F7-99F2CED40094}" destId="{00C244A9-DEC4-42EA-9B47-F8A20E937F0A}" srcOrd="0" destOrd="0" presId="urn:microsoft.com/office/officeart/2005/8/layout/orgChart1"/>
    <dgm:cxn modelId="{80B15AEC-4AAD-4B99-8130-F870006F0E15}" type="presParOf" srcId="{3B10FFC1-72EE-4812-87F7-99F2CED40094}" destId="{19D5B715-1FAB-4855-A61C-E684A68FFEFA}" srcOrd="1" destOrd="0" presId="urn:microsoft.com/office/officeart/2005/8/layout/orgChart1"/>
    <dgm:cxn modelId="{76FA8556-5119-4ECB-8DD2-98ED83D9BB8A}" type="presParOf" srcId="{3A8077AF-68E9-4286-90DD-7A6D60E5330A}" destId="{98755870-0BE6-4A78-AAB5-0FCECFA35080}" srcOrd="1" destOrd="0" presId="urn:microsoft.com/office/officeart/2005/8/layout/orgChart1"/>
    <dgm:cxn modelId="{6BC7EF9F-36AA-4D26-8BF3-1E18A6CE2A33}" type="presParOf" srcId="{3A8077AF-68E9-4286-90DD-7A6D60E5330A}" destId="{DB8E3C59-3E47-41EC-B12F-A955737194D8}" srcOrd="2" destOrd="0" presId="urn:microsoft.com/office/officeart/2005/8/layout/orgChart1"/>
    <dgm:cxn modelId="{BF474CC0-3147-4E33-8357-D751F71D67B8}" type="presParOf" srcId="{0A4C1B54-EC83-496D-A3AA-254EA6B550A0}" destId="{AA8ABD4A-63E4-4CD1-9D5C-99BB7787C148}" srcOrd="2" destOrd="0" presId="urn:microsoft.com/office/officeart/2005/8/layout/orgChart1"/>
    <dgm:cxn modelId="{53836366-D817-4AF4-9AA3-04485E7D981C}" type="presParOf" srcId="{AA8ABD4A-63E4-4CD1-9D5C-99BB7787C148}" destId="{5780C6F1-F6FD-461F-9A88-98EF1D1B90E8}" srcOrd="0" destOrd="0" presId="urn:microsoft.com/office/officeart/2005/8/layout/orgChart1"/>
    <dgm:cxn modelId="{6C891D63-450C-4DEC-9E85-F991C19F6BFD}" type="presParOf" srcId="{AA8ABD4A-63E4-4CD1-9D5C-99BB7787C148}" destId="{CABA1B16-CDB5-4D16-A8E7-2779383D53C7}" srcOrd="1" destOrd="0" presId="urn:microsoft.com/office/officeart/2005/8/layout/orgChart1"/>
    <dgm:cxn modelId="{B18A68FD-DB1C-490D-A965-D202EACDF8EA}" type="presParOf" srcId="{CABA1B16-CDB5-4D16-A8E7-2779383D53C7}" destId="{AAAF9480-DC18-4A7F-9E30-49FD98DFF87A}" srcOrd="0" destOrd="0" presId="urn:microsoft.com/office/officeart/2005/8/layout/orgChart1"/>
    <dgm:cxn modelId="{999764DC-D8E6-402C-BEEA-DFD8BCA1D1F1}" type="presParOf" srcId="{AAAF9480-DC18-4A7F-9E30-49FD98DFF87A}" destId="{85DFABEB-42B5-466B-A04A-C916D5FDB46D}" srcOrd="0" destOrd="0" presId="urn:microsoft.com/office/officeart/2005/8/layout/orgChart1"/>
    <dgm:cxn modelId="{6F1EDFC2-23DE-4888-82C3-A8597AE5317F}" type="presParOf" srcId="{AAAF9480-DC18-4A7F-9E30-49FD98DFF87A}" destId="{100C2AD1-8B34-4EBE-8205-AD2D78A2A967}" srcOrd="1" destOrd="0" presId="urn:microsoft.com/office/officeart/2005/8/layout/orgChart1"/>
    <dgm:cxn modelId="{5547BD64-A238-4869-96AB-6FC172235F38}" type="presParOf" srcId="{CABA1B16-CDB5-4D16-A8E7-2779383D53C7}" destId="{FC97A674-F9AD-48E0-898E-7FB3B46D813C}" srcOrd="1" destOrd="0" presId="urn:microsoft.com/office/officeart/2005/8/layout/orgChart1"/>
    <dgm:cxn modelId="{61575859-6415-48CB-8042-D5EA05663A75}" type="presParOf" srcId="{CABA1B16-CDB5-4D16-A8E7-2779383D53C7}" destId="{0691A5C2-69C2-452B-9067-485227C47163}" srcOrd="2" destOrd="0" presId="urn:microsoft.com/office/officeart/2005/8/layout/orgChart1"/>
    <dgm:cxn modelId="{D162B84E-2C26-40CD-A6AC-ABD3A714F4D3}" type="presParOf" srcId="{55FBEDAC-47E9-4D50-9EBE-D49B23AB9A38}" destId="{7CA1227A-DB6A-4897-B6E0-17F3FACE71BB}" srcOrd="2" destOrd="0" presId="urn:microsoft.com/office/officeart/2005/8/layout/orgChart1"/>
    <dgm:cxn modelId="{5458A931-760D-49D0-9CC9-11D9A9B89741}" type="presParOf" srcId="{68F9F0EF-FB87-4D0B-9D40-7CEA7940D69E}" destId="{E035A7E6-EC7C-4B09-9BE4-EADFEC0C060E}" srcOrd="2" destOrd="0" presId="urn:microsoft.com/office/officeart/2005/8/layout/orgChart1"/>
    <dgm:cxn modelId="{73E0EA53-DB77-4A89-829E-D20BE0F5E52D}" type="presParOf" srcId="{E035A7E6-EC7C-4B09-9BE4-EADFEC0C060E}" destId="{4853A7EC-9C54-4EDB-9010-7B22F98B2C2B}" srcOrd="0" destOrd="0" presId="urn:microsoft.com/office/officeart/2005/8/layout/orgChart1"/>
    <dgm:cxn modelId="{6518FA13-3E88-4650-BF08-7A6ABA711D22}" type="presParOf" srcId="{E035A7E6-EC7C-4B09-9BE4-EADFEC0C060E}" destId="{7C5CC7D0-E533-404A-9410-EBA2BBB76D9E}" srcOrd="1" destOrd="0" presId="urn:microsoft.com/office/officeart/2005/8/layout/orgChart1"/>
    <dgm:cxn modelId="{97D81E21-B667-4D88-9DA2-2360EBB9794B}" type="presParOf" srcId="{7C5CC7D0-E533-404A-9410-EBA2BBB76D9E}" destId="{A487CA6E-2527-4E7C-923C-D65FCA75AB81}" srcOrd="0" destOrd="0" presId="urn:microsoft.com/office/officeart/2005/8/layout/orgChart1"/>
    <dgm:cxn modelId="{7AF728B0-D485-43A5-A293-04CC8FE09293}" type="presParOf" srcId="{A487CA6E-2527-4E7C-923C-D65FCA75AB81}" destId="{5675736E-E58D-419F-9F60-F3ECE38386CD}" srcOrd="0" destOrd="0" presId="urn:microsoft.com/office/officeart/2005/8/layout/orgChart1"/>
    <dgm:cxn modelId="{E2D7D217-A5D3-4704-ADC0-50F6AF9FCE2E}" type="presParOf" srcId="{A487CA6E-2527-4E7C-923C-D65FCA75AB81}" destId="{612828A1-F4B5-4CB9-B309-202C6853BF1D}" srcOrd="1" destOrd="0" presId="urn:microsoft.com/office/officeart/2005/8/layout/orgChart1"/>
    <dgm:cxn modelId="{C3C9F696-F4D3-44A4-97FF-9F3A7248F41A}" type="presParOf" srcId="{7C5CC7D0-E533-404A-9410-EBA2BBB76D9E}" destId="{227E63BF-0DB1-4E68-B902-594F4412CF77}" srcOrd="1" destOrd="0" presId="urn:microsoft.com/office/officeart/2005/8/layout/orgChart1"/>
    <dgm:cxn modelId="{ADAA72BA-7F91-41C2-903A-348C51E9CF26}" type="presParOf" srcId="{7C5CC7D0-E533-404A-9410-EBA2BBB76D9E}" destId="{35978B40-8EB4-44CB-96B2-758EAF0A0E69}" srcOrd="2" destOrd="0" presId="urn:microsoft.com/office/officeart/2005/8/layout/orgChart1"/>
    <dgm:cxn modelId="{76799116-40AC-4D71-B056-608C949E283F}" type="presParOf" srcId="{FECB85C4-13AB-40F1-9555-086A23CDA208}" destId="{36C5475E-6E08-4755-B300-B6E3ED943C0D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70.xml><?xml version="1.0" encoding="utf-8"?>
<dgm:dataModel xmlns:dgm="http://schemas.openxmlformats.org/drawingml/2006/diagram" xmlns:a="http://schemas.openxmlformats.org/drawingml/2006/main">
  <dgm:ptLst>
    <dgm:pt modelId="{4B51D803-8AB5-4565-A20C-3A577774787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B1C3FA78-5169-4C31-BF54-2BA8595948DF}" type="pres">
      <dgm:prSet presAssocID="{4B51D803-8AB5-4565-A20C-3A57777478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3E844E25-44EC-48A9-B04F-F06E705C2662}" type="presOf" srcId="{4B51D803-8AB5-4565-A20C-3A5777747876}" destId="{B1C3FA78-5169-4C31-BF54-2BA8595948DF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16" minVer="http://schemas.openxmlformats.org/drawingml/2006/diagram"/>
    </a:ext>
  </dgm:extLst>
</dgm:dataModel>
</file>

<file path=ppt/diagrams/data71.xml><?xml version="1.0" encoding="utf-8"?>
<dgm:dataModel xmlns:dgm="http://schemas.openxmlformats.org/drawingml/2006/diagram" xmlns:a="http://schemas.openxmlformats.org/drawingml/2006/main">
  <dgm:ptLst>
    <dgm:pt modelId="{0A822E14-EDD3-43A4-A2A9-0E0037285CD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7B3AFE2E-8EA2-4497-9720-8BC5079B3B47}" type="pres">
      <dgm:prSet presAssocID="{0A822E14-EDD3-43A4-A2A9-0E0037285C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02D7A5E8-1FBD-4B6D-9639-EB73B77EB50B}" type="presOf" srcId="{0A822E14-EDD3-43A4-A2A9-0E0037285CDC}" destId="{7B3AFE2E-8EA2-4497-9720-8BC5079B3B47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21" minVer="http://schemas.openxmlformats.org/drawingml/2006/diagram"/>
    </a:ext>
  </dgm:extLst>
</dgm:dataModel>
</file>

<file path=ppt/diagrams/data72.xml><?xml version="1.0" encoding="utf-8"?>
<dgm:dataModel xmlns:dgm="http://schemas.openxmlformats.org/drawingml/2006/diagram" xmlns:a="http://schemas.openxmlformats.org/drawingml/2006/main">
  <dgm:ptLst>
    <dgm:pt modelId="{EBA69BEA-D794-4989-A256-1B052FB5A5A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6D14A867-521F-423E-9EBA-46346651A159}" type="pres">
      <dgm:prSet presAssocID="{EBA69BEA-D794-4989-A256-1B052FB5A5A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461CF5B4-F7D4-4622-819E-1C6E6A15AC8D}" type="presOf" srcId="{EBA69BEA-D794-4989-A256-1B052FB5A5A4}" destId="{6D14A867-521F-423E-9EBA-46346651A159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26" minVer="http://schemas.openxmlformats.org/drawingml/2006/diagram"/>
    </a:ext>
  </dgm:extLst>
</dgm:dataModel>
</file>

<file path=ppt/diagrams/data73.xml><?xml version="1.0" encoding="utf-8"?>
<dgm:dataModel xmlns:dgm="http://schemas.openxmlformats.org/drawingml/2006/diagram" xmlns:a="http://schemas.openxmlformats.org/drawingml/2006/main">
  <dgm:ptLst>
    <dgm:pt modelId="{6A793246-E7A5-48BD-BB6A-8572464E59D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F9EADF2F-A585-4F3C-8E12-B1E3AF1DA487}" type="pres">
      <dgm:prSet presAssocID="{6A793246-E7A5-48BD-BB6A-8572464E59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69797138-01A4-4541-A946-DEA5F7F3D342}" type="presOf" srcId="{6A793246-E7A5-48BD-BB6A-8572464E59D0}" destId="{F9EADF2F-A585-4F3C-8E12-B1E3AF1DA487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31" minVer="http://schemas.openxmlformats.org/drawingml/2006/diagram"/>
    </a:ext>
  </dgm:extLst>
</dgm:dataModel>
</file>

<file path=ppt/diagrams/data74.xml><?xml version="1.0" encoding="utf-8"?>
<dgm:dataModel xmlns:dgm="http://schemas.openxmlformats.org/drawingml/2006/diagram" xmlns:a="http://schemas.openxmlformats.org/drawingml/2006/main">
  <dgm:ptLst>
    <dgm:pt modelId="{C98C7766-1E02-4D62-BB70-E5BE0DD9B90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AA3506E8-AC00-417E-8296-02A25B231867}" type="pres">
      <dgm:prSet presAssocID="{C98C7766-1E02-4D62-BB70-E5BE0DD9B90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C02443C7-8F15-43AC-B761-FFB2BFEF92D3}" type="presOf" srcId="{C98C7766-1E02-4D62-BB70-E5BE0DD9B907}" destId="{AA3506E8-AC00-417E-8296-02A25B231867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36" minVer="http://schemas.openxmlformats.org/drawingml/2006/diagram"/>
    </a:ext>
  </dgm:extLst>
</dgm:dataModel>
</file>

<file path=ppt/diagrams/data75.xml><?xml version="1.0" encoding="utf-8"?>
<dgm:dataModel xmlns:dgm="http://schemas.openxmlformats.org/drawingml/2006/diagram" xmlns:a="http://schemas.openxmlformats.org/drawingml/2006/main">
  <dgm:ptLst>
    <dgm:pt modelId="{87A57540-88CC-4140-957B-34B63DB09D1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72E9311F-CFD2-4F50-A01D-8A0317B93E0E}">
      <dgm:prSet phldrT="[Text]"/>
      <dgm:spPr>
        <a:solidFill>
          <a:srgbClr val="92D050"/>
        </a:solidFill>
      </dgm:spPr>
      <dgm:t>
        <a:bodyPr/>
        <a:lstStyle/>
        <a:p>
          <a:r>
            <a:rPr lang="sv-SE" dirty="0" smtClean="0"/>
            <a:t>Java</a:t>
          </a:r>
          <a:endParaRPr lang="sv-SE" dirty="0"/>
        </a:p>
      </dgm:t>
    </dgm:pt>
    <dgm:pt modelId="{A731E962-C77C-4ADC-B586-98995D7E8C6E}" type="parTrans" cxnId="{4A29EDB3-1397-4A15-A0F4-286E3EA195C7}">
      <dgm:prSet/>
      <dgm:spPr/>
      <dgm:t>
        <a:bodyPr/>
        <a:lstStyle/>
        <a:p>
          <a:endParaRPr lang="sv-SE"/>
        </a:p>
      </dgm:t>
    </dgm:pt>
    <dgm:pt modelId="{4D1373AD-38DD-4FE5-8971-A72DFAFAAA9F}" type="sibTrans" cxnId="{4A29EDB3-1397-4A15-A0F4-286E3EA195C7}">
      <dgm:prSet/>
      <dgm:spPr/>
      <dgm:t>
        <a:bodyPr/>
        <a:lstStyle/>
        <a:p>
          <a:endParaRPr lang="sv-SE"/>
        </a:p>
      </dgm:t>
    </dgm:pt>
    <dgm:pt modelId="{9F71523C-9453-45B0-ACEA-9BBC211185B9}">
      <dgm:prSet phldrT="[Text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Simulation Main</a:t>
          </a:r>
          <a:endParaRPr lang="sv-SE" dirty="0"/>
        </a:p>
      </dgm:t>
    </dgm:pt>
    <dgm:pt modelId="{EE78A127-BD93-4824-8044-7A3F4C301E2A}" type="parTrans" cxnId="{E92CF192-580A-4615-BA67-F3068A5A6399}">
      <dgm:prSet/>
      <dgm:spPr/>
      <dgm:t>
        <a:bodyPr/>
        <a:lstStyle/>
        <a:p>
          <a:endParaRPr lang="sv-SE"/>
        </a:p>
      </dgm:t>
    </dgm:pt>
    <dgm:pt modelId="{30BBE4E7-6BBD-4939-9A26-C52B211E3211}" type="sibTrans" cxnId="{E92CF192-580A-4615-BA67-F3068A5A6399}">
      <dgm:prSet/>
      <dgm:spPr/>
      <dgm:t>
        <a:bodyPr/>
        <a:lstStyle/>
        <a:p>
          <a:endParaRPr lang="sv-SE"/>
        </a:p>
      </dgm:t>
    </dgm:pt>
    <dgm:pt modelId="{319C9C44-BA0F-4A66-8070-C630E4B4D22B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Simulation Data</a:t>
          </a:r>
          <a:endParaRPr lang="sv-SE" dirty="0"/>
        </a:p>
      </dgm:t>
    </dgm:pt>
    <dgm:pt modelId="{1EE43303-4A99-430C-B44D-5DD7F8CB81B1}" type="parTrans" cxnId="{911CBAB4-7DA0-456C-A902-EC0ABCF5962C}">
      <dgm:prSet/>
      <dgm:spPr/>
      <dgm:t>
        <a:bodyPr/>
        <a:lstStyle/>
        <a:p>
          <a:endParaRPr lang="sv-SE"/>
        </a:p>
      </dgm:t>
    </dgm:pt>
    <dgm:pt modelId="{98A89E88-CB7A-47A6-A6E4-BF2122ECA4EF}" type="sibTrans" cxnId="{911CBAB4-7DA0-456C-A902-EC0ABCF5962C}">
      <dgm:prSet/>
      <dgm:spPr/>
      <dgm:t>
        <a:bodyPr/>
        <a:lstStyle/>
        <a:p>
          <a:endParaRPr lang="sv-SE"/>
        </a:p>
      </dgm:t>
    </dgm:pt>
    <dgm:pt modelId="{EDF35CB6-5DF8-4C87-A1F3-C5705263F0E5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GUI</a:t>
          </a:r>
          <a:endParaRPr lang="sv-SE" dirty="0"/>
        </a:p>
      </dgm:t>
    </dgm:pt>
    <dgm:pt modelId="{76DECDD6-1AA1-49C8-A354-35F30024FCBF}" type="parTrans" cxnId="{E6BFA7CA-F46B-415D-9185-1A0B0B9AE8BE}">
      <dgm:prSet/>
      <dgm:spPr/>
      <dgm:t>
        <a:bodyPr/>
        <a:lstStyle/>
        <a:p>
          <a:endParaRPr lang="sv-SE"/>
        </a:p>
      </dgm:t>
    </dgm:pt>
    <dgm:pt modelId="{E958C694-8373-4269-BB2B-7EF009200305}" type="sibTrans" cxnId="{E6BFA7CA-F46B-415D-9185-1A0B0B9AE8BE}">
      <dgm:prSet/>
      <dgm:spPr/>
      <dgm:t>
        <a:bodyPr/>
        <a:lstStyle/>
        <a:p>
          <a:endParaRPr lang="sv-SE"/>
        </a:p>
      </dgm:t>
    </dgm:pt>
    <dgm:pt modelId="{F9384798-D48A-41A5-A7F2-961A11627C76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err="1" smtClean="0"/>
            <a:t>InputBox</a:t>
          </a:r>
          <a:endParaRPr lang="sv-SE" dirty="0"/>
        </a:p>
      </dgm:t>
    </dgm:pt>
    <dgm:pt modelId="{E1AC15D4-91F6-4452-BE34-BAE1C5D617C4}" type="parTrans" cxnId="{9602B3A9-502D-485C-969A-22FB5EE9DEB2}">
      <dgm:prSet/>
      <dgm:spPr/>
      <dgm:t>
        <a:bodyPr/>
        <a:lstStyle/>
        <a:p>
          <a:endParaRPr lang="sv-SE"/>
        </a:p>
      </dgm:t>
    </dgm:pt>
    <dgm:pt modelId="{0D338164-EE75-4197-8D0E-013E028AD0AE}" type="sibTrans" cxnId="{9602B3A9-502D-485C-969A-22FB5EE9DEB2}">
      <dgm:prSet/>
      <dgm:spPr/>
      <dgm:t>
        <a:bodyPr/>
        <a:lstStyle/>
        <a:p>
          <a:endParaRPr lang="sv-SE"/>
        </a:p>
      </dgm:t>
    </dgm:pt>
    <dgm:pt modelId="{05F9B87C-356D-4B46-BC02-EB76EAC23976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Simulation</a:t>
          </a:r>
          <a:endParaRPr lang="sv-SE" dirty="0"/>
        </a:p>
      </dgm:t>
    </dgm:pt>
    <dgm:pt modelId="{11E2D382-40B0-4583-BED6-1D88B95C83B8}" type="parTrans" cxnId="{496A2980-8705-4DA0-A90F-DE93039C32CE}">
      <dgm:prSet/>
      <dgm:spPr/>
      <dgm:t>
        <a:bodyPr/>
        <a:lstStyle/>
        <a:p>
          <a:endParaRPr lang="sv-SE"/>
        </a:p>
      </dgm:t>
    </dgm:pt>
    <dgm:pt modelId="{63B790AC-F406-4460-A6CC-FE835481593D}" type="sibTrans" cxnId="{496A2980-8705-4DA0-A90F-DE93039C32CE}">
      <dgm:prSet/>
      <dgm:spPr/>
      <dgm:t>
        <a:bodyPr/>
        <a:lstStyle/>
        <a:p>
          <a:endParaRPr lang="sv-SE"/>
        </a:p>
      </dgm:t>
    </dgm:pt>
    <dgm:pt modelId="{C6F06078-CB0E-4632-9369-3299394AC36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sv-SE" dirty="0" err="1" smtClean="0"/>
            <a:t>Establish</a:t>
          </a:r>
          <a:r>
            <a:rPr lang="sv-SE" dirty="0" smtClean="0"/>
            <a:t> Connection</a:t>
          </a:r>
        </a:p>
      </dgm:t>
    </dgm:pt>
    <dgm:pt modelId="{52D9D92E-82EB-4924-846B-A491803F7779}" type="parTrans" cxnId="{A2AF9C63-2E7C-4403-AE14-1C4B6F033328}">
      <dgm:prSet/>
      <dgm:spPr/>
      <dgm:t>
        <a:bodyPr/>
        <a:lstStyle/>
        <a:p>
          <a:endParaRPr lang="sv-SE"/>
        </a:p>
      </dgm:t>
    </dgm:pt>
    <dgm:pt modelId="{DF375D4D-36EC-4B97-942F-8047305620B0}" type="sibTrans" cxnId="{A2AF9C63-2E7C-4403-AE14-1C4B6F033328}">
      <dgm:prSet/>
      <dgm:spPr/>
      <dgm:t>
        <a:bodyPr/>
        <a:lstStyle/>
        <a:p>
          <a:endParaRPr lang="sv-SE"/>
        </a:p>
      </dgm:t>
    </dgm:pt>
    <dgm:pt modelId="{955F4996-DC0D-4A39-932C-45EAD159D5A3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Connection check</a:t>
          </a:r>
          <a:endParaRPr lang="sv-SE" dirty="0"/>
        </a:p>
      </dgm:t>
    </dgm:pt>
    <dgm:pt modelId="{7C4B5EBA-65D0-4F54-B1C6-204DB297708A}" type="parTrans" cxnId="{3667A64D-459C-4F21-A1D0-3AC25C779674}">
      <dgm:prSet/>
      <dgm:spPr/>
      <dgm:t>
        <a:bodyPr/>
        <a:lstStyle/>
        <a:p>
          <a:endParaRPr lang="sv-SE"/>
        </a:p>
      </dgm:t>
    </dgm:pt>
    <dgm:pt modelId="{4044CC7F-DBA6-4436-9956-C79618343CF8}" type="sibTrans" cxnId="{3667A64D-459C-4F21-A1D0-3AC25C779674}">
      <dgm:prSet/>
      <dgm:spPr/>
      <dgm:t>
        <a:bodyPr/>
        <a:lstStyle/>
        <a:p>
          <a:endParaRPr lang="sv-SE"/>
        </a:p>
      </dgm:t>
    </dgm:pt>
    <dgm:pt modelId="{BE31B1FC-5531-4A48-A0E6-81F2D02731C7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err="1" smtClean="0"/>
            <a:t>StudentSpawner</a:t>
          </a:r>
          <a:endParaRPr lang="sv-SE" dirty="0"/>
        </a:p>
      </dgm:t>
    </dgm:pt>
    <dgm:pt modelId="{BB327A50-BDFB-4F10-8F71-F6257D229655}" type="parTrans" cxnId="{6A2428D6-B6E8-4584-A734-D15DADB94E06}">
      <dgm:prSet/>
      <dgm:spPr/>
      <dgm:t>
        <a:bodyPr/>
        <a:lstStyle/>
        <a:p>
          <a:endParaRPr lang="sv-SE"/>
        </a:p>
      </dgm:t>
    </dgm:pt>
    <dgm:pt modelId="{679A2CC9-F4B3-4053-8241-32E5EF793ABB}" type="sibTrans" cxnId="{6A2428D6-B6E8-4584-A734-D15DADB94E06}">
      <dgm:prSet/>
      <dgm:spPr/>
      <dgm:t>
        <a:bodyPr/>
        <a:lstStyle/>
        <a:p>
          <a:endParaRPr lang="sv-SE"/>
        </a:p>
      </dgm:t>
    </dgm:pt>
    <dgm:pt modelId="{5D380CDB-2547-4C94-9536-DD401DE1AFEB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Communicator</a:t>
          </a:r>
          <a:endParaRPr lang="sv-SE" dirty="0"/>
        </a:p>
      </dgm:t>
    </dgm:pt>
    <dgm:pt modelId="{94C810ED-7C62-425C-81EC-AB93D7EBF361}" type="parTrans" cxnId="{E02937A2-D74E-4606-973B-9BD664624915}">
      <dgm:prSet/>
      <dgm:spPr/>
      <dgm:t>
        <a:bodyPr/>
        <a:lstStyle/>
        <a:p>
          <a:endParaRPr lang="sv-SE"/>
        </a:p>
      </dgm:t>
    </dgm:pt>
    <dgm:pt modelId="{59D18CFA-9BBA-46D9-9A16-B6468FA9A329}" type="sibTrans" cxnId="{E02937A2-D74E-4606-973B-9BD664624915}">
      <dgm:prSet/>
      <dgm:spPr/>
      <dgm:t>
        <a:bodyPr/>
        <a:lstStyle/>
        <a:p>
          <a:endParaRPr lang="sv-SE"/>
        </a:p>
      </dgm:t>
    </dgm:pt>
    <dgm:pt modelId="{AEA3C42C-6B7A-4FDC-8A8C-9893D5C84911}" type="asst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sv-SE" dirty="0" err="1" smtClean="0"/>
            <a:t>QueueManager</a:t>
          </a:r>
          <a:endParaRPr lang="sv-SE" dirty="0"/>
        </a:p>
      </dgm:t>
    </dgm:pt>
    <dgm:pt modelId="{5F878636-FE9B-433F-88F9-153E463AA99D}" type="parTrans" cxnId="{8A30F882-00D6-43ED-AEE3-89518103452F}">
      <dgm:prSet/>
      <dgm:spPr/>
      <dgm:t>
        <a:bodyPr/>
        <a:lstStyle/>
        <a:p>
          <a:endParaRPr lang="sv-SE"/>
        </a:p>
      </dgm:t>
    </dgm:pt>
    <dgm:pt modelId="{14874328-5CC4-492A-8344-9C2F2123E25B}" type="sibTrans" cxnId="{8A30F882-00D6-43ED-AEE3-89518103452F}">
      <dgm:prSet/>
      <dgm:spPr/>
      <dgm:t>
        <a:bodyPr/>
        <a:lstStyle/>
        <a:p>
          <a:endParaRPr lang="sv-SE"/>
        </a:p>
      </dgm:t>
    </dgm:pt>
    <dgm:pt modelId="{F4FD2B2A-910E-4D60-B118-A16D9D988A8A}" type="pres">
      <dgm:prSet presAssocID="{87A57540-88CC-4140-957B-34B63DB09D1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  <dgm:pt modelId="{4E1F3EDB-4E91-49D5-9F25-A860AB4FE9BB}" type="pres">
      <dgm:prSet presAssocID="{72E9311F-CFD2-4F50-A01D-8A0317B93E0E}" presName="hierRoot1" presStyleCnt="0">
        <dgm:presLayoutVars>
          <dgm:hierBranch val="init"/>
        </dgm:presLayoutVars>
      </dgm:prSet>
      <dgm:spPr/>
    </dgm:pt>
    <dgm:pt modelId="{17219C72-D46E-45AE-8B8E-1B2BE6495B62}" type="pres">
      <dgm:prSet presAssocID="{72E9311F-CFD2-4F50-A01D-8A0317B93E0E}" presName="rootComposite1" presStyleCnt="0"/>
      <dgm:spPr/>
    </dgm:pt>
    <dgm:pt modelId="{BEBB0FB8-D123-4FA2-9B9A-276A6E37166E}" type="pres">
      <dgm:prSet presAssocID="{72E9311F-CFD2-4F50-A01D-8A0317B93E0E}" presName="rootText1" presStyleLbl="node0" presStyleIdx="0" presStyleCnt="1" custScaleX="76123" custScaleY="60506" custLinFactNeighborX="3208" custLinFactNeighborY="-10508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BEEB49C4-A8D1-4BB4-9AE7-93F6CC5966FD}" type="pres">
      <dgm:prSet presAssocID="{72E9311F-CFD2-4F50-A01D-8A0317B93E0E}" presName="rootConnector1" presStyleLbl="node1" presStyleIdx="0" presStyleCnt="0"/>
      <dgm:spPr/>
      <dgm:t>
        <a:bodyPr/>
        <a:lstStyle/>
        <a:p>
          <a:endParaRPr lang="sv-SE"/>
        </a:p>
      </dgm:t>
    </dgm:pt>
    <dgm:pt modelId="{B6871C47-CCA0-44E6-A136-DFAB1CB54D5B}" type="pres">
      <dgm:prSet presAssocID="{72E9311F-CFD2-4F50-A01D-8A0317B93E0E}" presName="hierChild2" presStyleCnt="0"/>
      <dgm:spPr/>
    </dgm:pt>
    <dgm:pt modelId="{9D1DE8D0-A140-44AE-9888-48830A5EC2F5}" type="pres">
      <dgm:prSet presAssocID="{EE78A127-BD93-4824-8044-7A3F4C301E2A}" presName="Name37" presStyleLbl="parChTrans1D2" presStyleIdx="0" presStyleCnt="1" custSzX="67416" custSzY="241903"/>
      <dgm:spPr/>
      <dgm:t>
        <a:bodyPr/>
        <a:lstStyle/>
        <a:p>
          <a:endParaRPr lang="sv-SE"/>
        </a:p>
      </dgm:t>
    </dgm:pt>
    <dgm:pt modelId="{F3E3BDAC-1BEB-4E29-BE35-8BCBFD56921C}" type="pres">
      <dgm:prSet presAssocID="{9F71523C-9453-45B0-ACEA-9BBC211185B9}" presName="hierRoot2" presStyleCnt="0">
        <dgm:presLayoutVars>
          <dgm:hierBranch val="init"/>
        </dgm:presLayoutVars>
      </dgm:prSet>
      <dgm:spPr/>
    </dgm:pt>
    <dgm:pt modelId="{81F8A52E-2884-44F6-A492-FC361DBA71C1}" type="pres">
      <dgm:prSet presAssocID="{9F71523C-9453-45B0-ACEA-9BBC211185B9}" presName="rootComposite" presStyleCnt="0"/>
      <dgm:spPr/>
    </dgm:pt>
    <dgm:pt modelId="{9ED83A0A-CE53-4E74-B277-832CDA18616D}" type="pres">
      <dgm:prSet presAssocID="{9F71523C-9453-45B0-ACEA-9BBC211185B9}" presName="rootText" presStyleLbl="node2" presStyleIdx="0" presStyleCnt="1" custScaleX="76123" custScaleY="60506" custLinFactNeighborX="-4561" custLinFactNeighborY="-23427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D4650B56-CA49-4E49-83AC-028ACB9F1C41}" type="pres">
      <dgm:prSet presAssocID="{9F71523C-9453-45B0-ACEA-9BBC211185B9}" presName="rootConnector" presStyleLbl="node2" presStyleIdx="0" presStyleCnt="1"/>
      <dgm:spPr/>
      <dgm:t>
        <a:bodyPr/>
        <a:lstStyle/>
        <a:p>
          <a:endParaRPr lang="sv-SE"/>
        </a:p>
      </dgm:t>
    </dgm:pt>
    <dgm:pt modelId="{BA59B125-93DB-4892-A5FB-D555E264C5C3}" type="pres">
      <dgm:prSet presAssocID="{9F71523C-9453-45B0-ACEA-9BBC211185B9}" presName="hierChild4" presStyleCnt="0"/>
      <dgm:spPr/>
    </dgm:pt>
    <dgm:pt modelId="{A28BA982-9DDF-45D4-901B-BC2665324E62}" type="pres">
      <dgm:prSet presAssocID="{E1AC15D4-91F6-4452-BE34-BAE1C5D617C4}" presName="Name37" presStyleLbl="parChTrans1D3" presStyleIdx="0" presStyleCnt="4" custSzX="2020015" custSzY="366803"/>
      <dgm:spPr/>
      <dgm:t>
        <a:bodyPr/>
        <a:lstStyle/>
        <a:p>
          <a:endParaRPr lang="sv-SE"/>
        </a:p>
      </dgm:t>
    </dgm:pt>
    <dgm:pt modelId="{FF308E3F-FA65-4920-B624-843F87D403C3}" type="pres">
      <dgm:prSet presAssocID="{F9384798-D48A-41A5-A7F2-961A11627C76}" presName="hierRoot2" presStyleCnt="0">
        <dgm:presLayoutVars>
          <dgm:hierBranch val="init"/>
        </dgm:presLayoutVars>
      </dgm:prSet>
      <dgm:spPr/>
    </dgm:pt>
    <dgm:pt modelId="{8F935144-C97C-407A-A897-437045BB2395}" type="pres">
      <dgm:prSet presAssocID="{F9384798-D48A-41A5-A7F2-961A11627C76}" presName="rootComposite" presStyleCnt="0"/>
      <dgm:spPr/>
    </dgm:pt>
    <dgm:pt modelId="{8E744839-5301-4793-A4F7-C7D05FDD0BE9}" type="pres">
      <dgm:prSet presAssocID="{F9384798-D48A-41A5-A7F2-961A11627C76}" presName="rootText" presStyleLbl="node3" presStyleIdx="0" presStyleCnt="4" custScaleX="70249" custScaleY="62356" custLinFactNeighborX="-24" custLinFactNeighborY="-25754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57544E3C-9F18-43FB-BB49-F2745D974B2C}" type="pres">
      <dgm:prSet presAssocID="{F9384798-D48A-41A5-A7F2-961A11627C76}" presName="rootConnector" presStyleLbl="node3" presStyleIdx="0" presStyleCnt="4"/>
      <dgm:spPr/>
      <dgm:t>
        <a:bodyPr/>
        <a:lstStyle/>
        <a:p>
          <a:endParaRPr lang="sv-SE"/>
        </a:p>
      </dgm:t>
    </dgm:pt>
    <dgm:pt modelId="{D845D56C-013D-459A-992A-C5646D13777D}" type="pres">
      <dgm:prSet presAssocID="{F9384798-D48A-41A5-A7F2-961A11627C76}" presName="hierChild4" presStyleCnt="0"/>
      <dgm:spPr/>
    </dgm:pt>
    <dgm:pt modelId="{14285503-5003-4FB6-96F4-416F4AABC147}" type="pres">
      <dgm:prSet presAssocID="{F9384798-D48A-41A5-A7F2-961A11627C76}" presName="hierChild5" presStyleCnt="0"/>
      <dgm:spPr/>
    </dgm:pt>
    <dgm:pt modelId="{7FE7FDD2-85B1-442D-924F-C88C94F94F4B}" type="pres">
      <dgm:prSet presAssocID="{76DECDD6-1AA1-49C8-A354-35F30024FCBF}" presName="Name37" presStyleLbl="parChTrans1D3" presStyleIdx="1" presStyleCnt="4" custSzX="2020015" custSzY="222941"/>
      <dgm:spPr/>
      <dgm:t>
        <a:bodyPr/>
        <a:lstStyle/>
        <a:p>
          <a:endParaRPr lang="sv-SE"/>
        </a:p>
      </dgm:t>
    </dgm:pt>
    <dgm:pt modelId="{0EDACEE4-85A6-4E92-B9AC-97FA988F8A17}" type="pres">
      <dgm:prSet presAssocID="{EDF35CB6-5DF8-4C87-A1F3-C5705263F0E5}" presName="hierRoot2" presStyleCnt="0">
        <dgm:presLayoutVars>
          <dgm:hierBranch val="init"/>
        </dgm:presLayoutVars>
      </dgm:prSet>
      <dgm:spPr/>
    </dgm:pt>
    <dgm:pt modelId="{46E2FFC7-0D99-4B7D-91A0-8C86EA02C8F1}" type="pres">
      <dgm:prSet presAssocID="{EDF35CB6-5DF8-4C87-A1F3-C5705263F0E5}" presName="rootComposite" presStyleCnt="0"/>
      <dgm:spPr/>
    </dgm:pt>
    <dgm:pt modelId="{2A39AE0D-2998-4C6A-9D55-F136A3227F64}" type="pres">
      <dgm:prSet presAssocID="{EDF35CB6-5DF8-4C87-A1F3-C5705263F0E5}" presName="rootText" presStyleLbl="node3" presStyleIdx="1" presStyleCnt="4" custScaleX="70249" custScaleY="62356" custLinFactNeighborX="-91273" custLinFactNeighborY="32685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643056A9-6247-4D3B-9E41-AB8FF1BE28EE}" type="pres">
      <dgm:prSet presAssocID="{EDF35CB6-5DF8-4C87-A1F3-C5705263F0E5}" presName="rootConnector" presStyleLbl="node3" presStyleIdx="1" presStyleCnt="4"/>
      <dgm:spPr/>
      <dgm:t>
        <a:bodyPr/>
        <a:lstStyle/>
        <a:p>
          <a:endParaRPr lang="sv-SE"/>
        </a:p>
      </dgm:t>
    </dgm:pt>
    <dgm:pt modelId="{29BDFE29-11B7-493D-9F9B-4F5F1BD405D7}" type="pres">
      <dgm:prSet presAssocID="{EDF35CB6-5DF8-4C87-A1F3-C5705263F0E5}" presName="hierChild4" presStyleCnt="0"/>
      <dgm:spPr/>
    </dgm:pt>
    <dgm:pt modelId="{282A9046-BC44-4A55-B67D-740D3BCCD196}" type="pres">
      <dgm:prSet presAssocID="{EDF35CB6-5DF8-4C87-A1F3-C5705263F0E5}" presName="hierChild5" presStyleCnt="0"/>
      <dgm:spPr/>
    </dgm:pt>
    <dgm:pt modelId="{027B4E07-4EBC-4BC8-8317-6DB4A19FFB89}" type="pres">
      <dgm:prSet presAssocID="{1EE43303-4A99-430C-B44D-5DD7F8CB81B1}" presName="Name37" presStyleLbl="parChTrans1D3" presStyleIdx="2" presStyleCnt="4" custSzX="934496" custSzY="57018"/>
      <dgm:spPr/>
      <dgm:t>
        <a:bodyPr/>
        <a:lstStyle/>
        <a:p>
          <a:endParaRPr lang="sv-SE"/>
        </a:p>
      </dgm:t>
    </dgm:pt>
    <dgm:pt modelId="{AAD64080-7154-406F-8C7F-C49AA2E60CB4}" type="pres">
      <dgm:prSet presAssocID="{319C9C44-BA0F-4A66-8070-C630E4B4D22B}" presName="hierRoot2" presStyleCnt="0">
        <dgm:presLayoutVars>
          <dgm:hierBranch val="init"/>
        </dgm:presLayoutVars>
      </dgm:prSet>
      <dgm:spPr/>
    </dgm:pt>
    <dgm:pt modelId="{CC07EBE1-81BF-428C-B2A9-C853C19CA4CF}" type="pres">
      <dgm:prSet presAssocID="{319C9C44-BA0F-4A66-8070-C630E4B4D22B}" presName="rootComposite" presStyleCnt="0"/>
      <dgm:spPr/>
    </dgm:pt>
    <dgm:pt modelId="{A857FF94-F0AC-4E87-B3B1-34BABABA8D2B}" type="pres">
      <dgm:prSet presAssocID="{319C9C44-BA0F-4A66-8070-C630E4B4D22B}" presName="rootText" presStyleLbl="node3" presStyleIdx="2" presStyleCnt="4" custScaleX="70249" custScaleY="62356" custLinFactX="-82522" custLinFactNeighborX="-100000" custLinFactNeighborY="91123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7DCFD3EB-898F-4E40-ACAF-2FC83A64B4DD}" type="pres">
      <dgm:prSet presAssocID="{319C9C44-BA0F-4A66-8070-C630E4B4D22B}" presName="rootConnector" presStyleLbl="node3" presStyleIdx="2" presStyleCnt="4"/>
      <dgm:spPr/>
      <dgm:t>
        <a:bodyPr/>
        <a:lstStyle/>
        <a:p>
          <a:endParaRPr lang="sv-SE"/>
        </a:p>
      </dgm:t>
    </dgm:pt>
    <dgm:pt modelId="{A29F0B0D-AB59-4F71-A99D-DCBA844E4194}" type="pres">
      <dgm:prSet presAssocID="{319C9C44-BA0F-4A66-8070-C630E4B4D22B}" presName="hierChild4" presStyleCnt="0"/>
      <dgm:spPr/>
    </dgm:pt>
    <dgm:pt modelId="{79936644-4E1C-4415-A4C2-774649741839}" type="pres">
      <dgm:prSet presAssocID="{319C9C44-BA0F-4A66-8070-C630E4B4D22B}" presName="hierChild5" presStyleCnt="0"/>
      <dgm:spPr/>
    </dgm:pt>
    <dgm:pt modelId="{A5F1C5BA-BE24-4FD8-A429-261CC818E31C}" type="pres">
      <dgm:prSet presAssocID="{11E2D382-40B0-4583-BED6-1D88B95C83B8}" presName="Name37" presStyleLbl="parChTrans1D3" presStyleIdx="3" presStyleCnt="4" custSzX="817806" custSzY="276955"/>
      <dgm:spPr/>
      <dgm:t>
        <a:bodyPr/>
        <a:lstStyle/>
        <a:p>
          <a:endParaRPr lang="sv-SE"/>
        </a:p>
      </dgm:t>
    </dgm:pt>
    <dgm:pt modelId="{8627C2C8-8CA6-4A66-9007-69CB9EC2D3AE}" type="pres">
      <dgm:prSet presAssocID="{05F9B87C-356D-4B46-BC02-EB76EAC23976}" presName="hierRoot2" presStyleCnt="0">
        <dgm:presLayoutVars>
          <dgm:hierBranch val="init"/>
        </dgm:presLayoutVars>
      </dgm:prSet>
      <dgm:spPr/>
    </dgm:pt>
    <dgm:pt modelId="{2E0F69D2-D10D-4D2B-8A3F-ABC183D54C3D}" type="pres">
      <dgm:prSet presAssocID="{05F9B87C-356D-4B46-BC02-EB76EAC23976}" presName="rootComposite" presStyleCnt="0"/>
      <dgm:spPr/>
    </dgm:pt>
    <dgm:pt modelId="{31EA975D-3AA0-4757-B811-37841E7F7FF9}" type="pres">
      <dgm:prSet presAssocID="{05F9B87C-356D-4B46-BC02-EB76EAC23976}" presName="rootText" presStyleLbl="node3" presStyleIdx="3" presStyleCnt="4" custScaleX="70249" custScaleY="62356" custLinFactNeighborX="-85933" custLinFactNeighborY="-25754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65E3C7FE-9E4D-4D11-BFF9-20A1A925AE5C}" type="pres">
      <dgm:prSet presAssocID="{05F9B87C-356D-4B46-BC02-EB76EAC23976}" presName="rootConnector" presStyleLbl="node3" presStyleIdx="3" presStyleCnt="4"/>
      <dgm:spPr/>
      <dgm:t>
        <a:bodyPr/>
        <a:lstStyle/>
        <a:p>
          <a:endParaRPr lang="sv-SE"/>
        </a:p>
      </dgm:t>
    </dgm:pt>
    <dgm:pt modelId="{E8A495D4-3518-45DF-A62B-14517CBCCA4A}" type="pres">
      <dgm:prSet presAssocID="{05F9B87C-356D-4B46-BC02-EB76EAC23976}" presName="hierChild4" presStyleCnt="0"/>
      <dgm:spPr/>
    </dgm:pt>
    <dgm:pt modelId="{FC62B6B3-EDA3-4BF1-A015-952442FC093A}" type="pres">
      <dgm:prSet presAssocID="{52D9D92E-82EB-4924-846B-A491803F7779}" presName="Name37" presStyleLbl="parChTrans1D4" presStyleIdx="0" presStyleCnt="5" custSzX="1432008" custSzY="396944"/>
      <dgm:spPr/>
      <dgm:t>
        <a:bodyPr/>
        <a:lstStyle/>
        <a:p>
          <a:endParaRPr lang="sv-SE"/>
        </a:p>
      </dgm:t>
    </dgm:pt>
    <dgm:pt modelId="{8CBA0764-AB23-4070-ACEA-A82B890F737A}" type="pres">
      <dgm:prSet presAssocID="{C6F06078-CB0E-4632-9369-3299394AC368}" presName="hierRoot2" presStyleCnt="0">
        <dgm:presLayoutVars>
          <dgm:hierBranch val="init"/>
        </dgm:presLayoutVars>
      </dgm:prSet>
      <dgm:spPr/>
    </dgm:pt>
    <dgm:pt modelId="{3710518C-B918-4849-84EB-ABC473993972}" type="pres">
      <dgm:prSet presAssocID="{C6F06078-CB0E-4632-9369-3299394AC368}" presName="rootComposite" presStyleCnt="0"/>
      <dgm:spPr/>
    </dgm:pt>
    <dgm:pt modelId="{1CB42FB7-CB90-46FE-91AA-31B079D17D38}" type="pres">
      <dgm:prSet presAssocID="{C6F06078-CB0E-4632-9369-3299394AC368}" presName="rootText" presStyleLbl="node4" presStyleIdx="0" presStyleCnt="4" custScaleX="70249" custScaleY="62356" custLinFactNeighborX="16308" custLinFactNeighborY="-38278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FB6EC242-EA75-44F6-A589-7DBCE76EF4A0}" type="pres">
      <dgm:prSet presAssocID="{C6F06078-CB0E-4632-9369-3299394AC368}" presName="rootConnector" presStyleLbl="node4" presStyleIdx="0" presStyleCnt="4"/>
      <dgm:spPr/>
      <dgm:t>
        <a:bodyPr/>
        <a:lstStyle/>
        <a:p>
          <a:endParaRPr lang="sv-SE"/>
        </a:p>
      </dgm:t>
    </dgm:pt>
    <dgm:pt modelId="{740124C8-982B-4D96-82C1-49ECD51EB0BA}" type="pres">
      <dgm:prSet presAssocID="{C6F06078-CB0E-4632-9369-3299394AC368}" presName="hierChild4" presStyleCnt="0"/>
      <dgm:spPr/>
    </dgm:pt>
    <dgm:pt modelId="{96B5F920-62D9-430F-AA04-51D2988925FE}" type="pres">
      <dgm:prSet presAssocID="{7C4B5EBA-65D0-4F54-B1C6-204DB297708A}" presName="Name37" presStyleLbl="parChTrans1D4" presStyleIdx="1" presStyleCnt="5"/>
      <dgm:spPr/>
      <dgm:t>
        <a:bodyPr/>
        <a:lstStyle/>
        <a:p>
          <a:endParaRPr lang="sv-SE"/>
        </a:p>
      </dgm:t>
    </dgm:pt>
    <dgm:pt modelId="{4133C971-A2CC-4D53-BDFF-99EECF44BEE5}" type="pres">
      <dgm:prSet presAssocID="{955F4996-DC0D-4A39-932C-45EAD159D5A3}" presName="hierRoot2" presStyleCnt="0">
        <dgm:presLayoutVars>
          <dgm:hierBranch val="init"/>
        </dgm:presLayoutVars>
      </dgm:prSet>
      <dgm:spPr/>
    </dgm:pt>
    <dgm:pt modelId="{516F620F-B699-4254-9890-7EA14E8A6230}" type="pres">
      <dgm:prSet presAssocID="{955F4996-DC0D-4A39-932C-45EAD159D5A3}" presName="rootComposite" presStyleCnt="0"/>
      <dgm:spPr/>
    </dgm:pt>
    <dgm:pt modelId="{1CA53D67-5EDF-4444-9CB1-4D348568654A}" type="pres">
      <dgm:prSet presAssocID="{955F4996-DC0D-4A39-932C-45EAD159D5A3}" presName="rootText" presStyleLbl="node4" presStyleIdx="1" presStyleCnt="4" custScaleX="73854" custScaleY="71025" custLinFactY="-893" custLinFactNeighborX="73881" custLinFactNeighborY="-100000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F73A833E-6CC0-4DEB-BB65-39C45BEEC43B}" type="pres">
      <dgm:prSet presAssocID="{955F4996-DC0D-4A39-932C-45EAD159D5A3}" presName="rootConnector" presStyleLbl="node4" presStyleIdx="1" presStyleCnt="4"/>
      <dgm:spPr/>
      <dgm:t>
        <a:bodyPr/>
        <a:lstStyle/>
        <a:p>
          <a:endParaRPr lang="sv-SE"/>
        </a:p>
      </dgm:t>
    </dgm:pt>
    <dgm:pt modelId="{BE882020-01FB-416B-8C9A-1DCBEFB3FEA8}" type="pres">
      <dgm:prSet presAssocID="{955F4996-DC0D-4A39-932C-45EAD159D5A3}" presName="hierChild4" presStyleCnt="0"/>
      <dgm:spPr/>
    </dgm:pt>
    <dgm:pt modelId="{7D4DBAE0-08F0-4FBC-BB18-9B9084708B0B}" type="pres">
      <dgm:prSet presAssocID="{955F4996-DC0D-4A39-932C-45EAD159D5A3}" presName="hierChild5" presStyleCnt="0"/>
      <dgm:spPr/>
    </dgm:pt>
    <dgm:pt modelId="{0A1001B7-93B3-44DB-817A-85BC460B568C}" type="pres">
      <dgm:prSet presAssocID="{C6F06078-CB0E-4632-9369-3299394AC368}" presName="hierChild5" presStyleCnt="0"/>
      <dgm:spPr/>
    </dgm:pt>
    <dgm:pt modelId="{2F95B82E-27DF-4F0B-AEC0-E782E81BEEBB}" type="pres">
      <dgm:prSet presAssocID="{BB327A50-BDFB-4F10-8F71-F6257D229655}" presName="Name37" presStyleLbl="parChTrans1D4" presStyleIdx="2" presStyleCnt="5"/>
      <dgm:spPr/>
      <dgm:t>
        <a:bodyPr/>
        <a:lstStyle/>
        <a:p>
          <a:endParaRPr lang="sv-SE"/>
        </a:p>
      </dgm:t>
    </dgm:pt>
    <dgm:pt modelId="{011D167B-0890-49BA-AF67-209D154BA743}" type="pres">
      <dgm:prSet presAssocID="{BE31B1FC-5531-4A48-A0E6-81F2D02731C7}" presName="hierRoot2" presStyleCnt="0">
        <dgm:presLayoutVars>
          <dgm:hierBranch val="init"/>
        </dgm:presLayoutVars>
      </dgm:prSet>
      <dgm:spPr/>
    </dgm:pt>
    <dgm:pt modelId="{DA1EBC05-C1FF-429F-A599-3D739CDCBB24}" type="pres">
      <dgm:prSet presAssocID="{BE31B1FC-5531-4A48-A0E6-81F2D02731C7}" presName="rootComposite" presStyleCnt="0"/>
      <dgm:spPr/>
    </dgm:pt>
    <dgm:pt modelId="{85C2758E-76CE-46C2-A6E9-B71B34B21266}" type="pres">
      <dgm:prSet presAssocID="{BE31B1FC-5531-4A48-A0E6-81F2D02731C7}" presName="rootText" presStyleLbl="node4" presStyleIdx="2" presStyleCnt="4" custLinFactX="-79295" custLinFactNeighborX="-100000" custLinFactNeighborY="-29930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0AC39B8F-DDE6-4862-B47C-8043BF827641}" type="pres">
      <dgm:prSet presAssocID="{BE31B1FC-5531-4A48-A0E6-81F2D02731C7}" presName="rootConnector" presStyleLbl="node4" presStyleIdx="2" presStyleCnt="4"/>
      <dgm:spPr/>
      <dgm:t>
        <a:bodyPr/>
        <a:lstStyle/>
        <a:p>
          <a:endParaRPr lang="sv-SE"/>
        </a:p>
      </dgm:t>
    </dgm:pt>
    <dgm:pt modelId="{BBD114B1-6051-4EF8-8EF5-EAAFD91FCEC0}" type="pres">
      <dgm:prSet presAssocID="{BE31B1FC-5531-4A48-A0E6-81F2D02731C7}" presName="hierChild4" presStyleCnt="0"/>
      <dgm:spPr/>
    </dgm:pt>
    <dgm:pt modelId="{1F5233CB-32E9-4A9B-A7BA-1776AB8DCDBE}" type="pres">
      <dgm:prSet presAssocID="{94C810ED-7C62-425C-81EC-AB93D7EBF361}" presName="Name37" presStyleLbl="parChTrans1D4" presStyleIdx="3" presStyleCnt="5"/>
      <dgm:spPr/>
      <dgm:t>
        <a:bodyPr/>
        <a:lstStyle/>
        <a:p>
          <a:endParaRPr lang="sv-SE"/>
        </a:p>
      </dgm:t>
    </dgm:pt>
    <dgm:pt modelId="{9ED19FFD-A839-4EE2-879E-2F98C14F59C0}" type="pres">
      <dgm:prSet presAssocID="{5D380CDB-2547-4C94-9536-DD401DE1AFEB}" presName="hierRoot2" presStyleCnt="0">
        <dgm:presLayoutVars>
          <dgm:hierBranch val="init"/>
        </dgm:presLayoutVars>
      </dgm:prSet>
      <dgm:spPr/>
    </dgm:pt>
    <dgm:pt modelId="{BF05DDE3-1175-4FC1-BE64-63F292FF8301}" type="pres">
      <dgm:prSet presAssocID="{5D380CDB-2547-4C94-9536-DD401DE1AFEB}" presName="rootComposite" presStyleCnt="0"/>
      <dgm:spPr/>
    </dgm:pt>
    <dgm:pt modelId="{ED676857-C52C-4E9F-ABC0-9E186C8C87EB}" type="pres">
      <dgm:prSet presAssocID="{5D380CDB-2547-4C94-9536-DD401DE1AFEB}" presName="rootText" presStyleLbl="node4" presStyleIdx="3" presStyleCnt="4" custLinFactX="-103138" custLinFactNeighborX="-200000" custLinFactNeighborY="-65292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8E0EC248-5974-4BEA-839B-F8726F99AEB3}" type="pres">
      <dgm:prSet presAssocID="{5D380CDB-2547-4C94-9536-DD401DE1AFEB}" presName="rootConnector" presStyleLbl="node4" presStyleIdx="3" presStyleCnt="4"/>
      <dgm:spPr/>
      <dgm:t>
        <a:bodyPr/>
        <a:lstStyle/>
        <a:p>
          <a:endParaRPr lang="sv-SE"/>
        </a:p>
      </dgm:t>
    </dgm:pt>
    <dgm:pt modelId="{AF256DB7-1589-4C34-8942-60F5F8F7D9DA}" type="pres">
      <dgm:prSet presAssocID="{5D380CDB-2547-4C94-9536-DD401DE1AFEB}" presName="hierChild4" presStyleCnt="0"/>
      <dgm:spPr/>
    </dgm:pt>
    <dgm:pt modelId="{EAA80931-C5E6-4778-9FB4-137C787B7BEA}" type="pres">
      <dgm:prSet presAssocID="{5D380CDB-2547-4C94-9536-DD401DE1AFEB}" presName="hierChild5" presStyleCnt="0"/>
      <dgm:spPr/>
    </dgm:pt>
    <dgm:pt modelId="{120C0024-C03C-4DBC-AF41-D103F850CC5A}" type="pres">
      <dgm:prSet presAssocID="{BE31B1FC-5531-4A48-A0E6-81F2D02731C7}" presName="hierChild5" presStyleCnt="0"/>
      <dgm:spPr/>
    </dgm:pt>
    <dgm:pt modelId="{55CE2A71-2E76-42EC-8614-7BD612AEFED5}" type="pres">
      <dgm:prSet presAssocID="{05F9B87C-356D-4B46-BC02-EB76EAC23976}" presName="hierChild5" presStyleCnt="0"/>
      <dgm:spPr/>
    </dgm:pt>
    <dgm:pt modelId="{7D500332-0561-4877-83E1-98EAB986B0D1}" type="pres">
      <dgm:prSet presAssocID="{5F878636-FE9B-433F-88F9-153E463AA99D}" presName="Name111" presStyleLbl="parChTrans1D4" presStyleIdx="4" presStyleCnt="5"/>
      <dgm:spPr/>
      <dgm:t>
        <a:bodyPr/>
        <a:lstStyle/>
        <a:p>
          <a:endParaRPr lang="sv-SE"/>
        </a:p>
      </dgm:t>
    </dgm:pt>
    <dgm:pt modelId="{792C8A6C-973F-41B9-B4C2-A81E85A025D7}" type="pres">
      <dgm:prSet presAssocID="{AEA3C42C-6B7A-4FDC-8A8C-9893D5C84911}" presName="hierRoot3" presStyleCnt="0">
        <dgm:presLayoutVars>
          <dgm:hierBranch val="init"/>
        </dgm:presLayoutVars>
      </dgm:prSet>
      <dgm:spPr/>
    </dgm:pt>
    <dgm:pt modelId="{39524E70-7423-45C7-940E-0E5EB07D3939}" type="pres">
      <dgm:prSet presAssocID="{AEA3C42C-6B7A-4FDC-8A8C-9893D5C84911}" presName="rootComposite3" presStyleCnt="0"/>
      <dgm:spPr/>
    </dgm:pt>
    <dgm:pt modelId="{FEEF21E8-20C9-464C-B335-AF19D73F993E}" type="pres">
      <dgm:prSet presAssocID="{AEA3C42C-6B7A-4FDC-8A8C-9893D5C84911}" presName="rootText3" presStyleLbl="asst3" presStyleIdx="0" presStyleCnt="1" custLinFactX="-19175" custLinFactNeighborX="-100000" custLinFactNeighborY="-21896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18183557-39A0-4E42-A9A9-ED54DF2A0A1E}" type="pres">
      <dgm:prSet presAssocID="{AEA3C42C-6B7A-4FDC-8A8C-9893D5C84911}" presName="rootConnector3" presStyleLbl="asst3" presStyleIdx="0" presStyleCnt="1"/>
      <dgm:spPr/>
      <dgm:t>
        <a:bodyPr/>
        <a:lstStyle/>
        <a:p>
          <a:endParaRPr lang="sv-SE"/>
        </a:p>
      </dgm:t>
    </dgm:pt>
    <dgm:pt modelId="{923752E1-0F1C-4769-B05F-C41751B2615C}" type="pres">
      <dgm:prSet presAssocID="{AEA3C42C-6B7A-4FDC-8A8C-9893D5C84911}" presName="hierChild6" presStyleCnt="0"/>
      <dgm:spPr/>
    </dgm:pt>
    <dgm:pt modelId="{DF101293-95B1-4135-9503-D658AA6AB6D3}" type="pres">
      <dgm:prSet presAssocID="{AEA3C42C-6B7A-4FDC-8A8C-9893D5C84911}" presName="hierChild7" presStyleCnt="0"/>
      <dgm:spPr/>
    </dgm:pt>
    <dgm:pt modelId="{F8AB4DB3-01BD-4DFE-AE53-E62FEE8B740C}" type="pres">
      <dgm:prSet presAssocID="{9F71523C-9453-45B0-ACEA-9BBC211185B9}" presName="hierChild5" presStyleCnt="0"/>
      <dgm:spPr/>
    </dgm:pt>
    <dgm:pt modelId="{460F6CB5-61CE-4102-B1C9-4A1019D7F48D}" type="pres">
      <dgm:prSet presAssocID="{72E9311F-CFD2-4F50-A01D-8A0317B93E0E}" presName="hierChild3" presStyleCnt="0"/>
      <dgm:spPr/>
    </dgm:pt>
  </dgm:ptLst>
  <dgm:cxnLst>
    <dgm:cxn modelId="{819DC85E-C865-4E18-8DA7-A95D0D6D4328}" type="presOf" srcId="{76DECDD6-1AA1-49C8-A354-35F30024FCBF}" destId="{7FE7FDD2-85B1-442D-924F-C88C94F94F4B}" srcOrd="0" destOrd="0" presId="urn:microsoft.com/office/officeart/2005/8/layout/orgChart1"/>
    <dgm:cxn modelId="{7C1D5DE5-781F-4D7A-BF11-41A88ECC61E1}" type="presOf" srcId="{05F9B87C-356D-4B46-BC02-EB76EAC23976}" destId="{31EA975D-3AA0-4757-B811-37841E7F7FF9}" srcOrd="0" destOrd="0" presId="urn:microsoft.com/office/officeart/2005/8/layout/orgChart1"/>
    <dgm:cxn modelId="{2B7F6866-CE5D-470C-9EB5-EA1E32033E7D}" type="presOf" srcId="{319C9C44-BA0F-4A66-8070-C630E4B4D22B}" destId="{A857FF94-F0AC-4E87-B3B1-34BABABA8D2B}" srcOrd="0" destOrd="0" presId="urn:microsoft.com/office/officeart/2005/8/layout/orgChart1"/>
    <dgm:cxn modelId="{CD0727FC-28C3-4FCA-B37F-FB7B876213E2}" type="presOf" srcId="{BE31B1FC-5531-4A48-A0E6-81F2D02731C7}" destId="{85C2758E-76CE-46C2-A6E9-B71B34B21266}" srcOrd="0" destOrd="0" presId="urn:microsoft.com/office/officeart/2005/8/layout/orgChart1"/>
    <dgm:cxn modelId="{92EE402A-42E2-4247-BCDE-E991A67EC2BF}" type="presOf" srcId="{52D9D92E-82EB-4924-846B-A491803F7779}" destId="{FC62B6B3-EDA3-4BF1-A015-952442FC093A}" srcOrd="0" destOrd="0" presId="urn:microsoft.com/office/officeart/2005/8/layout/orgChart1"/>
    <dgm:cxn modelId="{60AE4560-8F26-440F-833D-E3BBEF34D075}" type="presOf" srcId="{BB327A50-BDFB-4F10-8F71-F6257D229655}" destId="{2F95B82E-27DF-4F0B-AEC0-E782E81BEEBB}" srcOrd="0" destOrd="0" presId="urn:microsoft.com/office/officeart/2005/8/layout/orgChart1"/>
    <dgm:cxn modelId="{9A111195-9DD1-4393-B348-6B94EE83FD0D}" type="presOf" srcId="{955F4996-DC0D-4A39-932C-45EAD159D5A3}" destId="{1CA53D67-5EDF-4444-9CB1-4D348568654A}" srcOrd="0" destOrd="0" presId="urn:microsoft.com/office/officeart/2005/8/layout/orgChart1"/>
    <dgm:cxn modelId="{E6BFA7CA-F46B-415D-9185-1A0B0B9AE8BE}" srcId="{9F71523C-9453-45B0-ACEA-9BBC211185B9}" destId="{EDF35CB6-5DF8-4C87-A1F3-C5705263F0E5}" srcOrd="1" destOrd="0" parTransId="{76DECDD6-1AA1-49C8-A354-35F30024FCBF}" sibTransId="{E958C694-8373-4269-BB2B-7EF009200305}"/>
    <dgm:cxn modelId="{B35BCFED-1C1E-43D3-818F-C1711C533032}" type="presOf" srcId="{AEA3C42C-6B7A-4FDC-8A8C-9893D5C84911}" destId="{FEEF21E8-20C9-464C-B335-AF19D73F993E}" srcOrd="0" destOrd="0" presId="urn:microsoft.com/office/officeart/2005/8/layout/orgChart1"/>
    <dgm:cxn modelId="{6C186CD5-CEF5-4A05-9992-6C6C5DFFF8D4}" type="presOf" srcId="{C6F06078-CB0E-4632-9369-3299394AC368}" destId="{1CB42FB7-CB90-46FE-91AA-31B079D17D38}" srcOrd="0" destOrd="0" presId="urn:microsoft.com/office/officeart/2005/8/layout/orgChart1"/>
    <dgm:cxn modelId="{1267B15C-4E2E-405F-B81C-6949F7D43B53}" type="presOf" srcId="{BE31B1FC-5531-4A48-A0E6-81F2D02731C7}" destId="{0AC39B8F-DDE6-4862-B47C-8043BF827641}" srcOrd="1" destOrd="0" presId="urn:microsoft.com/office/officeart/2005/8/layout/orgChart1"/>
    <dgm:cxn modelId="{3667A64D-459C-4F21-A1D0-3AC25C779674}" srcId="{C6F06078-CB0E-4632-9369-3299394AC368}" destId="{955F4996-DC0D-4A39-932C-45EAD159D5A3}" srcOrd="0" destOrd="0" parTransId="{7C4B5EBA-65D0-4F54-B1C6-204DB297708A}" sibTransId="{4044CC7F-DBA6-4436-9956-C79618343CF8}"/>
    <dgm:cxn modelId="{615E79FD-026B-4452-8226-6D296A420AAB}" type="presOf" srcId="{EDF35CB6-5DF8-4C87-A1F3-C5705263F0E5}" destId="{643056A9-6247-4D3B-9E41-AB8FF1BE28EE}" srcOrd="1" destOrd="0" presId="urn:microsoft.com/office/officeart/2005/8/layout/orgChart1"/>
    <dgm:cxn modelId="{8A30F882-00D6-43ED-AEE3-89518103452F}" srcId="{05F9B87C-356D-4B46-BC02-EB76EAC23976}" destId="{AEA3C42C-6B7A-4FDC-8A8C-9893D5C84911}" srcOrd="2" destOrd="0" parTransId="{5F878636-FE9B-433F-88F9-153E463AA99D}" sibTransId="{14874328-5CC4-492A-8344-9C2F2123E25B}"/>
    <dgm:cxn modelId="{9602B3A9-502D-485C-969A-22FB5EE9DEB2}" srcId="{9F71523C-9453-45B0-ACEA-9BBC211185B9}" destId="{F9384798-D48A-41A5-A7F2-961A11627C76}" srcOrd="0" destOrd="0" parTransId="{E1AC15D4-91F6-4452-BE34-BAE1C5D617C4}" sibTransId="{0D338164-EE75-4197-8D0E-013E028AD0AE}"/>
    <dgm:cxn modelId="{FE1DF01D-19E4-49F2-8295-316148502701}" type="presOf" srcId="{05F9B87C-356D-4B46-BC02-EB76EAC23976}" destId="{65E3C7FE-9E4D-4D11-BFF9-20A1A925AE5C}" srcOrd="1" destOrd="0" presId="urn:microsoft.com/office/officeart/2005/8/layout/orgChart1"/>
    <dgm:cxn modelId="{911CBAB4-7DA0-456C-A902-EC0ABCF5962C}" srcId="{9F71523C-9453-45B0-ACEA-9BBC211185B9}" destId="{319C9C44-BA0F-4A66-8070-C630E4B4D22B}" srcOrd="2" destOrd="0" parTransId="{1EE43303-4A99-430C-B44D-5DD7F8CB81B1}" sibTransId="{98A89E88-CB7A-47A6-A6E4-BF2122ECA4EF}"/>
    <dgm:cxn modelId="{9867AC57-AF88-4971-B3F0-D665CB263B1C}" type="presOf" srcId="{94C810ED-7C62-425C-81EC-AB93D7EBF361}" destId="{1F5233CB-32E9-4A9B-A7BA-1776AB8DCDBE}" srcOrd="0" destOrd="0" presId="urn:microsoft.com/office/officeart/2005/8/layout/orgChart1"/>
    <dgm:cxn modelId="{587023BF-90A1-495D-AB17-7943B8179ABE}" type="presOf" srcId="{EDF35CB6-5DF8-4C87-A1F3-C5705263F0E5}" destId="{2A39AE0D-2998-4C6A-9D55-F136A3227F64}" srcOrd="0" destOrd="0" presId="urn:microsoft.com/office/officeart/2005/8/layout/orgChart1"/>
    <dgm:cxn modelId="{6E6CA773-4B8D-41A0-A3BF-2D85028AEAAA}" type="presOf" srcId="{72E9311F-CFD2-4F50-A01D-8A0317B93E0E}" destId="{BEBB0FB8-D123-4FA2-9B9A-276A6E37166E}" srcOrd="0" destOrd="0" presId="urn:microsoft.com/office/officeart/2005/8/layout/orgChart1"/>
    <dgm:cxn modelId="{9DDDE07E-42B3-4E39-A58E-98821DA971A1}" type="presOf" srcId="{1EE43303-4A99-430C-B44D-5DD7F8CB81B1}" destId="{027B4E07-4EBC-4BC8-8317-6DB4A19FFB89}" srcOrd="0" destOrd="0" presId="urn:microsoft.com/office/officeart/2005/8/layout/orgChart1"/>
    <dgm:cxn modelId="{A2AF9C63-2E7C-4403-AE14-1C4B6F033328}" srcId="{05F9B87C-356D-4B46-BC02-EB76EAC23976}" destId="{C6F06078-CB0E-4632-9369-3299394AC368}" srcOrd="0" destOrd="0" parTransId="{52D9D92E-82EB-4924-846B-A491803F7779}" sibTransId="{DF375D4D-36EC-4B97-942F-8047305620B0}"/>
    <dgm:cxn modelId="{2D1C2980-61BD-4813-A4C1-67DB013FAC9F}" type="presOf" srcId="{87A57540-88CC-4140-957B-34B63DB09D1B}" destId="{F4FD2B2A-910E-4D60-B118-A16D9D988A8A}" srcOrd="0" destOrd="0" presId="urn:microsoft.com/office/officeart/2005/8/layout/orgChart1"/>
    <dgm:cxn modelId="{E5E43CAC-5B3C-4A9F-9E69-DDFB4E1EA9F3}" type="presOf" srcId="{C6F06078-CB0E-4632-9369-3299394AC368}" destId="{FB6EC242-EA75-44F6-A589-7DBCE76EF4A0}" srcOrd="1" destOrd="0" presId="urn:microsoft.com/office/officeart/2005/8/layout/orgChart1"/>
    <dgm:cxn modelId="{E02937A2-D74E-4606-973B-9BD664624915}" srcId="{BE31B1FC-5531-4A48-A0E6-81F2D02731C7}" destId="{5D380CDB-2547-4C94-9536-DD401DE1AFEB}" srcOrd="0" destOrd="0" parTransId="{94C810ED-7C62-425C-81EC-AB93D7EBF361}" sibTransId="{59D18CFA-9BBA-46D9-9A16-B6468FA9A329}"/>
    <dgm:cxn modelId="{738F234C-BFB5-4B6F-BCD6-99344753C93A}" type="presOf" srcId="{7C4B5EBA-65D0-4F54-B1C6-204DB297708A}" destId="{96B5F920-62D9-430F-AA04-51D2988925FE}" srcOrd="0" destOrd="0" presId="urn:microsoft.com/office/officeart/2005/8/layout/orgChart1"/>
    <dgm:cxn modelId="{D1667B74-3617-4D94-9F9C-EFED0F837BA5}" type="presOf" srcId="{5F878636-FE9B-433F-88F9-153E463AA99D}" destId="{7D500332-0561-4877-83E1-98EAB986B0D1}" srcOrd="0" destOrd="0" presId="urn:microsoft.com/office/officeart/2005/8/layout/orgChart1"/>
    <dgm:cxn modelId="{BE7922AA-3A78-48B3-9037-1B812D6E9299}" type="presOf" srcId="{11E2D382-40B0-4583-BED6-1D88B95C83B8}" destId="{A5F1C5BA-BE24-4FD8-A429-261CC818E31C}" srcOrd="0" destOrd="0" presId="urn:microsoft.com/office/officeart/2005/8/layout/orgChart1"/>
    <dgm:cxn modelId="{F4891117-ADF8-401F-B767-45C69A4B01CC}" type="presOf" srcId="{9F71523C-9453-45B0-ACEA-9BBC211185B9}" destId="{D4650B56-CA49-4E49-83AC-028ACB9F1C41}" srcOrd="1" destOrd="0" presId="urn:microsoft.com/office/officeart/2005/8/layout/orgChart1"/>
    <dgm:cxn modelId="{21F23F45-1447-4A91-84EE-E570E7B86EF0}" type="presOf" srcId="{5D380CDB-2547-4C94-9536-DD401DE1AFEB}" destId="{8E0EC248-5974-4BEA-839B-F8726F99AEB3}" srcOrd="1" destOrd="0" presId="urn:microsoft.com/office/officeart/2005/8/layout/orgChart1"/>
    <dgm:cxn modelId="{221AFDA2-E7D6-405F-8BA7-EE6A77B773A1}" type="presOf" srcId="{F9384798-D48A-41A5-A7F2-961A11627C76}" destId="{57544E3C-9F18-43FB-BB49-F2745D974B2C}" srcOrd="1" destOrd="0" presId="urn:microsoft.com/office/officeart/2005/8/layout/orgChart1"/>
    <dgm:cxn modelId="{028A9DAB-AC76-4E22-8D09-41858CF43BE4}" type="presOf" srcId="{955F4996-DC0D-4A39-932C-45EAD159D5A3}" destId="{F73A833E-6CC0-4DEB-BB65-39C45BEEC43B}" srcOrd="1" destOrd="0" presId="urn:microsoft.com/office/officeart/2005/8/layout/orgChart1"/>
    <dgm:cxn modelId="{F9E619A3-87AA-4793-8DAF-C9C80DC595A2}" type="presOf" srcId="{319C9C44-BA0F-4A66-8070-C630E4B4D22B}" destId="{7DCFD3EB-898F-4E40-ACAF-2FC83A64B4DD}" srcOrd="1" destOrd="0" presId="urn:microsoft.com/office/officeart/2005/8/layout/orgChart1"/>
    <dgm:cxn modelId="{4A29EDB3-1397-4A15-A0F4-286E3EA195C7}" srcId="{87A57540-88CC-4140-957B-34B63DB09D1B}" destId="{72E9311F-CFD2-4F50-A01D-8A0317B93E0E}" srcOrd="0" destOrd="0" parTransId="{A731E962-C77C-4ADC-B586-98995D7E8C6E}" sibTransId="{4D1373AD-38DD-4FE5-8971-A72DFAFAAA9F}"/>
    <dgm:cxn modelId="{7ED05111-9490-46DA-851C-244BD331F5A4}" type="presOf" srcId="{AEA3C42C-6B7A-4FDC-8A8C-9893D5C84911}" destId="{18183557-39A0-4E42-A9A9-ED54DF2A0A1E}" srcOrd="1" destOrd="0" presId="urn:microsoft.com/office/officeart/2005/8/layout/orgChart1"/>
    <dgm:cxn modelId="{496A2980-8705-4DA0-A90F-DE93039C32CE}" srcId="{9F71523C-9453-45B0-ACEA-9BBC211185B9}" destId="{05F9B87C-356D-4B46-BC02-EB76EAC23976}" srcOrd="3" destOrd="0" parTransId="{11E2D382-40B0-4583-BED6-1D88B95C83B8}" sibTransId="{63B790AC-F406-4460-A6CC-FE835481593D}"/>
    <dgm:cxn modelId="{1A590F81-64DB-4EE0-A5FF-4DF2133F9BF0}" type="presOf" srcId="{9F71523C-9453-45B0-ACEA-9BBC211185B9}" destId="{9ED83A0A-CE53-4E74-B277-832CDA18616D}" srcOrd="0" destOrd="0" presId="urn:microsoft.com/office/officeart/2005/8/layout/orgChart1"/>
    <dgm:cxn modelId="{6A2428D6-B6E8-4584-A734-D15DADB94E06}" srcId="{05F9B87C-356D-4B46-BC02-EB76EAC23976}" destId="{BE31B1FC-5531-4A48-A0E6-81F2D02731C7}" srcOrd="1" destOrd="0" parTransId="{BB327A50-BDFB-4F10-8F71-F6257D229655}" sibTransId="{679A2CC9-F4B3-4053-8241-32E5EF793ABB}"/>
    <dgm:cxn modelId="{7AA2E795-E069-4A9B-B278-C9CAA2B6A663}" type="presOf" srcId="{72E9311F-CFD2-4F50-A01D-8A0317B93E0E}" destId="{BEEB49C4-A8D1-4BB4-9AE7-93F6CC5966FD}" srcOrd="1" destOrd="0" presId="urn:microsoft.com/office/officeart/2005/8/layout/orgChart1"/>
    <dgm:cxn modelId="{F8BBE70A-DD29-4AED-A2B5-AA18850A2BFF}" type="presOf" srcId="{EE78A127-BD93-4824-8044-7A3F4C301E2A}" destId="{9D1DE8D0-A140-44AE-9888-48830A5EC2F5}" srcOrd="0" destOrd="0" presId="urn:microsoft.com/office/officeart/2005/8/layout/orgChart1"/>
    <dgm:cxn modelId="{70E20564-C8E9-4E39-941C-D186696E4EDC}" type="presOf" srcId="{E1AC15D4-91F6-4452-BE34-BAE1C5D617C4}" destId="{A28BA982-9DDF-45D4-901B-BC2665324E62}" srcOrd="0" destOrd="0" presId="urn:microsoft.com/office/officeart/2005/8/layout/orgChart1"/>
    <dgm:cxn modelId="{A36CE7D7-9102-427A-9EE0-5067D0E5E085}" type="presOf" srcId="{5D380CDB-2547-4C94-9536-DD401DE1AFEB}" destId="{ED676857-C52C-4E9F-ABC0-9E186C8C87EB}" srcOrd="0" destOrd="0" presId="urn:microsoft.com/office/officeart/2005/8/layout/orgChart1"/>
    <dgm:cxn modelId="{E92CF192-580A-4615-BA67-F3068A5A6399}" srcId="{72E9311F-CFD2-4F50-A01D-8A0317B93E0E}" destId="{9F71523C-9453-45B0-ACEA-9BBC211185B9}" srcOrd="0" destOrd="0" parTransId="{EE78A127-BD93-4824-8044-7A3F4C301E2A}" sibTransId="{30BBE4E7-6BBD-4939-9A26-C52B211E3211}"/>
    <dgm:cxn modelId="{3638EFD0-C2FC-4E27-AFE3-EDF9ECF34120}" type="presOf" srcId="{F9384798-D48A-41A5-A7F2-961A11627C76}" destId="{8E744839-5301-4793-A4F7-C7D05FDD0BE9}" srcOrd="0" destOrd="0" presId="urn:microsoft.com/office/officeart/2005/8/layout/orgChart1"/>
    <dgm:cxn modelId="{61D90574-C953-4EB6-AEEE-E2D318275EBD}" type="presParOf" srcId="{F4FD2B2A-910E-4D60-B118-A16D9D988A8A}" destId="{4E1F3EDB-4E91-49D5-9F25-A860AB4FE9BB}" srcOrd="0" destOrd="0" presId="urn:microsoft.com/office/officeart/2005/8/layout/orgChart1"/>
    <dgm:cxn modelId="{660F59FE-D3C9-402D-B4DA-CCCB25A1CC44}" type="presParOf" srcId="{4E1F3EDB-4E91-49D5-9F25-A860AB4FE9BB}" destId="{17219C72-D46E-45AE-8B8E-1B2BE6495B62}" srcOrd="0" destOrd="0" presId="urn:microsoft.com/office/officeart/2005/8/layout/orgChart1"/>
    <dgm:cxn modelId="{6633C64A-D7CA-488A-8542-D41B634398BC}" type="presParOf" srcId="{17219C72-D46E-45AE-8B8E-1B2BE6495B62}" destId="{BEBB0FB8-D123-4FA2-9B9A-276A6E37166E}" srcOrd="0" destOrd="0" presId="urn:microsoft.com/office/officeart/2005/8/layout/orgChart1"/>
    <dgm:cxn modelId="{55F292F0-6F53-4EAA-B405-D058FDA2B075}" type="presParOf" srcId="{17219C72-D46E-45AE-8B8E-1B2BE6495B62}" destId="{BEEB49C4-A8D1-4BB4-9AE7-93F6CC5966FD}" srcOrd="1" destOrd="0" presId="urn:microsoft.com/office/officeart/2005/8/layout/orgChart1"/>
    <dgm:cxn modelId="{DE856C65-004E-447D-9C43-DB6571D801CF}" type="presParOf" srcId="{4E1F3EDB-4E91-49D5-9F25-A860AB4FE9BB}" destId="{B6871C47-CCA0-44E6-A136-DFAB1CB54D5B}" srcOrd="1" destOrd="0" presId="urn:microsoft.com/office/officeart/2005/8/layout/orgChart1"/>
    <dgm:cxn modelId="{795D2337-9A47-42D8-9120-7F3C51F30C08}" type="presParOf" srcId="{B6871C47-CCA0-44E6-A136-DFAB1CB54D5B}" destId="{9D1DE8D0-A140-44AE-9888-48830A5EC2F5}" srcOrd="0" destOrd="0" presId="urn:microsoft.com/office/officeart/2005/8/layout/orgChart1"/>
    <dgm:cxn modelId="{1B89A91C-D340-44D8-A742-106F5EE9D18A}" type="presParOf" srcId="{B6871C47-CCA0-44E6-A136-DFAB1CB54D5B}" destId="{F3E3BDAC-1BEB-4E29-BE35-8BCBFD56921C}" srcOrd="1" destOrd="0" presId="urn:microsoft.com/office/officeart/2005/8/layout/orgChart1"/>
    <dgm:cxn modelId="{C427EFFD-3393-4B07-88AD-003B4BDB0BAD}" type="presParOf" srcId="{F3E3BDAC-1BEB-4E29-BE35-8BCBFD56921C}" destId="{81F8A52E-2884-44F6-A492-FC361DBA71C1}" srcOrd="0" destOrd="0" presId="urn:microsoft.com/office/officeart/2005/8/layout/orgChart1"/>
    <dgm:cxn modelId="{0CFC5519-13CB-4A12-B0D3-7BDD6E4EA12C}" type="presParOf" srcId="{81F8A52E-2884-44F6-A492-FC361DBA71C1}" destId="{9ED83A0A-CE53-4E74-B277-832CDA18616D}" srcOrd="0" destOrd="0" presId="urn:microsoft.com/office/officeart/2005/8/layout/orgChart1"/>
    <dgm:cxn modelId="{C4899DF8-E5B1-4236-A7E8-97E47C69BCDA}" type="presParOf" srcId="{81F8A52E-2884-44F6-A492-FC361DBA71C1}" destId="{D4650B56-CA49-4E49-83AC-028ACB9F1C41}" srcOrd="1" destOrd="0" presId="urn:microsoft.com/office/officeart/2005/8/layout/orgChart1"/>
    <dgm:cxn modelId="{D25AF96E-0413-4E41-A44B-1282C075273D}" type="presParOf" srcId="{F3E3BDAC-1BEB-4E29-BE35-8BCBFD56921C}" destId="{BA59B125-93DB-4892-A5FB-D555E264C5C3}" srcOrd="1" destOrd="0" presId="urn:microsoft.com/office/officeart/2005/8/layout/orgChart1"/>
    <dgm:cxn modelId="{4752789C-F1E4-46F3-B94F-B0C9CA74850E}" type="presParOf" srcId="{BA59B125-93DB-4892-A5FB-D555E264C5C3}" destId="{A28BA982-9DDF-45D4-901B-BC2665324E62}" srcOrd="0" destOrd="0" presId="urn:microsoft.com/office/officeart/2005/8/layout/orgChart1"/>
    <dgm:cxn modelId="{DEE19C3E-35AB-4033-A1C4-E9CECA44FE02}" type="presParOf" srcId="{BA59B125-93DB-4892-A5FB-D555E264C5C3}" destId="{FF308E3F-FA65-4920-B624-843F87D403C3}" srcOrd="1" destOrd="0" presId="urn:microsoft.com/office/officeart/2005/8/layout/orgChart1"/>
    <dgm:cxn modelId="{29A23FAF-B5CA-4263-8228-0D5DC46FACDA}" type="presParOf" srcId="{FF308E3F-FA65-4920-B624-843F87D403C3}" destId="{8F935144-C97C-407A-A897-437045BB2395}" srcOrd="0" destOrd="0" presId="urn:microsoft.com/office/officeart/2005/8/layout/orgChart1"/>
    <dgm:cxn modelId="{25660FD3-C3CC-4461-BCB4-455F24A679B0}" type="presParOf" srcId="{8F935144-C97C-407A-A897-437045BB2395}" destId="{8E744839-5301-4793-A4F7-C7D05FDD0BE9}" srcOrd="0" destOrd="0" presId="urn:microsoft.com/office/officeart/2005/8/layout/orgChart1"/>
    <dgm:cxn modelId="{E9E3E2CD-62A8-4A6E-8C76-F1CFFDE23CFB}" type="presParOf" srcId="{8F935144-C97C-407A-A897-437045BB2395}" destId="{57544E3C-9F18-43FB-BB49-F2745D974B2C}" srcOrd="1" destOrd="0" presId="urn:microsoft.com/office/officeart/2005/8/layout/orgChart1"/>
    <dgm:cxn modelId="{814B9867-C177-41F5-8B26-2FDE660176FD}" type="presParOf" srcId="{FF308E3F-FA65-4920-B624-843F87D403C3}" destId="{D845D56C-013D-459A-992A-C5646D13777D}" srcOrd="1" destOrd="0" presId="urn:microsoft.com/office/officeart/2005/8/layout/orgChart1"/>
    <dgm:cxn modelId="{17C45D24-AD6E-4DC3-A547-BB84CEF3D283}" type="presParOf" srcId="{FF308E3F-FA65-4920-B624-843F87D403C3}" destId="{14285503-5003-4FB6-96F4-416F4AABC147}" srcOrd="2" destOrd="0" presId="urn:microsoft.com/office/officeart/2005/8/layout/orgChart1"/>
    <dgm:cxn modelId="{020F4F6D-A029-49DC-BCA1-49A92189A1E6}" type="presParOf" srcId="{BA59B125-93DB-4892-A5FB-D555E264C5C3}" destId="{7FE7FDD2-85B1-442D-924F-C88C94F94F4B}" srcOrd="2" destOrd="0" presId="urn:microsoft.com/office/officeart/2005/8/layout/orgChart1"/>
    <dgm:cxn modelId="{03C91AF1-8E45-4AD0-9247-9C3293731BC9}" type="presParOf" srcId="{BA59B125-93DB-4892-A5FB-D555E264C5C3}" destId="{0EDACEE4-85A6-4E92-B9AC-97FA988F8A17}" srcOrd="3" destOrd="0" presId="urn:microsoft.com/office/officeart/2005/8/layout/orgChart1"/>
    <dgm:cxn modelId="{F761CD12-3CB8-4D4C-B68C-379F00529FBD}" type="presParOf" srcId="{0EDACEE4-85A6-4E92-B9AC-97FA988F8A17}" destId="{46E2FFC7-0D99-4B7D-91A0-8C86EA02C8F1}" srcOrd="0" destOrd="0" presId="urn:microsoft.com/office/officeart/2005/8/layout/orgChart1"/>
    <dgm:cxn modelId="{B414E0F4-077B-4F14-8C0B-FBED3436B0EF}" type="presParOf" srcId="{46E2FFC7-0D99-4B7D-91A0-8C86EA02C8F1}" destId="{2A39AE0D-2998-4C6A-9D55-F136A3227F64}" srcOrd="0" destOrd="0" presId="urn:microsoft.com/office/officeart/2005/8/layout/orgChart1"/>
    <dgm:cxn modelId="{5934DD55-144E-4DF5-B0E1-9BACD5E5C6FB}" type="presParOf" srcId="{46E2FFC7-0D99-4B7D-91A0-8C86EA02C8F1}" destId="{643056A9-6247-4D3B-9E41-AB8FF1BE28EE}" srcOrd="1" destOrd="0" presId="urn:microsoft.com/office/officeart/2005/8/layout/orgChart1"/>
    <dgm:cxn modelId="{9046490A-BAB5-4DB7-A7F6-52608A62D88D}" type="presParOf" srcId="{0EDACEE4-85A6-4E92-B9AC-97FA988F8A17}" destId="{29BDFE29-11B7-493D-9F9B-4F5F1BD405D7}" srcOrd="1" destOrd="0" presId="urn:microsoft.com/office/officeart/2005/8/layout/orgChart1"/>
    <dgm:cxn modelId="{73699AF1-298C-481B-9D20-3549F85E11FE}" type="presParOf" srcId="{0EDACEE4-85A6-4E92-B9AC-97FA988F8A17}" destId="{282A9046-BC44-4A55-B67D-740D3BCCD196}" srcOrd="2" destOrd="0" presId="urn:microsoft.com/office/officeart/2005/8/layout/orgChart1"/>
    <dgm:cxn modelId="{3ECBE52B-FA7A-4D5E-9D6D-E688759A36C3}" type="presParOf" srcId="{BA59B125-93DB-4892-A5FB-D555E264C5C3}" destId="{027B4E07-4EBC-4BC8-8317-6DB4A19FFB89}" srcOrd="4" destOrd="0" presId="urn:microsoft.com/office/officeart/2005/8/layout/orgChart1"/>
    <dgm:cxn modelId="{54F2E162-A5ED-4382-95D9-4409B083B2CA}" type="presParOf" srcId="{BA59B125-93DB-4892-A5FB-D555E264C5C3}" destId="{AAD64080-7154-406F-8C7F-C49AA2E60CB4}" srcOrd="5" destOrd="0" presId="urn:microsoft.com/office/officeart/2005/8/layout/orgChart1"/>
    <dgm:cxn modelId="{E9825C41-3EE7-4D6F-8031-230A8926D9D2}" type="presParOf" srcId="{AAD64080-7154-406F-8C7F-C49AA2E60CB4}" destId="{CC07EBE1-81BF-428C-B2A9-C853C19CA4CF}" srcOrd="0" destOrd="0" presId="urn:microsoft.com/office/officeart/2005/8/layout/orgChart1"/>
    <dgm:cxn modelId="{D92BD435-985A-4613-9E1E-8E8BFC9DD338}" type="presParOf" srcId="{CC07EBE1-81BF-428C-B2A9-C853C19CA4CF}" destId="{A857FF94-F0AC-4E87-B3B1-34BABABA8D2B}" srcOrd="0" destOrd="0" presId="urn:microsoft.com/office/officeart/2005/8/layout/orgChart1"/>
    <dgm:cxn modelId="{22AE2E15-DA9C-4B54-9EA7-B3020595D175}" type="presParOf" srcId="{CC07EBE1-81BF-428C-B2A9-C853C19CA4CF}" destId="{7DCFD3EB-898F-4E40-ACAF-2FC83A64B4DD}" srcOrd="1" destOrd="0" presId="urn:microsoft.com/office/officeart/2005/8/layout/orgChart1"/>
    <dgm:cxn modelId="{419EB422-FC5B-4D71-AA53-2DB16FE67565}" type="presParOf" srcId="{AAD64080-7154-406F-8C7F-C49AA2E60CB4}" destId="{A29F0B0D-AB59-4F71-A99D-DCBA844E4194}" srcOrd="1" destOrd="0" presId="urn:microsoft.com/office/officeart/2005/8/layout/orgChart1"/>
    <dgm:cxn modelId="{B1277F03-21A7-41DD-8658-2DAF2B1E0780}" type="presParOf" srcId="{AAD64080-7154-406F-8C7F-C49AA2E60CB4}" destId="{79936644-4E1C-4415-A4C2-774649741839}" srcOrd="2" destOrd="0" presId="urn:microsoft.com/office/officeart/2005/8/layout/orgChart1"/>
    <dgm:cxn modelId="{EB0C7FD8-C9B5-480A-A374-1EE682B16B5D}" type="presParOf" srcId="{BA59B125-93DB-4892-A5FB-D555E264C5C3}" destId="{A5F1C5BA-BE24-4FD8-A429-261CC818E31C}" srcOrd="6" destOrd="0" presId="urn:microsoft.com/office/officeart/2005/8/layout/orgChart1"/>
    <dgm:cxn modelId="{F25735E0-19CE-4073-8124-D3B6C294BF8E}" type="presParOf" srcId="{BA59B125-93DB-4892-A5FB-D555E264C5C3}" destId="{8627C2C8-8CA6-4A66-9007-69CB9EC2D3AE}" srcOrd="7" destOrd="0" presId="urn:microsoft.com/office/officeart/2005/8/layout/orgChart1"/>
    <dgm:cxn modelId="{B407422D-4A78-4DA8-B5A1-BE0A1C9C933A}" type="presParOf" srcId="{8627C2C8-8CA6-4A66-9007-69CB9EC2D3AE}" destId="{2E0F69D2-D10D-4D2B-8A3F-ABC183D54C3D}" srcOrd="0" destOrd="0" presId="urn:microsoft.com/office/officeart/2005/8/layout/orgChart1"/>
    <dgm:cxn modelId="{59AAEC5D-A972-41F0-89AC-69EFC8301035}" type="presParOf" srcId="{2E0F69D2-D10D-4D2B-8A3F-ABC183D54C3D}" destId="{31EA975D-3AA0-4757-B811-37841E7F7FF9}" srcOrd="0" destOrd="0" presId="urn:microsoft.com/office/officeart/2005/8/layout/orgChart1"/>
    <dgm:cxn modelId="{D655EBA7-C5D6-4FA1-A1BB-4B0CFF2BAA75}" type="presParOf" srcId="{2E0F69D2-D10D-4D2B-8A3F-ABC183D54C3D}" destId="{65E3C7FE-9E4D-4D11-BFF9-20A1A925AE5C}" srcOrd="1" destOrd="0" presId="urn:microsoft.com/office/officeart/2005/8/layout/orgChart1"/>
    <dgm:cxn modelId="{85158750-7372-4596-8AE7-5F794AC423C8}" type="presParOf" srcId="{8627C2C8-8CA6-4A66-9007-69CB9EC2D3AE}" destId="{E8A495D4-3518-45DF-A62B-14517CBCCA4A}" srcOrd="1" destOrd="0" presId="urn:microsoft.com/office/officeart/2005/8/layout/orgChart1"/>
    <dgm:cxn modelId="{E2693AFA-BB17-44D3-87EC-91B5FFDFE1E6}" type="presParOf" srcId="{E8A495D4-3518-45DF-A62B-14517CBCCA4A}" destId="{FC62B6B3-EDA3-4BF1-A015-952442FC093A}" srcOrd="0" destOrd="0" presId="urn:microsoft.com/office/officeart/2005/8/layout/orgChart1"/>
    <dgm:cxn modelId="{F69BA46A-C8BC-4D97-AAE2-E287F14BD6EE}" type="presParOf" srcId="{E8A495D4-3518-45DF-A62B-14517CBCCA4A}" destId="{8CBA0764-AB23-4070-ACEA-A82B890F737A}" srcOrd="1" destOrd="0" presId="urn:microsoft.com/office/officeart/2005/8/layout/orgChart1"/>
    <dgm:cxn modelId="{DDC84FEF-15D5-4AE0-8493-0C74710B2093}" type="presParOf" srcId="{8CBA0764-AB23-4070-ACEA-A82B890F737A}" destId="{3710518C-B918-4849-84EB-ABC473993972}" srcOrd="0" destOrd="0" presId="urn:microsoft.com/office/officeart/2005/8/layout/orgChart1"/>
    <dgm:cxn modelId="{6FB25B3A-7E9F-4EB0-BBF9-DAB95180DFF0}" type="presParOf" srcId="{3710518C-B918-4849-84EB-ABC473993972}" destId="{1CB42FB7-CB90-46FE-91AA-31B079D17D38}" srcOrd="0" destOrd="0" presId="urn:microsoft.com/office/officeart/2005/8/layout/orgChart1"/>
    <dgm:cxn modelId="{07D4299B-7C9C-41AB-843D-566F99F7900A}" type="presParOf" srcId="{3710518C-B918-4849-84EB-ABC473993972}" destId="{FB6EC242-EA75-44F6-A589-7DBCE76EF4A0}" srcOrd="1" destOrd="0" presId="urn:microsoft.com/office/officeart/2005/8/layout/orgChart1"/>
    <dgm:cxn modelId="{E5E05460-9D6E-47AC-92A1-FF5BAB5F244F}" type="presParOf" srcId="{8CBA0764-AB23-4070-ACEA-A82B890F737A}" destId="{740124C8-982B-4D96-82C1-49ECD51EB0BA}" srcOrd="1" destOrd="0" presId="urn:microsoft.com/office/officeart/2005/8/layout/orgChart1"/>
    <dgm:cxn modelId="{6F0F33A3-FDC2-45E5-B192-1F0E830F522B}" type="presParOf" srcId="{740124C8-982B-4D96-82C1-49ECD51EB0BA}" destId="{96B5F920-62D9-430F-AA04-51D2988925FE}" srcOrd="0" destOrd="0" presId="urn:microsoft.com/office/officeart/2005/8/layout/orgChart1"/>
    <dgm:cxn modelId="{C019C619-3F05-4B32-9727-E37458095D84}" type="presParOf" srcId="{740124C8-982B-4D96-82C1-49ECD51EB0BA}" destId="{4133C971-A2CC-4D53-BDFF-99EECF44BEE5}" srcOrd="1" destOrd="0" presId="urn:microsoft.com/office/officeart/2005/8/layout/orgChart1"/>
    <dgm:cxn modelId="{82C95495-61F2-44E8-8338-B7D8E07F51A1}" type="presParOf" srcId="{4133C971-A2CC-4D53-BDFF-99EECF44BEE5}" destId="{516F620F-B699-4254-9890-7EA14E8A6230}" srcOrd="0" destOrd="0" presId="urn:microsoft.com/office/officeart/2005/8/layout/orgChart1"/>
    <dgm:cxn modelId="{C991C720-4129-45EA-9493-EC26D81E06D5}" type="presParOf" srcId="{516F620F-B699-4254-9890-7EA14E8A6230}" destId="{1CA53D67-5EDF-4444-9CB1-4D348568654A}" srcOrd="0" destOrd="0" presId="urn:microsoft.com/office/officeart/2005/8/layout/orgChart1"/>
    <dgm:cxn modelId="{0D1F2BA1-33B9-448E-8614-A3C933350A9D}" type="presParOf" srcId="{516F620F-B699-4254-9890-7EA14E8A6230}" destId="{F73A833E-6CC0-4DEB-BB65-39C45BEEC43B}" srcOrd="1" destOrd="0" presId="urn:microsoft.com/office/officeart/2005/8/layout/orgChart1"/>
    <dgm:cxn modelId="{CE00A323-6B42-4F43-A2A3-D04192EB1875}" type="presParOf" srcId="{4133C971-A2CC-4D53-BDFF-99EECF44BEE5}" destId="{BE882020-01FB-416B-8C9A-1DCBEFB3FEA8}" srcOrd="1" destOrd="0" presId="urn:microsoft.com/office/officeart/2005/8/layout/orgChart1"/>
    <dgm:cxn modelId="{235FBA94-D037-4A0A-9906-AD1F0AB35863}" type="presParOf" srcId="{4133C971-A2CC-4D53-BDFF-99EECF44BEE5}" destId="{7D4DBAE0-08F0-4FBC-BB18-9B9084708B0B}" srcOrd="2" destOrd="0" presId="urn:microsoft.com/office/officeart/2005/8/layout/orgChart1"/>
    <dgm:cxn modelId="{0C81B322-DC23-47F3-8C49-2B8672176E2A}" type="presParOf" srcId="{8CBA0764-AB23-4070-ACEA-A82B890F737A}" destId="{0A1001B7-93B3-44DB-817A-85BC460B568C}" srcOrd="2" destOrd="0" presId="urn:microsoft.com/office/officeart/2005/8/layout/orgChart1"/>
    <dgm:cxn modelId="{48764732-8866-4050-9D9B-0B619642EF74}" type="presParOf" srcId="{E8A495D4-3518-45DF-A62B-14517CBCCA4A}" destId="{2F95B82E-27DF-4F0B-AEC0-E782E81BEEBB}" srcOrd="2" destOrd="0" presId="urn:microsoft.com/office/officeart/2005/8/layout/orgChart1"/>
    <dgm:cxn modelId="{7FB26498-A6EB-41EA-AB9A-4CD22664998E}" type="presParOf" srcId="{E8A495D4-3518-45DF-A62B-14517CBCCA4A}" destId="{011D167B-0890-49BA-AF67-209D154BA743}" srcOrd="3" destOrd="0" presId="urn:microsoft.com/office/officeart/2005/8/layout/orgChart1"/>
    <dgm:cxn modelId="{6998E241-6C90-4C56-A56C-FDEB81CF0467}" type="presParOf" srcId="{011D167B-0890-49BA-AF67-209D154BA743}" destId="{DA1EBC05-C1FF-429F-A599-3D739CDCBB24}" srcOrd="0" destOrd="0" presId="urn:microsoft.com/office/officeart/2005/8/layout/orgChart1"/>
    <dgm:cxn modelId="{8EE8B42B-F1FC-430E-A9B3-436AA888D4B8}" type="presParOf" srcId="{DA1EBC05-C1FF-429F-A599-3D739CDCBB24}" destId="{85C2758E-76CE-46C2-A6E9-B71B34B21266}" srcOrd="0" destOrd="0" presId="urn:microsoft.com/office/officeart/2005/8/layout/orgChart1"/>
    <dgm:cxn modelId="{09CB643F-449E-405D-AACB-2CC28207EBA8}" type="presParOf" srcId="{DA1EBC05-C1FF-429F-A599-3D739CDCBB24}" destId="{0AC39B8F-DDE6-4862-B47C-8043BF827641}" srcOrd="1" destOrd="0" presId="urn:microsoft.com/office/officeart/2005/8/layout/orgChart1"/>
    <dgm:cxn modelId="{38A8A1D1-297F-448D-A459-C5A2B3B58AB8}" type="presParOf" srcId="{011D167B-0890-49BA-AF67-209D154BA743}" destId="{BBD114B1-6051-4EF8-8EF5-EAAFD91FCEC0}" srcOrd="1" destOrd="0" presId="urn:microsoft.com/office/officeart/2005/8/layout/orgChart1"/>
    <dgm:cxn modelId="{A3807A1F-24B0-451A-82EF-D747BED2A919}" type="presParOf" srcId="{BBD114B1-6051-4EF8-8EF5-EAAFD91FCEC0}" destId="{1F5233CB-32E9-4A9B-A7BA-1776AB8DCDBE}" srcOrd="0" destOrd="0" presId="urn:microsoft.com/office/officeart/2005/8/layout/orgChart1"/>
    <dgm:cxn modelId="{13B3ADE0-3928-408A-B018-1072EB3B4BA6}" type="presParOf" srcId="{BBD114B1-6051-4EF8-8EF5-EAAFD91FCEC0}" destId="{9ED19FFD-A839-4EE2-879E-2F98C14F59C0}" srcOrd="1" destOrd="0" presId="urn:microsoft.com/office/officeart/2005/8/layout/orgChart1"/>
    <dgm:cxn modelId="{70716464-C4B2-4570-BCA9-4D481EC50B51}" type="presParOf" srcId="{9ED19FFD-A839-4EE2-879E-2F98C14F59C0}" destId="{BF05DDE3-1175-4FC1-BE64-63F292FF8301}" srcOrd="0" destOrd="0" presId="urn:microsoft.com/office/officeart/2005/8/layout/orgChart1"/>
    <dgm:cxn modelId="{6E1C8E40-231A-4058-8C3F-16B40E1248A6}" type="presParOf" srcId="{BF05DDE3-1175-4FC1-BE64-63F292FF8301}" destId="{ED676857-C52C-4E9F-ABC0-9E186C8C87EB}" srcOrd="0" destOrd="0" presId="urn:microsoft.com/office/officeart/2005/8/layout/orgChart1"/>
    <dgm:cxn modelId="{FDF4041D-11B2-4664-9542-D4ADA20FD263}" type="presParOf" srcId="{BF05DDE3-1175-4FC1-BE64-63F292FF8301}" destId="{8E0EC248-5974-4BEA-839B-F8726F99AEB3}" srcOrd="1" destOrd="0" presId="urn:microsoft.com/office/officeart/2005/8/layout/orgChart1"/>
    <dgm:cxn modelId="{78D6DE6C-1428-4797-A640-E1A6B6C71187}" type="presParOf" srcId="{9ED19FFD-A839-4EE2-879E-2F98C14F59C0}" destId="{AF256DB7-1589-4C34-8942-60F5F8F7D9DA}" srcOrd="1" destOrd="0" presId="urn:microsoft.com/office/officeart/2005/8/layout/orgChart1"/>
    <dgm:cxn modelId="{2A2353B0-165C-489E-A4FE-61F0B6C1CFBA}" type="presParOf" srcId="{9ED19FFD-A839-4EE2-879E-2F98C14F59C0}" destId="{EAA80931-C5E6-4778-9FB4-137C787B7BEA}" srcOrd="2" destOrd="0" presId="urn:microsoft.com/office/officeart/2005/8/layout/orgChart1"/>
    <dgm:cxn modelId="{E3992C8E-270A-492C-93D4-D62883E0E6CD}" type="presParOf" srcId="{011D167B-0890-49BA-AF67-209D154BA743}" destId="{120C0024-C03C-4DBC-AF41-D103F850CC5A}" srcOrd="2" destOrd="0" presId="urn:microsoft.com/office/officeart/2005/8/layout/orgChart1"/>
    <dgm:cxn modelId="{9F37A4C4-7FC2-4FFA-B2DA-A57AFD9B8230}" type="presParOf" srcId="{8627C2C8-8CA6-4A66-9007-69CB9EC2D3AE}" destId="{55CE2A71-2E76-42EC-8614-7BD612AEFED5}" srcOrd="2" destOrd="0" presId="urn:microsoft.com/office/officeart/2005/8/layout/orgChart1"/>
    <dgm:cxn modelId="{4B97133D-A3D4-45FD-B5A6-066ABFA06481}" type="presParOf" srcId="{55CE2A71-2E76-42EC-8614-7BD612AEFED5}" destId="{7D500332-0561-4877-83E1-98EAB986B0D1}" srcOrd="0" destOrd="0" presId="urn:microsoft.com/office/officeart/2005/8/layout/orgChart1"/>
    <dgm:cxn modelId="{B2006269-D0B9-4D98-A643-36CF1C7CC729}" type="presParOf" srcId="{55CE2A71-2E76-42EC-8614-7BD612AEFED5}" destId="{792C8A6C-973F-41B9-B4C2-A81E85A025D7}" srcOrd="1" destOrd="0" presId="urn:microsoft.com/office/officeart/2005/8/layout/orgChart1"/>
    <dgm:cxn modelId="{F35A77E7-230B-457D-8035-A5E5F092FB14}" type="presParOf" srcId="{792C8A6C-973F-41B9-B4C2-A81E85A025D7}" destId="{39524E70-7423-45C7-940E-0E5EB07D3939}" srcOrd="0" destOrd="0" presId="urn:microsoft.com/office/officeart/2005/8/layout/orgChart1"/>
    <dgm:cxn modelId="{B189E902-65C1-4791-8F03-3100AB144A5E}" type="presParOf" srcId="{39524E70-7423-45C7-940E-0E5EB07D3939}" destId="{FEEF21E8-20C9-464C-B335-AF19D73F993E}" srcOrd="0" destOrd="0" presId="urn:microsoft.com/office/officeart/2005/8/layout/orgChart1"/>
    <dgm:cxn modelId="{92A47ED1-FA66-4B8A-B88B-C2796C4F2150}" type="presParOf" srcId="{39524E70-7423-45C7-940E-0E5EB07D3939}" destId="{18183557-39A0-4E42-A9A9-ED54DF2A0A1E}" srcOrd="1" destOrd="0" presId="urn:microsoft.com/office/officeart/2005/8/layout/orgChart1"/>
    <dgm:cxn modelId="{DBB4A04A-8C12-43CF-B336-A0F2318B65C4}" type="presParOf" srcId="{792C8A6C-973F-41B9-B4C2-A81E85A025D7}" destId="{923752E1-0F1C-4769-B05F-C41751B2615C}" srcOrd="1" destOrd="0" presId="urn:microsoft.com/office/officeart/2005/8/layout/orgChart1"/>
    <dgm:cxn modelId="{BFCFD886-EBFF-42FB-8A1C-E3ACBAFB6651}" type="presParOf" srcId="{792C8A6C-973F-41B9-B4C2-A81E85A025D7}" destId="{DF101293-95B1-4135-9503-D658AA6AB6D3}" srcOrd="2" destOrd="0" presId="urn:microsoft.com/office/officeart/2005/8/layout/orgChart1"/>
    <dgm:cxn modelId="{FF7B8D32-69E2-4930-A525-9118AE4CD930}" type="presParOf" srcId="{F3E3BDAC-1BEB-4E29-BE35-8BCBFD56921C}" destId="{F8AB4DB3-01BD-4DFE-AE53-E62FEE8B740C}" srcOrd="2" destOrd="0" presId="urn:microsoft.com/office/officeart/2005/8/layout/orgChart1"/>
    <dgm:cxn modelId="{3E138366-A130-4CE4-8C01-D4C5190312B1}" type="presParOf" srcId="{4E1F3EDB-4E91-49D5-9F25-A860AB4FE9BB}" destId="{460F6CB5-61CE-4102-B1C9-4A1019D7F48D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41" minVer="http://schemas.openxmlformats.org/drawingml/2006/diagram"/>
    </a:ext>
  </dgm:extLst>
</dgm:dataModel>
</file>

<file path=ppt/diagrams/data76.xml><?xml version="1.0" encoding="utf-8"?>
<dgm:dataModel xmlns:dgm="http://schemas.openxmlformats.org/drawingml/2006/diagram" xmlns:a="http://schemas.openxmlformats.org/drawingml/2006/main">
  <dgm:ptLst>
    <dgm:pt modelId="{2844B6AA-5ACA-4EEF-8333-F08B4E971FF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CBB062D8-9784-4EEF-B78C-0942FE8514C9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sv-SE" dirty="0" smtClean="0"/>
            <a:t>Erlang</a:t>
          </a:r>
          <a:endParaRPr lang="sv-SE" dirty="0"/>
        </a:p>
      </dgm:t>
    </dgm:pt>
    <dgm:pt modelId="{BCA53DE1-43FF-4C63-BE8B-7BA08B8559FD}" type="parTrans" cxnId="{4A3305F0-D304-4FC9-998F-DD1EB24F12C9}">
      <dgm:prSet/>
      <dgm:spPr/>
      <dgm:t>
        <a:bodyPr/>
        <a:lstStyle/>
        <a:p>
          <a:endParaRPr lang="sv-SE"/>
        </a:p>
      </dgm:t>
    </dgm:pt>
    <dgm:pt modelId="{74EE3267-EFD1-4C3D-97C7-8A5F1F53567D}" type="sibTrans" cxnId="{4A3305F0-D304-4FC9-998F-DD1EB24F12C9}">
      <dgm:prSet/>
      <dgm:spPr/>
      <dgm:t>
        <a:bodyPr/>
        <a:lstStyle/>
        <a:p>
          <a:endParaRPr lang="sv-SE"/>
        </a:p>
      </dgm:t>
    </dgm:pt>
    <dgm:pt modelId="{A5B85AAE-C6B8-45CF-A378-36E9884610B6}">
      <dgm:prSet phldrT="[Text]"/>
      <dgm:spPr/>
      <dgm:t>
        <a:bodyPr/>
        <a:lstStyle/>
        <a:p>
          <a:r>
            <a:rPr lang="sv-SE" dirty="0" smtClean="0"/>
            <a:t>Initializer</a:t>
          </a:r>
          <a:endParaRPr lang="sv-SE" dirty="0"/>
        </a:p>
      </dgm:t>
    </dgm:pt>
    <dgm:pt modelId="{C2B1FD5A-ACF5-4BF9-9A20-5C3585D58C20}" type="parTrans" cxnId="{5CBA2137-6743-46A4-BF33-FD66FDB3A41A}">
      <dgm:prSet/>
      <dgm:spPr/>
      <dgm:t>
        <a:bodyPr/>
        <a:lstStyle/>
        <a:p>
          <a:endParaRPr lang="sv-SE"/>
        </a:p>
      </dgm:t>
    </dgm:pt>
    <dgm:pt modelId="{D771B17F-1310-4EC2-8A4E-8170E3705D42}" type="sibTrans" cxnId="{5CBA2137-6743-46A4-BF33-FD66FDB3A41A}">
      <dgm:prSet/>
      <dgm:spPr/>
      <dgm:t>
        <a:bodyPr/>
        <a:lstStyle/>
        <a:p>
          <a:endParaRPr lang="sv-SE"/>
        </a:p>
      </dgm:t>
    </dgm:pt>
    <dgm:pt modelId="{D2DB4694-4CA1-4868-AD47-1A31C91C435D}" type="asst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sv-SE" dirty="0" smtClean="0"/>
            <a:t>Connection Check</a:t>
          </a:r>
          <a:endParaRPr lang="sv-SE" dirty="0"/>
        </a:p>
      </dgm:t>
    </dgm:pt>
    <dgm:pt modelId="{F4B0EB1F-F7E9-4D72-91CB-48D8C1479EAB}" type="parTrans" cxnId="{7895A6E6-E14A-465A-8FDC-08048B797721}">
      <dgm:prSet/>
      <dgm:spPr/>
      <dgm:t>
        <a:bodyPr/>
        <a:lstStyle/>
        <a:p>
          <a:endParaRPr lang="sv-SE"/>
        </a:p>
      </dgm:t>
    </dgm:pt>
    <dgm:pt modelId="{37F85955-274A-412C-B1B9-BCB791EDB1E6}" type="sibTrans" cxnId="{7895A6E6-E14A-465A-8FDC-08048B797721}">
      <dgm:prSet/>
      <dgm:spPr/>
      <dgm:t>
        <a:bodyPr/>
        <a:lstStyle/>
        <a:p>
          <a:endParaRPr lang="sv-SE"/>
        </a:p>
      </dgm:t>
    </dgm:pt>
    <dgm:pt modelId="{3A8F6E1A-F555-4109-9CC4-17B095A0C40B}">
      <dgm:prSet/>
      <dgm:spPr/>
      <dgm:t>
        <a:bodyPr/>
        <a:lstStyle/>
        <a:p>
          <a:r>
            <a:rPr lang="sv-SE" dirty="0" smtClean="0"/>
            <a:t>Communicator</a:t>
          </a:r>
          <a:endParaRPr lang="sv-SE" dirty="0"/>
        </a:p>
      </dgm:t>
    </dgm:pt>
    <dgm:pt modelId="{2DBF4FD0-887D-4C9A-ACE0-077C245DE177}" type="parTrans" cxnId="{879115FD-2CED-4BDB-B5A2-707181F13246}">
      <dgm:prSet/>
      <dgm:spPr/>
      <dgm:t>
        <a:bodyPr/>
        <a:lstStyle/>
        <a:p>
          <a:endParaRPr lang="sv-SE"/>
        </a:p>
      </dgm:t>
    </dgm:pt>
    <dgm:pt modelId="{3C8696AD-F0DF-40D2-A581-1D04E678CD43}" type="sibTrans" cxnId="{879115FD-2CED-4BDB-B5A2-707181F13246}">
      <dgm:prSet/>
      <dgm:spPr/>
      <dgm:t>
        <a:bodyPr/>
        <a:lstStyle/>
        <a:p>
          <a:endParaRPr lang="sv-SE"/>
        </a:p>
      </dgm:t>
    </dgm:pt>
    <dgm:pt modelId="{185CACB9-4D32-4A3D-BE26-CBD0B7A3CC13}">
      <dgm:prSet/>
      <dgm:spPr/>
      <dgm:t>
        <a:bodyPr/>
        <a:lstStyle/>
        <a:p>
          <a:r>
            <a:rPr lang="sv-SE" dirty="0" smtClean="0"/>
            <a:t>ClientSpawner</a:t>
          </a:r>
          <a:endParaRPr lang="sv-SE" dirty="0"/>
        </a:p>
      </dgm:t>
    </dgm:pt>
    <dgm:pt modelId="{66C10653-B1E1-4421-A1B4-154E09A8D813}" type="parTrans" cxnId="{0A5891A7-431B-40AF-BA0B-0907AB5235AB}">
      <dgm:prSet/>
      <dgm:spPr/>
      <dgm:t>
        <a:bodyPr/>
        <a:lstStyle/>
        <a:p>
          <a:endParaRPr lang="sv-SE"/>
        </a:p>
      </dgm:t>
    </dgm:pt>
    <dgm:pt modelId="{81533995-E02F-485E-BD88-97FBA27ECEB0}" type="sibTrans" cxnId="{0A5891A7-431B-40AF-BA0B-0907AB5235AB}">
      <dgm:prSet/>
      <dgm:spPr/>
      <dgm:t>
        <a:bodyPr/>
        <a:lstStyle/>
        <a:p>
          <a:endParaRPr lang="sv-SE"/>
        </a:p>
      </dgm:t>
    </dgm:pt>
    <dgm:pt modelId="{85B32531-3205-4231-9795-9ABB9E40F57B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sv-SE" dirty="0" smtClean="0"/>
            <a:t>ClientState</a:t>
          </a:r>
          <a:endParaRPr lang="sv-SE" dirty="0"/>
        </a:p>
      </dgm:t>
    </dgm:pt>
    <dgm:pt modelId="{87A22911-0CAD-42D8-9FD4-66F50DEE25A5}" type="parTrans" cxnId="{F8A08680-2F9D-4FB6-BAF2-290D8DC724F1}">
      <dgm:prSet/>
      <dgm:spPr/>
      <dgm:t>
        <a:bodyPr/>
        <a:lstStyle/>
        <a:p>
          <a:endParaRPr lang="sv-SE"/>
        </a:p>
      </dgm:t>
    </dgm:pt>
    <dgm:pt modelId="{46BE697A-5E9F-4D7B-9AB7-E0091E7D90E1}" type="sibTrans" cxnId="{F8A08680-2F9D-4FB6-BAF2-290D8DC724F1}">
      <dgm:prSet/>
      <dgm:spPr/>
      <dgm:t>
        <a:bodyPr/>
        <a:lstStyle/>
        <a:p>
          <a:endParaRPr lang="sv-SE"/>
        </a:p>
      </dgm:t>
    </dgm:pt>
    <dgm:pt modelId="{39F02319-6218-4BA6-BED2-C80B7188A7E8}" type="asst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sv-SE" dirty="0" smtClean="0"/>
            <a:t>StateSwitcher</a:t>
          </a:r>
          <a:endParaRPr lang="sv-SE" dirty="0"/>
        </a:p>
      </dgm:t>
    </dgm:pt>
    <dgm:pt modelId="{5F18AB53-266A-4534-873B-5CBC7B774BFE}" type="parTrans" cxnId="{25F3E0C5-F8E3-41E9-A586-E5363DBC8ACC}">
      <dgm:prSet/>
      <dgm:spPr/>
      <dgm:t>
        <a:bodyPr/>
        <a:lstStyle/>
        <a:p>
          <a:endParaRPr lang="sv-SE"/>
        </a:p>
      </dgm:t>
    </dgm:pt>
    <dgm:pt modelId="{8AA9C4D8-8410-4BD0-AFD2-9E0CDE982180}" type="sibTrans" cxnId="{25F3E0C5-F8E3-41E9-A586-E5363DBC8ACC}">
      <dgm:prSet/>
      <dgm:spPr/>
      <dgm:t>
        <a:bodyPr/>
        <a:lstStyle/>
        <a:p>
          <a:endParaRPr lang="sv-SE"/>
        </a:p>
      </dgm:t>
    </dgm:pt>
    <dgm:pt modelId="{9AC62042-9A01-47D3-9953-FF664FB49999}" type="pres">
      <dgm:prSet presAssocID="{2844B6AA-5ACA-4EEF-8333-F08B4E971FF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  <dgm:pt modelId="{FECB85C4-13AB-40F1-9555-086A23CDA208}" type="pres">
      <dgm:prSet presAssocID="{CBB062D8-9784-4EEF-B78C-0942FE8514C9}" presName="hierRoot1" presStyleCnt="0">
        <dgm:presLayoutVars>
          <dgm:hierBranch val="init"/>
        </dgm:presLayoutVars>
      </dgm:prSet>
      <dgm:spPr/>
    </dgm:pt>
    <dgm:pt modelId="{358B0569-1E5E-4EEA-9B42-33F24633D020}" type="pres">
      <dgm:prSet presAssocID="{CBB062D8-9784-4EEF-B78C-0942FE8514C9}" presName="rootComposite1" presStyleCnt="0"/>
      <dgm:spPr/>
    </dgm:pt>
    <dgm:pt modelId="{B71437E9-8AF4-406D-B6A0-605F7E17E3D8}" type="pres">
      <dgm:prSet presAssocID="{CBB062D8-9784-4EEF-B78C-0942FE8514C9}" presName="rootText1" presStyleLbl="node0" presStyleIdx="0" presStyleCnt="1" custLinFactNeighborX="3208" custLinFactNeighborY="-6757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2D0B6957-2D40-4DBD-9C7E-49BE0A752928}" type="pres">
      <dgm:prSet presAssocID="{CBB062D8-9784-4EEF-B78C-0942FE8514C9}" presName="rootConnector1" presStyleLbl="node1" presStyleIdx="0" presStyleCnt="0"/>
      <dgm:spPr/>
      <dgm:t>
        <a:bodyPr/>
        <a:lstStyle/>
        <a:p>
          <a:endParaRPr lang="sv-SE"/>
        </a:p>
      </dgm:t>
    </dgm:pt>
    <dgm:pt modelId="{EDC1877D-AA04-4D85-B352-09B4758EC09C}" type="pres">
      <dgm:prSet presAssocID="{CBB062D8-9784-4EEF-B78C-0942FE8514C9}" presName="hierChild2" presStyleCnt="0"/>
      <dgm:spPr/>
    </dgm:pt>
    <dgm:pt modelId="{A6CABF3A-C3BC-4663-8319-DED5CB33154E}" type="pres">
      <dgm:prSet presAssocID="{C2B1FD5A-ACF5-4BF9-9A20-5C3585D58C20}" presName="Name37" presStyleLbl="parChTrans1D2" presStyleIdx="0" presStyleCnt="1"/>
      <dgm:spPr/>
      <dgm:t>
        <a:bodyPr/>
        <a:lstStyle/>
        <a:p>
          <a:endParaRPr lang="sv-SE"/>
        </a:p>
      </dgm:t>
    </dgm:pt>
    <dgm:pt modelId="{68F9F0EF-FB87-4D0B-9D40-7CEA7940D69E}" type="pres">
      <dgm:prSet presAssocID="{A5B85AAE-C6B8-45CF-A378-36E9884610B6}" presName="hierRoot2" presStyleCnt="0">
        <dgm:presLayoutVars>
          <dgm:hierBranch val="init"/>
        </dgm:presLayoutVars>
      </dgm:prSet>
      <dgm:spPr/>
    </dgm:pt>
    <dgm:pt modelId="{23348292-9FAB-4FF5-BC5F-4EE0058F7B99}" type="pres">
      <dgm:prSet presAssocID="{A5B85AAE-C6B8-45CF-A378-36E9884610B6}" presName="rootComposite" presStyleCnt="0"/>
      <dgm:spPr/>
    </dgm:pt>
    <dgm:pt modelId="{B0B94785-03D1-4CDB-BC38-75210F1C04B0}" type="pres">
      <dgm:prSet presAssocID="{A5B85AAE-C6B8-45CF-A378-36E9884610B6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4F65FAB5-ACD1-4259-84A9-2FA2CFA147C1}" type="pres">
      <dgm:prSet presAssocID="{A5B85AAE-C6B8-45CF-A378-36E9884610B6}" presName="rootConnector" presStyleLbl="node2" presStyleIdx="0" presStyleCnt="1"/>
      <dgm:spPr/>
      <dgm:t>
        <a:bodyPr/>
        <a:lstStyle/>
        <a:p>
          <a:endParaRPr lang="sv-SE"/>
        </a:p>
      </dgm:t>
    </dgm:pt>
    <dgm:pt modelId="{91701373-08C4-4D3B-A509-AD6FAED58725}" type="pres">
      <dgm:prSet presAssocID="{A5B85AAE-C6B8-45CF-A378-36E9884610B6}" presName="hierChild4" presStyleCnt="0"/>
      <dgm:spPr/>
    </dgm:pt>
    <dgm:pt modelId="{3DEB4F7C-15B7-4481-9433-A22BDCC2EDE3}" type="pres">
      <dgm:prSet presAssocID="{2DBF4FD0-887D-4C9A-ACE0-077C245DE177}" presName="Name37" presStyleLbl="parChTrans1D3" presStyleIdx="0" presStyleCnt="2"/>
      <dgm:spPr/>
      <dgm:t>
        <a:bodyPr/>
        <a:lstStyle/>
        <a:p>
          <a:endParaRPr lang="sv-SE"/>
        </a:p>
      </dgm:t>
    </dgm:pt>
    <dgm:pt modelId="{55FBEDAC-47E9-4D50-9EBE-D49B23AB9A38}" type="pres">
      <dgm:prSet presAssocID="{3A8F6E1A-F555-4109-9CC4-17B095A0C40B}" presName="hierRoot2" presStyleCnt="0">
        <dgm:presLayoutVars>
          <dgm:hierBranch val="init"/>
        </dgm:presLayoutVars>
      </dgm:prSet>
      <dgm:spPr/>
    </dgm:pt>
    <dgm:pt modelId="{CE1BC2AD-A3D1-40EC-8852-3395FECEA3CB}" type="pres">
      <dgm:prSet presAssocID="{3A8F6E1A-F555-4109-9CC4-17B095A0C40B}" presName="rootComposite" presStyleCnt="0"/>
      <dgm:spPr/>
    </dgm:pt>
    <dgm:pt modelId="{0DE80128-BDDC-4058-A04E-6988D429BB6E}" type="pres">
      <dgm:prSet presAssocID="{3A8F6E1A-F555-4109-9CC4-17B095A0C40B}" presName="rootText" presStyleLbl="node3" presStyleIdx="0" presStyleCnt="1" custLinFactX="5275" custLinFactNeighborX="100000" custLinFactNeighborY="-86800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358EDB28-9368-4DAE-B5BE-CC6CC266ECC0}" type="pres">
      <dgm:prSet presAssocID="{3A8F6E1A-F555-4109-9CC4-17B095A0C40B}" presName="rootConnector" presStyleLbl="node3" presStyleIdx="0" presStyleCnt="1"/>
      <dgm:spPr/>
      <dgm:t>
        <a:bodyPr/>
        <a:lstStyle/>
        <a:p>
          <a:endParaRPr lang="sv-SE"/>
        </a:p>
      </dgm:t>
    </dgm:pt>
    <dgm:pt modelId="{2516D454-208E-4ADD-8164-B092176DDCD3}" type="pres">
      <dgm:prSet presAssocID="{3A8F6E1A-F555-4109-9CC4-17B095A0C40B}" presName="hierChild4" presStyleCnt="0"/>
      <dgm:spPr/>
    </dgm:pt>
    <dgm:pt modelId="{3A53F52D-AD90-488F-BD9E-2C7FAA1B4B9A}" type="pres">
      <dgm:prSet presAssocID="{66C10653-B1E1-4421-A1B4-154E09A8D813}" presName="Name37" presStyleLbl="parChTrans1D4" presStyleIdx="0" presStyleCnt="3"/>
      <dgm:spPr/>
      <dgm:t>
        <a:bodyPr/>
        <a:lstStyle/>
        <a:p>
          <a:endParaRPr lang="sv-SE"/>
        </a:p>
      </dgm:t>
    </dgm:pt>
    <dgm:pt modelId="{0A4C1B54-EC83-496D-A3AA-254EA6B550A0}" type="pres">
      <dgm:prSet presAssocID="{185CACB9-4D32-4A3D-BE26-CBD0B7A3CC13}" presName="hierRoot2" presStyleCnt="0">
        <dgm:presLayoutVars>
          <dgm:hierBranch val="init"/>
        </dgm:presLayoutVars>
      </dgm:prSet>
      <dgm:spPr/>
    </dgm:pt>
    <dgm:pt modelId="{B9B8A2BE-8B23-423F-9B89-35D578AC3707}" type="pres">
      <dgm:prSet presAssocID="{185CACB9-4D32-4A3D-BE26-CBD0B7A3CC13}" presName="rootComposite" presStyleCnt="0"/>
      <dgm:spPr/>
    </dgm:pt>
    <dgm:pt modelId="{9E1FF141-AB40-4F03-91B2-4778E192A2E9}" type="pres">
      <dgm:prSet presAssocID="{185CACB9-4D32-4A3D-BE26-CBD0B7A3CC13}" presName="rootText" presStyleLbl="node4" presStyleIdx="0" presStyleCnt="2" custLinFactNeighborX="6800" custLinFactNeighborY="-92449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E34BBF85-2F3F-4401-A0A1-058766CBD511}" type="pres">
      <dgm:prSet presAssocID="{185CACB9-4D32-4A3D-BE26-CBD0B7A3CC13}" presName="rootConnector" presStyleLbl="node4" presStyleIdx="0" presStyleCnt="2"/>
      <dgm:spPr/>
      <dgm:t>
        <a:bodyPr/>
        <a:lstStyle/>
        <a:p>
          <a:endParaRPr lang="sv-SE"/>
        </a:p>
      </dgm:t>
    </dgm:pt>
    <dgm:pt modelId="{C9FC20B6-35EE-42D4-8C1F-382BE7A32CD6}" type="pres">
      <dgm:prSet presAssocID="{185CACB9-4D32-4A3D-BE26-CBD0B7A3CC13}" presName="hierChild4" presStyleCnt="0"/>
      <dgm:spPr/>
    </dgm:pt>
    <dgm:pt modelId="{08458BA7-11DD-45A6-A488-A96F6D2BA1E8}" type="pres">
      <dgm:prSet presAssocID="{87A22911-0CAD-42D8-9FD4-66F50DEE25A5}" presName="Name37" presStyleLbl="parChTrans1D4" presStyleIdx="1" presStyleCnt="3"/>
      <dgm:spPr/>
      <dgm:t>
        <a:bodyPr/>
        <a:lstStyle/>
        <a:p>
          <a:endParaRPr lang="sv-SE"/>
        </a:p>
      </dgm:t>
    </dgm:pt>
    <dgm:pt modelId="{3A8077AF-68E9-4286-90DD-7A6D60E5330A}" type="pres">
      <dgm:prSet presAssocID="{85B32531-3205-4231-9795-9ABB9E40F57B}" presName="hierRoot2" presStyleCnt="0">
        <dgm:presLayoutVars>
          <dgm:hierBranch val="init"/>
        </dgm:presLayoutVars>
      </dgm:prSet>
      <dgm:spPr/>
    </dgm:pt>
    <dgm:pt modelId="{3B10FFC1-72EE-4812-87F7-99F2CED40094}" type="pres">
      <dgm:prSet presAssocID="{85B32531-3205-4231-9795-9ABB9E40F57B}" presName="rootComposite" presStyleCnt="0"/>
      <dgm:spPr/>
    </dgm:pt>
    <dgm:pt modelId="{00C244A9-DEC4-42EA-9B47-F8A20E937F0A}" type="pres">
      <dgm:prSet presAssocID="{85B32531-3205-4231-9795-9ABB9E40F57B}" presName="rootText" presStyleLbl="node4" presStyleIdx="1" presStyleCnt="2" custLinFactY="-100000" custLinFactNeighborX="47851" custLinFactNeighborY="-124947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19D5B715-1FAB-4855-A61C-E684A68FFEFA}" type="pres">
      <dgm:prSet presAssocID="{85B32531-3205-4231-9795-9ABB9E40F57B}" presName="rootConnector" presStyleLbl="node4" presStyleIdx="1" presStyleCnt="2"/>
      <dgm:spPr/>
      <dgm:t>
        <a:bodyPr/>
        <a:lstStyle/>
        <a:p>
          <a:endParaRPr lang="sv-SE"/>
        </a:p>
      </dgm:t>
    </dgm:pt>
    <dgm:pt modelId="{98755870-0BE6-4A78-AAB5-0FCECFA35080}" type="pres">
      <dgm:prSet presAssocID="{85B32531-3205-4231-9795-9ABB9E40F57B}" presName="hierChild4" presStyleCnt="0"/>
      <dgm:spPr/>
    </dgm:pt>
    <dgm:pt modelId="{DB8E3C59-3E47-41EC-B12F-A955737194D8}" type="pres">
      <dgm:prSet presAssocID="{85B32531-3205-4231-9795-9ABB9E40F57B}" presName="hierChild5" presStyleCnt="0"/>
      <dgm:spPr/>
    </dgm:pt>
    <dgm:pt modelId="{AA8ABD4A-63E4-4CD1-9D5C-99BB7787C148}" type="pres">
      <dgm:prSet presAssocID="{185CACB9-4D32-4A3D-BE26-CBD0B7A3CC13}" presName="hierChild5" presStyleCnt="0"/>
      <dgm:spPr/>
    </dgm:pt>
    <dgm:pt modelId="{5780C6F1-F6FD-461F-9A88-98EF1D1B90E8}" type="pres">
      <dgm:prSet presAssocID="{5F18AB53-266A-4534-873B-5CBC7B774BFE}" presName="Name111" presStyleLbl="parChTrans1D4" presStyleIdx="2" presStyleCnt="3"/>
      <dgm:spPr/>
      <dgm:t>
        <a:bodyPr/>
        <a:lstStyle/>
        <a:p>
          <a:endParaRPr lang="sv-SE"/>
        </a:p>
      </dgm:t>
    </dgm:pt>
    <dgm:pt modelId="{CABA1B16-CDB5-4D16-A8E7-2779383D53C7}" type="pres">
      <dgm:prSet presAssocID="{39F02319-6218-4BA6-BED2-C80B7188A7E8}" presName="hierRoot3" presStyleCnt="0">
        <dgm:presLayoutVars>
          <dgm:hierBranch val="init"/>
        </dgm:presLayoutVars>
      </dgm:prSet>
      <dgm:spPr/>
    </dgm:pt>
    <dgm:pt modelId="{AAAF9480-DC18-4A7F-9E30-49FD98DFF87A}" type="pres">
      <dgm:prSet presAssocID="{39F02319-6218-4BA6-BED2-C80B7188A7E8}" presName="rootComposite3" presStyleCnt="0"/>
      <dgm:spPr/>
    </dgm:pt>
    <dgm:pt modelId="{85DFABEB-42B5-466B-A04A-C916D5FDB46D}" type="pres">
      <dgm:prSet presAssocID="{39F02319-6218-4BA6-BED2-C80B7188A7E8}" presName="rootText3" presStyleLbl="asst4" presStyleIdx="0" presStyleCnt="1" custLinFactX="58200" custLinFactY="29154" custLinFactNeighborX="100000" custLinFactNeighborY="100000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100C2AD1-8B34-4EBE-8205-AD2D78A2A967}" type="pres">
      <dgm:prSet presAssocID="{39F02319-6218-4BA6-BED2-C80B7188A7E8}" presName="rootConnector3" presStyleLbl="asst4" presStyleIdx="0" presStyleCnt="1"/>
      <dgm:spPr/>
      <dgm:t>
        <a:bodyPr/>
        <a:lstStyle/>
        <a:p>
          <a:endParaRPr lang="sv-SE"/>
        </a:p>
      </dgm:t>
    </dgm:pt>
    <dgm:pt modelId="{FC97A674-F9AD-48E0-898E-7FB3B46D813C}" type="pres">
      <dgm:prSet presAssocID="{39F02319-6218-4BA6-BED2-C80B7188A7E8}" presName="hierChild6" presStyleCnt="0"/>
      <dgm:spPr/>
    </dgm:pt>
    <dgm:pt modelId="{0691A5C2-69C2-452B-9067-485227C47163}" type="pres">
      <dgm:prSet presAssocID="{39F02319-6218-4BA6-BED2-C80B7188A7E8}" presName="hierChild7" presStyleCnt="0"/>
      <dgm:spPr/>
    </dgm:pt>
    <dgm:pt modelId="{7CA1227A-DB6A-4897-B6E0-17F3FACE71BB}" type="pres">
      <dgm:prSet presAssocID="{3A8F6E1A-F555-4109-9CC4-17B095A0C40B}" presName="hierChild5" presStyleCnt="0"/>
      <dgm:spPr/>
    </dgm:pt>
    <dgm:pt modelId="{E035A7E6-EC7C-4B09-9BE4-EADFEC0C060E}" type="pres">
      <dgm:prSet presAssocID="{A5B85AAE-C6B8-45CF-A378-36E9884610B6}" presName="hierChild5" presStyleCnt="0"/>
      <dgm:spPr/>
    </dgm:pt>
    <dgm:pt modelId="{4853A7EC-9C54-4EDB-9010-7B22F98B2C2B}" type="pres">
      <dgm:prSet presAssocID="{F4B0EB1F-F7E9-4D72-91CB-48D8C1479EAB}" presName="Name111" presStyleLbl="parChTrans1D3" presStyleIdx="1" presStyleCnt="2"/>
      <dgm:spPr/>
      <dgm:t>
        <a:bodyPr/>
        <a:lstStyle/>
        <a:p>
          <a:endParaRPr lang="sv-SE"/>
        </a:p>
      </dgm:t>
    </dgm:pt>
    <dgm:pt modelId="{7C5CC7D0-E533-404A-9410-EBA2BBB76D9E}" type="pres">
      <dgm:prSet presAssocID="{D2DB4694-4CA1-4868-AD47-1A31C91C435D}" presName="hierRoot3" presStyleCnt="0">
        <dgm:presLayoutVars>
          <dgm:hierBranch val="init"/>
        </dgm:presLayoutVars>
      </dgm:prSet>
      <dgm:spPr/>
    </dgm:pt>
    <dgm:pt modelId="{A487CA6E-2527-4E7C-923C-D65FCA75AB81}" type="pres">
      <dgm:prSet presAssocID="{D2DB4694-4CA1-4868-AD47-1A31C91C435D}" presName="rootComposite3" presStyleCnt="0"/>
      <dgm:spPr/>
    </dgm:pt>
    <dgm:pt modelId="{5675736E-E58D-419F-9F60-F3ECE38386CD}" type="pres">
      <dgm:prSet presAssocID="{D2DB4694-4CA1-4868-AD47-1A31C91C435D}" presName="rootText3" presStyleLbl="asst2" presStyleIdx="0" presStyleCnt="1" custLinFactNeighborX="-48499" custLinFactNeighborY="-99259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612828A1-F4B5-4CB9-B309-202C6853BF1D}" type="pres">
      <dgm:prSet presAssocID="{D2DB4694-4CA1-4868-AD47-1A31C91C435D}" presName="rootConnector3" presStyleLbl="asst2" presStyleIdx="0" presStyleCnt="1"/>
      <dgm:spPr/>
      <dgm:t>
        <a:bodyPr/>
        <a:lstStyle/>
        <a:p>
          <a:endParaRPr lang="sv-SE"/>
        </a:p>
      </dgm:t>
    </dgm:pt>
    <dgm:pt modelId="{227E63BF-0DB1-4E68-B902-594F4412CF77}" type="pres">
      <dgm:prSet presAssocID="{D2DB4694-4CA1-4868-AD47-1A31C91C435D}" presName="hierChild6" presStyleCnt="0"/>
      <dgm:spPr/>
    </dgm:pt>
    <dgm:pt modelId="{35978B40-8EB4-44CB-96B2-758EAF0A0E69}" type="pres">
      <dgm:prSet presAssocID="{D2DB4694-4CA1-4868-AD47-1A31C91C435D}" presName="hierChild7" presStyleCnt="0"/>
      <dgm:spPr/>
    </dgm:pt>
    <dgm:pt modelId="{36C5475E-6E08-4755-B300-B6E3ED943C0D}" type="pres">
      <dgm:prSet presAssocID="{CBB062D8-9784-4EEF-B78C-0942FE8514C9}" presName="hierChild3" presStyleCnt="0"/>
      <dgm:spPr/>
    </dgm:pt>
  </dgm:ptLst>
  <dgm:cxnLst>
    <dgm:cxn modelId="{143F0EB5-46DF-4DDF-BB76-5A2F8D2538BB}" type="presOf" srcId="{185CACB9-4D32-4A3D-BE26-CBD0B7A3CC13}" destId="{E34BBF85-2F3F-4401-A0A1-058766CBD511}" srcOrd="1" destOrd="0" presId="urn:microsoft.com/office/officeart/2005/8/layout/orgChart1"/>
    <dgm:cxn modelId="{F8A08680-2F9D-4FB6-BAF2-290D8DC724F1}" srcId="{185CACB9-4D32-4A3D-BE26-CBD0B7A3CC13}" destId="{85B32531-3205-4231-9795-9ABB9E40F57B}" srcOrd="0" destOrd="0" parTransId="{87A22911-0CAD-42D8-9FD4-66F50DEE25A5}" sibTransId="{46BE697A-5E9F-4D7B-9AB7-E0091E7D90E1}"/>
    <dgm:cxn modelId="{EF600755-0870-4747-8C28-3633C10D4ED5}" type="presOf" srcId="{87A22911-0CAD-42D8-9FD4-66F50DEE25A5}" destId="{08458BA7-11DD-45A6-A488-A96F6D2BA1E8}" srcOrd="0" destOrd="0" presId="urn:microsoft.com/office/officeart/2005/8/layout/orgChart1"/>
    <dgm:cxn modelId="{883E3A99-F7EF-4E92-8991-179DA19C718D}" type="presOf" srcId="{A5B85AAE-C6B8-45CF-A378-36E9884610B6}" destId="{B0B94785-03D1-4CDB-BC38-75210F1C04B0}" srcOrd="0" destOrd="0" presId="urn:microsoft.com/office/officeart/2005/8/layout/orgChart1"/>
    <dgm:cxn modelId="{67D57682-9B2F-4F47-B2B3-F230385F6045}" type="presOf" srcId="{185CACB9-4D32-4A3D-BE26-CBD0B7A3CC13}" destId="{9E1FF141-AB40-4F03-91B2-4778E192A2E9}" srcOrd="0" destOrd="0" presId="urn:microsoft.com/office/officeart/2005/8/layout/orgChart1"/>
    <dgm:cxn modelId="{B7B97E47-3AAA-4BD0-9888-05B79946E2CD}" type="presOf" srcId="{F4B0EB1F-F7E9-4D72-91CB-48D8C1479EAB}" destId="{4853A7EC-9C54-4EDB-9010-7B22F98B2C2B}" srcOrd="0" destOrd="0" presId="urn:microsoft.com/office/officeart/2005/8/layout/orgChart1"/>
    <dgm:cxn modelId="{F40DB34A-7FEF-4ACC-9832-A2FD757C99DD}" type="presOf" srcId="{39F02319-6218-4BA6-BED2-C80B7188A7E8}" destId="{85DFABEB-42B5-466B-A04A-C916D5FDB46D}" srcOrd="0" destOrd="0" presId="urn:microsoft.com/office/officeart/2005/8/layout/orgChart1"/>
    <dgm:cxn modelId="{4A3305F0-D304-4FC9-998F-DD1EB24F12C9}" srcId="{2844B6AA-5ACA-4EEF-8333-F08B4E971FFA}" destId="{CBB062D8-9784-4EEF-B78C-0942FE8514C9}" srcOrd="0" destOrd="0" parTransId="{BCA53DE1-43FF-4C63-BE8B-7BA08B8559FD}" sibTransId="{74EE3267-EFD1-4C3D-97C7-8A5F1F53567D}"/>
    <dgm:cxn modelId="{25F3E0C5-F8E3-41E9-A586-E5363DBC8ACC}" srcId="{185CACB9-4D32-4A3D-BE26-CBD0B7A3CC13}" destId="{39F02319-6218-4BA6-BED2-C80B7188A7E8}" srcOrd="1" destOrd="0" parTransId="{5F18AB53-266A-4534-873B-5CBC7B774BFE}" sibTransId="{8AA9C4D8-8410-4BD0-AFD2-9E0CDE982180}"/>
    <dgm:cxn modelId="{5CBA2137-6743-46A4-BF33-FD66FDB3A41A}" srcId="{CBB062D8-9784-4EEF-B78C-0942FE8514C9}" destId="{A5B85AAE-C6B8-45CF-A378-36E9884610B6}" srcOrd="0" destOrd="0" parTransId="{C2B1FD5A-ACF5-4BF9-9A20-5C3585D58C20}" sibTransId="{D771B17F-1310-4EC2-8A4E-8170E3705D42}"/>
    <dgm:cxn modelId="{419DB6D0-8951-423D-A830-675A754ACF72}" type="presOf" srcId="{85B32531-3205-4231-9795-9ABB9E40F57B}" destId="{00C244A9-DEC4-42EA-9B47-F8A20E937F0A}" srcOrd="0" destOrd="0" presId="urn:microsoft.com/office/officeart/2005/8/layout/orgChart1"/>
    <dgm:cxn modelId="{0A5891A7-431B-40AF-BA0B-0907AB5235AB}" srcId="{3A8F6E1A-F555-4109-9CC4-17B095A0C40B}" destId="{185CACB9-4D32-4A3D-BE26-CBD0B7A3CC13}" srcOrd="0" destOrd="0" parTransId="{66C10653-B1E1-4421-A1B4-154E09A8D813}" sibTransId="{81533995-E02F-485E-BD88-97FBA27ECEB0}"/>
    <dgm:cxn modelId="{DCC2A3D0-D576-47DA-A400-6EAB58FF6765}" type="presOf" srcId="{CBB062D8-9784-4EEF-B78C-0942FE8514C9}" destId="{2D0B6957-2D40-4DBD-9C7E-49BE0A752928}" srcOrd="1" destOrd="0" presId="urn:microsoft.com/office/officeart/2005/8/layout/orgChart1"/>
    <dgm:cxn modelId="{104F4BFF-CBB1-49D3-AEAE-191134CBC848}" type="presOf" srcId="{3A8F6E1A-F555-4109-9CC4-17B095A0C40B}" destId="{358EDB28-9368-4DAE-B5BE-CC6CC266ECC0}" srcOrd="1" destOrd="0" presId="urn:microsoft.com/office/officeart/2005/8/layout/orgChart1"/>
    <dgm:cxn modelId="{7895A6E6-E14A-465A-8FDC-08048B797721}" srcId="{A5B85AAE-C6B8-45CF-A378-36E9884610B6}" destId="{D2DB4694-4CA1-4868-AD47-1A31C91C435D}" srcOrd="0" destOrd="0" parTransId="{F4B0EB1F-F7E9-4D72-91CB-48D8C1479EAB}" sibTransId="{37F85955-274A-412C-B1B9-BCB791EDB1E6}"/>
    <dgm:cxn modelId="{E65A7317-A0C3-43FA-9A6C-C3CD7661438C}" type="presOf" srcId="{A5B85AAE-C6B8-45CF-A378-36E9884610B6}" destId="{4F65FAB5-ACD1-4259-84A9-2FA2CFA147C1}" srcOrd="1" destOrd="0" presId="urn:microsoft.com/office/officeart/2005/8/layout/orgChart1"/>
    <dgm:cxn modelId="{7FC338C2-CB8D-41AD-98A1-C7E94D517435}" type="presOf" srcId="{5F18AB53-266A-4534-873B-5CBC7B774BFE}" destId="{5780C6F1-F6FD-461F-9A88-98EF1D1B90E8}" srcOrd="0" destOrd="0" presId="urn:microsoft.com/office/officeart/2005/8/layout/orgChart1"/>
    <dgm:cxn modelId="{8E122EBA-FEAE-4084-BE68-5816AEEDD3E7}" type="presOf" srcId="{CBB062D8-9784-4EEF-B78C-0942FE8514C9}" destId="{B71437E9-8AF4-406D-B6A0-605F7E17E3D8}" srcOrd="0" destOrd="0" presId="urn:microsoft.com/office/officeart/2005/8/layout/orgChart1"/>
    <dgm:cxn modelId="{4C6ED472-74B8-4EE8-B474-06BA709363C4}" type="presOf" srcId="{85B32531-3205-4231-9795-9ABB9E40F57B}" destId="{19D5B715-1FAB-4855-A61C-E684A68FFEFA}" srcOrd="1" destOrd="0" presId="urn:microsoft.com/office/officeart/2005/8/layout/orgChart1"/>
    <dgm:cxn modelId="{FA280C15-7D19-47E0-A279-E73E8E2C65E6}" type="presOf" srcId="{2844B6AA-5ACA-4EEF-8333-F08B4E971FFA}" destId="{9AC62042-9A01-47D3-9953-FF664FB49999}" srcOrd="0" destOrd="0" presId="urn:microsoft.com/office/officeart/2005/8/layout/orgChart1"/>
    <dgm:cxn modelId="{539E9E1D-45B2-4A96-AD28-5EEC724CE5AF}" type="presOf" srcId="{D2DB4694-4CA1-4868-AD47-1A31C91C435D}" destId="{5675736E-E58D-419F-9F60-F3ECE38386CD}" srcOrd="0" destOrd="0" presId="urn:microsoft.com/office/officeart/2005/8/layout/orgChart1"/>
    <dgm:cxn modelId="{8D88947E-3343-4DFD-AE23-F38AF3F43D4F}" type="presOf" srcId="{39F02319-6218-4BA6-BED2-C80B7188A7E8}" destId="{100C2AD1-8B34-4EBE-8205-AD2D78A2A967}" srcOrd="1" destOrd="0" presId="urn:microsoft.com/office/officeart/2005/8/layout/orgChart1"/>
    <dgm:cxn modelId="{502F0281-EE26-4E61-BDDA-0CFFEFDDE9E9}" type="presOf" srcId="{2DBF4FD0-887D-4C9A-ACE0-077C245DE177}" destId="{3DEB4F7C-15B7-4481-9433-A22BDCC2EDE3}" srcOrd="0" destOrd="0" presId="urn:microsoft.com/office/officeart/2005/8/layout/orgChart1"/>
    <dgm:cxn modelId="{BF450151-FC53-4F85-9857-3073D4990EC3}" type="presOf" srcId="{C2B1FD5A-ACF5-4BF9-9A20-5C3585D58C20}" destId="{A6CABF3A-C3BC-4663-8319-DED5CB33154E}" srcOrd="0" destOrd="0" presId="urn:microsoft.com/office/officeart/2005/8/layout/orgChart1"/>
    <dgm:cxn modelId="{D91400DD-4A20-43C4-97E5-1D2834F6697D}" type="presOf" srcId="{66C10653-B1E1-4421-A1B4-154E09A8D813}" destId="{3A53F52D-AD90-488F-BD9E-2C7FAA1B4B9A}" srcOrd="0" destOrd="0" presId="urn:microsoft.com/office/officeart/2005/8/layout/orgChart1"/>
    <dgm:cxn modelId="{BA987DA4-E5CA-43A1-978A-4F8954464462}" type="presOf" srcId="{3A8F6E1A-F555-4109-9CC4-17B095A0C40B}" destId="{0DE80128-BDDC-4058-A04E-6988D429BB6E}" srcOrd="0" destOrd="0" presId="urn:microsoft.com/office/officeart/2005/8/layout/orgChart1"/>
    <dgm:cxn modelId="{636320B2-5521-416E-9AEC-6697D5FFFC24}" type="presOf" srcId="{D2DB4694-4CA1-4868-AD47-1A31C91C435D}" destId="{612828A1-F4B5-4CB9-B309-202C6853BF1D}" srcOrd="1" destOrd="0" presId="urn:microsoft.com/office/officeart/2005/8/layout/orgChart1"/>
    <dgm:cxn modelId="{879115FD-2CED-4BDB-B5A2-707181F13246}" srcId="{A5B85AAE-C6B8-45CF-A378-36E9884610B6}" destId="{3A8F6E1A-F555-4109-9CC4-17B095A0C40B}" srcOrd="1" destOrd="0" parTransId="{2DBF4FD0-887D-4C9A-ACE0-077C245DE177}" sibTransId="{3C8696AD-F0DF-40D2-A581-1D04E678CD43}"/>
    <dgm:cxn modelId="{2E1EFE51-340D-4849-98F2-425BF2345ACE}" type="presParOf" srcId="{9AC62042-9A01-47D3-9953-FF664FB49999}" destId="{FECB85C4-13AB-40F1-9555-086A23CDA208}" srcOrd="0" destOrd="0" presId="urn:microsoft.com/office/officeart/2005/8/layout/orgChart1"/>
    <dgm:cxn modelId="{E8345EE5-1AB1-4146-8D4D-A149D6F00106}" type="presParOf" srcId="{FECB85C4-13AB-40F1-9555-086A23CDA208}" destId="{358B0569-1E5E-4EEA-9B42-33F24633D020}" srcOrd="0" destOrd="0" presId="urn:microsoft.com/office/officeart/2005/8/layout/orgChart1"/>
    <dgm:cxn modelId="{37890D15-AB48-4361-AA9B-2216BC7F1636}" type="presParOf" srcId="{358B0569-1E5E-4EEA-9B42-33F24633D020}" destId="{B71437E9-8AF4-406D-B6A0-605F7E17E3D8}" srcOrd="0" destOrd="0" presId="urn:microsoft.com/office/officeart/2005/8/layout/orgChart1"/>
    <dgm:cxn modelId="{A1B93EBD-05AD-4FF8-B59D-1516FA030E70}" type="presParOf" srcId="{358B0569-1E5E-4EEA-9B42-33F24633D020}" destId="{2D0B6957-2D40-4DBD-9C7E-49BE0A752928}" srcOrd="1" destOrd="0" presId="urn:microsoft.com/office/officeart/2005/8/layout/orgChart1"/>
    <dgm:cxn modelId="{326DAAB5-D40A-43AF-A531-6F32C99D0E3F}" type="presParOf" srcId="{FECB85C4-13AB-40F1-9555-086A23CDA208}" destId="{EDC1877D-AA04-4D85-B352-09B4758EC09C}" srcOrd="1" destOrd="0" presId="urn:microsoft.com/office/officeart/2005/8/layout/orgChart1"/>
    <dgm:cxn modelId="{6E8E9B78-6479-4D8A-92A3-B28F84D3B0CC}" type="presParOf" srcId="{EDC1877D-AA04-4D85-B352-09B4758EC09C}" destId="{A6CABF3A-C3BC-4663-8319-DED5CB33154E}" srcOrd="0" destOrd="0" presId="urn:microsoft.com/office/officeart/2005/8/layout/orgChart1"/>
    <dgm:cxn modelId="{DC9EA35B-8A7F-40F8-9128-FF091F4C5300}" type="presParOf" srcId="{EDC1877D-AA04-4D85-B352-09B4758EC09C}" destId="{68F9F0EF-FB87-4D0B-9D40-7CEA7940D69E}" srcOrd="1" destOrd="0" presId="urn:microsoft.com/office/officeart/2005/8/layout/orgChart1"/>
    <dgm:cxn modelId="{CDCE9D56-3DC2-40AE-A24C-58AE8B60D01A}" type="presParOf" srcId="{68F9F0EF-FB87-4D0B-9D40-7CEA7940D69E}" destId="{23348292-9FAB-4FF5-BC5F-4EE0058F7B99}" srcOrd="0" destOrd="0" presId="urn:microsoft.com/office/officeart/2005/8/layout/orgChart1"/>
    <dgm:cxn modelId="{046F5567-A6FC-4AB1-9C01-0ED1980508C6}" type="presParOf" srcId="{23348292-9FAB-4FF5-BC5F-4EE0058F7B99}" destId="{B0B94785-03D1-4CDB-BC38-75210F1C04B0}" srcOrd="0" destOrd="0" presId="urn:microsoft.com/office/officeart/2005/8/layout/orgChart1"/>
    <dgm:cxn modelId="{31E885A6-8537-474C-B5C3-A0982D136337}" type="presParOf" srcId="{23348292-9FAB-4FF5-BC5F-4EE0058F7B99}" destId="{4F65FAB5-ACD1-4259-84A9-2FA2CFA147C1}" srcOrd="1" destOrd="0" presId="urn:microsoft.com/office/officeart/2005/8/layout/orgChart1"/>
    <dgm:cxn modelId="{564082B9-2026-4AD6-A14A-D3F1DF9230D6}" type="presParOf" srcId="{68F9F0EF-FB87-4D0B-9D40-7CEA7940D69E}" destId="{91701373-08C4-4D3B-A509-AD6FAED58725}" srcOrd="1" destOrd="0" presId="urn:microsoft.com/office/officeart/2005/8/layout/orgChart1"/>
    <dgm:cxn modelId="{396DA079-5DF0-4742-B014-716C53100234}" type="presParOf" srcId="{91701373-08C4-4D3B-A509-AD6FAED58725}" destId="{3DEB4F7C-15B7-4481-9433-A22BDCC2EDE3}" srcOrd="0" destOrd="0" presId="urn:microsoft.com/office/officeart/2005/8/layout/orgChart1"/>
    <dgm:cxn modelId="{9E568144-36F8-4FA3-A7B1-1B5298329E0A}" type="presParOf" srcId="{91701373-08C4-4D3B-A509-AD6FAED58725}" destId="{55FBEDAC-47E9-4D50-9EBE-D49B23AB9A38}" srcOrd="1" destOrd="0" presId="urn:microsoft.com/office/officeart/2005/8/layout/orgChart1"/>
    <dgm:cxn modelId="{C7CAECF7-2ECB-4BD8-9527-F890E85CAE42}" type="presParOf" srcId="{55FBEDAC-47E9-4D50-9EBE-D49B23AB9A38}" destId="{CE1BC2AD-A3D1-40EC-8852-3395FECEA3CB}" srcOrd="0" destOrd="0" presId="urn:microsoft.com/office/officeart/2005/8/layout/orgChart1"/>
    <dgm:cxn modelId="{07F92287-FDEB-4A21-BF28-305147E1D2F3}" type="presParOf" srcId="{CE1BC2AD-A3D1-40EC-8852-3395FECEA3CB}" destId="{0DE80128-BDDC-4058-A04E-6988D429BB6E}" srcOrd="0" destOrd="0" presId="urn:microsoft.com/office/officeart/2005/8/layout/orgChart1"/>
    <dgm:cxn modelId="{A234EAC4-D2B7-401C-8EA7-5D52664F12CB}" type="presParOf" srcId="{CE1BC2AD-A3D1-40EC-8852-3395FECEA3CB}" destId="{358EDB28-9368-4DAE-B5BE-CC6CC266ECC0}" srcOrd="1" destOrd="0" presId="urn:microsoft.com/office/officeart/2005/8/layout/orgChart1"/>
    <dgm:cxn modelId="{A56844EA-9AB7-4E86-8CE1-AD3B5C972ABD}" type="presParOf" srcId="{55FBEDAC-47E9-4D50-9EBE-D49B23AB9A38}" destId="{2516D454-208E-4ADD-8164-B092176DDCD3}" srcOrd="1" destOrd="0" presId="urn:microsoft.com/office/officeart/2005/8/layout/orgChart1"/>
    <dgm:cxn modelId="{EC8C0916-BC7D-42AC-81BB-0406B3E99B1E}" type="presParOf" srcId="{2516D454-208E-4ADD-8164-B092176DDCD3}" destId="{3A53F52D-AD90-488F-BD9E-2C7FAA1B4B9A}" srcOrd="0" destOrd="0" presId="urn:microsoft.com/office/officeart/2005/8/layout/orgChart1"/>
    <dgm:cxn modelId="{F12BF7BE-C592-4F9E-A75D-5A94F82BFF4A}" type="presParOf" srcId="{2516D454-208E-4ADD-8164-B092176DDCD3}" destId="{0A4C1B54-EC83-496D-A3AA-254EA6B550A0}" srcOrd="1" destOrd="0" presId="urn:microsoft.com/office/officeart/2005/8/layout/orgChart1"/>
    <dgm:cxn modelId="{22549276-ACBA-4B24-B626-F2BB09415D69}" type="presParOf" srcId="{0A4C1B54-EC83-496D-A3AA-254EA6B550A0}" destId="{B9B8A2BE-8B23-423F-9B89-35D578AC3707}" srcOrd="0" destOrd="0" presId="urn:microsoft.com/office/officeart/2005/8/layout/orgChart1"/>
    <dgm:cxn modelId="{41C2DA69-A47F-4E85-98B5-9C01AE7AB112}" type="presParOf" srcId="{B9B8A2BE-8B23-423F-9B89-35D578AC3707}" destId="{9E1FF141-AB40-4F03-91B2-4778E192A2E9}" srcOrd="0" destOrd="0" presId="urn:microsoft.com/office/officeart/2005/8/layout/orgChart1"/>
    <dgm:cxn modelId="{05873A2F-5828-4043-8EED-16DFF8644482}" type="presParOf" srcId="{B9B8A2BE-8B23-423F-9B89-35D578AC3707}" destId="{E34BBF85-2F3F-4401-A0A1-058766CBD511}" srcOrd="1" destOrd="0" presId="urn:microsoft.com/office/officeart/2005/8/layout/orgChart1"/>
    <dgm:cxn modelId="{A8561376-5331-4870-8490-965D836C7AE9}" type="presParOf" srcId="{0A4C1B54-EC83-496D-A3AA-254EA6B550A0}" destId="{C9FC20B6-35EE-42D4-8C1F-382BE7A32CD6}" srcOrd="1" destOrd="0" presId="urn:microsoft.com/office/officeart/2005/8/layout/orgChart1"/>
    <dgm:cxn modelId="{CE62408A-27BF-45EF-BE76-908879B55761}" type="presParOf" srcId="{C9FC20B6-35EE-42D4-8C1F-382BE7A32CD6}" destId="{08458BA7-11DD-45A6-A488-A96F6D2BA1E8}" srcOrd="0" destOrd="0" presId="urn:microsoft.com/office/officeart/2005/8/layout/orgChart1"/>
    <dgm:cxn modelId="{D32025A1-84C6-4EAE-A8DE-EA8CA897B29C}" type="presParOf" srcId="{C9FC20B6-35EE-42D4-8C1F-382BE7A32CD6}" destId="{3A8077AF-68E9-4286-90DD-7A6D60E5330A}" srcOrd="1" destOrd="0" presId="urn:microsoft.com/office/officeart/2005/8/layout/orgChart1"/>
    <dgm:cxn modelId="{EE7AAF46-0E9A-407C-ACEA-CFD7D5AD9A2A}" type="presParOf" srcId="{3A8077AF-68E9-4286-90DD-7A6D60E5330A}" destId="{3B10FFC1-72EE-4812-87F7-99F2CED40094}" srcOrd="0" destOrd="0" presId="urn:microsoft.com/office/officeart/2005/8/layout/orgChart1"/>
    <dgm:cxn modelId="{E376BC51-E3C9-480F-A3A3-25B82C8E86E6}" type="presParOf" srcId="{3B10FFC1-72EE-4812-87F7-99F2CED40094}" destId="{00C244A9-DEC4-42EA-9B47-F8A20E937F0A}" srcOrd="0" destOrd="0" presId="urn:microsoft.com/office/officeart/2005/8/layout/orgChart1"/>
    <dgm:cxn modelId="{C21965C8-E576-4959-86E7-DF5D21698EC5}" type="presParOf" srcId="{3B10FFC1-72EE-4812-87F7-99F2CED40094}" destId="{19D5B715-1FAB-4855-A61C-E684A68FFEFA}" srcOrd="1" destOrd="0" presId="urn:microsoft.com/office/officeart/2005/8/layout/orgChart1"/>
    <dgm:cxn modelId="{DD66AC5E-CD24-4754-806B-77813418D018}" type="presParOf" srcId="{3A8077AF-68E9-4286-90DD-7A6D60E5330A}" destId="{98755870-0BE6-4A78-AAB5-0FCECFA35080}" srcOrd="1" destOrd="0" presId="urn:microsoft.com/office/officeart/2005/8/layout/orgChart1"/>
    <dgm:cxn modelId="{F4A00538-128B-451D-830D-B9628216062F}" type="presParOf" srcId="{3A8077AF-68E9-4286-90DD-7A6D60E5330A}" destId="{DB8E3C59-3E47-41EC-B12F-A955737194D8}" srcOrd="2" destOrd="0" presId="urn:microsoft.com/office/officeart/2005/8/layout/orgChart1"/>
    <dgm:cxn modelId="{CD5D39B7-140D-42B7-8F3C-87D21A860A10}" type="presParOf" srcId="{0A4C1B54-EC83-496D-A3AA-254EA6B550A0}" destId="{AA8ABD4A-63E4-4CD1-9D5C-99BB7787C148}" srcOrd="2" destOrd="0" presId="urn:microsoft.com/office/officeart/2005/8/layout/orgChart1"/>
    <dgm:cxn modelId="{E0E93255-992F-4874-8EAC-C39EDA8CFDF7}" type="presParOf" srcId="{AA8ABD4A-63E4-4CD1-9D5C-99BB7787C148}" destId="{5780C6F1-F6FD-461F-9A88-98EF1D1B90E8}" srcOrd="0" destOrd="0" presId="urn:microsoft.com/office/officeart/2005/8/layout/orgChart1"/>
    <dgm:cxn modelId="{3D3248D7-7ADA-49C0-8829-1C34EDA14B89}" type="presParOf" srcId="{AA8ABD4A-63E4-4CD1-9D5C-99BB7787C148}" destId="{CABA1B16-CDB5-4D16-A8E7-2779383D53C7}" srcOrd="1" destOrd="0" presId="urn:microsoft.com/office/officeart/2005/8/layout/orgChart1"/>
    <dgm:cxn modelId="{D30AF43B-C049-45D2-842C-537EF547DB8D}" type="presParOf" srcId="{CABA1B16-CDB5-4D16-A8E7-2779383D53C7}" destId="{AAAF9480-DC18-4A7F-9E30-49FD98DFF87A}" srcOrd="0" destOrd="0" presId="urn:microsoft.com/office/officeart/2005/8/layout/orgChart1"/>
    <dgm:cxn modelId="{37E36F6E-2691-4C3C-BE4A-932A32AFCFE5}" type="presParOf" srcId="{AAAF9480-DC18-4A7F-9E30-49FD98DFF87A}" destId="{85DFABEB-42B5-466B-A04A-C916D5FDB46D}" srcOrd="0" destOrd="0" presId="urn:microsoft.com/office/officeart/2005/8/layout/orgChart1"/>
    <dgm:cxn modelId="{D4C13C3C-1092-4679-B020-A80F4282ADD6}" type="presParOf" srcId="{AAAF9480-DC18-4A7F-9E30-49FD98DFF87A}" destId="{100C2AD1-8B34-4EBE-8205-AD2D78A2A967}" srcOrd="1" destOrd="0" presId="urn:microsoft.com/office/officeart/2005/8/layout/orgChart1"/>
    <dgm:cxn modelId="{0DB94910-BCD2-451E-B89B-EA1306B7F85F}" type="presParOf" srcId="{CABA1B16-CDB5-4D16-A8E7-2779383D53C7}" destId="{FC97A674-F9AD-48E0-898E-7FB3B46D813C}" srcOrd="1" destOrd="0" presId="urn:microsoft.com/office/officeart/2005/8/layout/orgChart1"/>
    <dgm:cxn modelId="{6918658D-DE32-405D-BD65-8C4D219A8969}" type="presParOf" srcId="{CABA1B16-CDB5-4D16-A8E7-2779383D53C7}" destId="{0691A5C2-69C2-452B-9067-485227C47163}" srcOrd="2" destOrd="0" presId="urn:microsoft.com/office/officeart/2005/8/layout/orgChart1"/>
    <dgm:cxn modelId="{A63945FF-320F-43DE-89E7-DE713C835022}" type="presParOf" srcId="{55FBEDAC-47E9-4D50-9EBE-D49B23AB9A38}" destId="{7CA1227A-DB6A-4897-B6E0-17F3FACE71BB}" srcOrd="2" destOrd="0" presId="urn:microsoft.com/office/officeart/2005/8/layout/orgChart1"/>
    <dgm:cxn modelId="{A6E5E5AB-CD8E-4D79-8D5E-D8B2AE8EEDAB}" type="presParOf" srcId="{68F9F0EF-FB87-4D0B-9D40-7CEA7940D69E}" destId="{E035A7E6-EC7C-4B09-9BE4-EADFEC0C060E}" srcOrd="2" destOrd="0" presId="urn:microsoft.com/office/officeart/2005/8/layout/orgChart1"/>
    <dgm:cxn modelId="{A5A0DDD0-9A9C-4FDC-AC42-1FAE1AB7AC30}" type="presParOf" srcId="{E035A7E6-EC7C-4B09-9BE4-EADFEC0C060E}" destId="{4853A7EC-9C54-4EDB-9010-7B22F98B2C2B}" srcOrd="0" destOrd="0" presId="urn:microsoft.com/office/officeart/2005/8/layout/orgChart1"/>
    <dgm:cxn modelId="{148D7615-E398-47A2-AE06-53FD4C7BBCF6}" type="presParOf" srcId="{E035A7E6-EC7C-4B09-9BE4-EADFEC0C060E}" destId="{7C5CC7D0-E533-404A-9410-EBA2BBB76D9E}" srcOrd="1" destOrd="0" presId="urn:microsoft.com/office/officeart/2005/8/layout/orgChart1"/>
    <dgm:cxn modelId="{4AAC066A-7AE2-442A-92A9-F682BEF1EF8C}" type="presParOf" srcId="{7C5CC7D0-E533-404A-9410-EBA2BBB76D9E}" destId="{A487CA6E-2527-4E7C-923C-D65FCA75AB81}" srcOrd="0" destOrd="0" presId="urn:microsoft.com/office/officeart/2005/8/layout/orgChart1"/>
    <dgm:cxn modelId="{084C0810-2D50-4DB8-83A7-778CE0FB2919}" type="presParOf" srcId="{A487CA6E-2527-4E7C-923C-D65FCA75AB81}" destId="{5675736E-E58D-419F-9F60-F3ECE38386CD}" srcOrd="0" destOrd="0" presId="urn:microsoft.com/office/officeart/2005/8/layout/orgChart1"/>
    <dgm:cxn modelId="{2607B95A-57E1-493F-A31F-EACA600ADA40}" type="presParOf" srcId="{A487CA6E-2527-4E7C-923C-D65FCA75AB81}" destId="{612828A1-F4B5-4CB9-B309-202C6853BF1D}" srcOrd="1" destOrd="0" presId="urn:microsoft.com/office/officeart/2005/8/layout/orgChart1"/>
    <dgm:cxn modelId="{9845F042-EC32-4F8C-8E37-A4F3D0BA1A1D}" type="presParOf" srcId="{7C5CC7D0-E533-404A-9410-EBA2BBB76D9E}" destId="{227E63BF-0DB1-4E68-B902-594F4412CF77}" srcOrd="1" destOrd="0" presId="urn:microsoft.com/office/officeart/2005/8/layout/orgChart1"/>
    <dgm:cxn modelId="{2687206B-F4DB-4241-81C6-86153BD7DEF8}" type="presParOf" srcId="{7C5CC7D0-E533-404A-9410-EBA2BBB76D9E}" destId="{35978B40-8EB4-44CB-96B2-758EAF0A0E69}" srcOrd="2" destOrd="0" presId="urn:microsoft.com/office/officeart/2005/8/layout/orgChart1"/>
    <dgm:cxn modelId="{F07BEC5C-2503-4C11-9EEC-6A2F66BB86A8}" type="presParOf" srcId="{FECB85C4-13AB-40F1-9555-086A23CDA208}" destId="{36C5475E-6E08-4755-B300-B6E3ED943C0D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7A57540-88CC-4140-957B-34B63DB09D1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72E9311F-CFD2-4F50-A01D-8A0317B93E0E}">
      <dgm:prSet phldrT="[Text]"/>
      <dgm:spPr>
        <a:solidFill>
          <a:srgbClr val="92D050"/>
        </a:solidFill>
      </dgm:spPr>
      <dgm:t>
        <a:bodyPr/>
        <a:lstStyle/>
        <a:p>
          <a:r>
            <a:rPr lang="sv-SE" dirty="0" smtClean="0"/>
            <a:t>Java</a:t>
          </a:r>
          <a:endParaRPr lang="sv-SE" dirty="0"/>
        </a:p>
      </dgm:t>
    </dgm:pt>
    <dgm:pt modelId="{A731E962-C77C-4ADC-B586-98995D7E8C6E}" type="parTrans" cxnId="{4A29EDB3-1397-4A15-A0F4-286E3EA195C7}">
      <dgm:prSet/>
      <dgm:spPr/>
      <dgm:t>
        <a:bodyPr/>
        <a:lstStyle/>
        <a:p>
          <a:endParaRPr lang="sv-SE"/>
        </a:p>
      </dgm:t>
    </dgm:pt>
    <dgm:pt modelId="{4D1373AD-38DD-4FE5-8971-A72DFAFAAA9F}" type="sibTrans" cxnId="{4A29EDB3-1397-4A15-A0F4-286E3EA195C7}">
      <dgm:prSet/>
      <dgm:spPr/>
      <dgm:t>
        <a:bodyPr/>
        <a:lstStyle/>
        <a:p>
          <a:endParaRPr lang="sv-SE"/>
        </a:p>
      </dgm:t>
    </dgm:pt>
    <dgm:pt modelId="{9F71523C-9453-45B0-ACEA-9BBC211185B9}">
      <dgm:prSet phldrT="[Text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sv-SE" dirty="0" smtClean="0"/>
            <a:t>Simulation Main</a:t>
          </a:r>
          <a:endParaRPr lang="sv-SE" dirty="0"/>
        </a:p>
      </dgm:t>
    </dgm:pt>
    <dgm:pt modelId="{EE78A127-BD93-4824-8044-7A3F4C301E2A}" type="parTrans" cxnId="{E92CF192-580A-4615-BA67-F3068A5A6399}">
      <dgm:prSet/>
      <dgm:spPr/>
      <dgm:t>
        <a:bodyPr/>
        <a:lstStyle/>
        <a:p>
          <a:endParaRPr lang="sv-SE"/>
        </a:p>
      </dgm:t>
    </dgm:pt>
    <dgm:pt modelId="{30BBE4E7-6BBD-4939-9A26-C52B211E3211}" type="sibTrans" cxnId="{E92CF192-580A-4615-BA67-F3068A5A6399}">
      <dgm:prSet/>
      <dgm:spPr/>
      <dgm:t>
        <a:bodyPr/>
        <a:lstStyle/>
        <a:p>
          <a:endParaRPr lang="sv-SE"/>
        </a:p>
      </dgm:t>
    </dgm:pt>
    <dgm:pt modelId="{F4FD2B2A-910E-4D60-B118-A16D9D988A8A}" type="pres">
      <dgm:prSet presAssocID="{87A57540-88CC-4140-957B-34B63DB09D1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  <dgm:pt modelId="{4E1F3EDB-4E91-49D5-9F25-A860AB4FE9BB}" type="pres">
      <dgm:prSet presAssocID="{72E9311F-CFD2-4F50-A01D-8A0317B93E0E}" presName="hierRoot1" presStyleCnt="0">
        <dgm:presLayoutVars>
          <dgm:hierBranch val="init"/>
        </dgm:presLayoutVars>
      </dgm:prSet>
      <dgm:spPr/>
    </dgm:pt>
    <dgm:pt modelId="{17219C72-D46E-45AE-8B8E-1B2BE6495B62}" type="pres">
      <dgm:prSet presAssocID="{72E9311F-CFD2-4F50-A01D-8A0317B93E0E}" presName="rootComposite1" presStyleCnt="0"/>
      <dgm:spPr/>
    </dgm:pt>
    <dgm:pt modelId="{BEBB0FB8-D123-4FA2-9B9A-276A6E37166E}" type="pres">
      <dgm:prSet presAssocID="{72E9311F-CFD2-4F50-A01D-8A0317B93E0E}" presName="rootText1" presStyleLbl="node0" presStyleIdx="0" presStyleCnt="1" custScaleX="80928" custScaleY="49739" custLinFactNeighborX="3208" custLinFactNeighborY="-6757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BEEB49C4-A8D1-4BB4-9AE7-93F6CC5966FD}" type="pres">
      <dgm:prSet presAssocID="{72E9311F-CFD2-4F50-A01D-8A0317B93E0E}" presName="rootConnector1" presStyleLbl="node1" presStyleIdx="0" presStyleCnt="0"/>
      <dgm:spPr/>
      <dgm:t>
        <a:bodyPr/>
        <a:lstStyle/>
        <a:p>
          <a:endParaRPr lang="sv-SE"/>
        </a:p>
      </dgm:t>
    </dgm:pt>
    <dgm:pt modelId="{B6871C47-CCA0-44E6-A136-DFAB1CB54D5B}" type="pres">
      <dgm:prSet presAssocID="{72E9311F-CFD2-4F50-A01D-8A0317B93E0E}" presName="hierChild2" presStyleCnt="0"/>
      <dgm:spPr/>
    </dgm:pt>
    <dgm:pt modelId="{9D1DE8D0-A140-44AE-9888-48830A5EC2F5}" type="pres">
      <dgm:prSet presAssocID="{EE78A127-BD93-4824-8044-7A3F4C301E2A}" presName="Name37" presStyleLbl="parChTrans1D2" presStyleIdx="0" presStyleCnt="1"/>
      <dgm:spPr/>
      <dgm:t>
        <a:bodyPr/>
        <a:lstStyle/>
        <a:p>
          <a:endParaRPr lang="sv-SE"/>
        </a:p>
      </dgm:t>
    </dgm:pt>
    <dgm:pt modelId="{F3E3BDAC-1BEB-4E29-BE35-8BCBFD56921C}" type="pres">
      <dgm:prSet presAssocID="{9F71523C-9453-45B0-ACEA-9BBC211185B9}" presName="hierRoot2" presStyleCnt="0">
        <dgm:presLayoutVars>
          <dgm:hierBranch val="init"/>
        </dgm:presLayoutVars>
      </dgm:prSet>
      <dgm:spPr/>
    </dgm:pt>
    <dgm:pt modelId="{81F8A52E-2884-44F6-A492-FC361DBA71C1}" type="pres">
      <dgm:prSet presAssocID="{9F71523C-9453-45B0-ACEA-9BBC211185B9}" presName="rootComposite" presStyleCnt="0"/>
      <dgm:spPr/>
    </dgm:pt>
    <dgm:pt modelId="{9ED83A0A-CE53-4E74-B277-832CDA18616D}" type="pres">
      <dgm:prSet presAssocID="{9F71523C-9453-45B0-ACEA-9BBC211185B9}" presName="rootText" presStyleLbl="node2" presStyleIdx="0" presStyleCnt="1" custScaleX="80928" custScaleY="49739" custLinFactNeighborX="-2763" custLinFactNeighborY="-483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D4650B56-CA49-4E49-83AC-028ACB9F1C41}" type="pres">
      <dgm:prSet presAssocID="{9F71523C-9453-45B0-ACEA-9BBC211185B9}" presName="rootConnector" presStyleLbl="node2" presStyleIdx="0" presStyleCnt="1"/>
      <dgm:spPr/>
      <dgm:t>
        <a:bodyPr/>
        <a:lstStyle/>
        <a:p>
          <a:endParaRPr lang="sv-SE"/>
        </a:p>
      </dgm:t>
    </dgm:pt>
    <dgm:pt modelId="{BA59B125-93DB-4892-A5FB-D555E264C5C3}" type="pres">
      <dgm:prSet presAssocID="{9F71523C-9453-45B0-ACEA-9BBC211185B9}" presName="hierChild4" presStyleCnt="0"/>
      <dgm:spPr/>
    </dgm:pt>
    <dgm:pt modelId="{F8AB4DB3-01BD-4DFE-AE53-E62FEE8B740C}" type="pres">
      <dgm:prSet presAssocID="{9F71523C-9453-45B0-ACEA-9BBC211185B9}" presName="hierChild5" presStyleCnt="0"/>
      <dgm:spPr/>
    </dgm:pt>
    <dgm:pt modelId="{460F6CB5-61CE-4102-B1C9-4A1019D7F48D}" type="pres">
      <dgm:prSet presAssocID="{72E9311F-CFD2-4F50-A01D-8A0317B93E0E}" presName="hierChild3" presStyleCnt="0"/>
      <dgm:spPr/>
    </dgm:pt>
  </dgm:ptLst>
  <dgm:cxnLst>
    <dgm:cxn modelId="{D59221E1-4C9A-4A3F-8105-BC3E36FF117F}" type="presOf" srcId="{9F71523C-9453-45B0-ACEA-9BBC211185B9}" destId="{D4650B56-CA49-4E49-83AC-028ACB9F1C41}" srcOrd="1" destOrd="0" presId="urn:microsoft.com/office/officeart/2005/8/layout/orgChart1"/>
    <dgm:cxn modelId="{E92CF192-580A-4615-BA67-F3068A5A6399}" srcId="{72E9311F-CFD2-4F50-A01D-8A0317B93E0E}" destId="{9F71523C-9453-45B0-ACEA-9BBC211185B9}" srcOrd="0" destOrd="0" parTransId="{EE78A127-BD93-4824-8044-7A3F4C301E2A}" sibTransId="{30BBE4E7-6BBD-4939-9A26-C52B211E3211}"/>
    <dgm:cxn modelId="{3AAFE1DD-216F-46B0-9686-065A5A54BA81}" type="presOf" srcId="{72E9311F-CFD2-4F50-A01D-8A0317B93E0E}" destId="{BEBB0FB8-D123-4FA2-9B9A-276A6E37166E}" srcOrd="0" destOrd="0" presId="urn:microsoft.com/office/officeart/2005/8/layout/orgChart1"/>
    <dgm:cxn modelId="{4A29EDB3-1397-4A15-A0F4-286E3EA195C7}" srcId="{87A57540-88CC-4140-957B-34B63DB09D1B}" destId="{72E9311F-CFD2-4F50-A01D-8A0317B93E0E}" srcOrd="0" destOrd="0" parTransId="{A731E962-C77C-4ADC-B586-98995D7E8C6E}" sibTransId="{4D1373AD-38DD-4FE5-8971-A72DFAFAAA9F}"/>
    <dgm:cxn modelId="{A4061855-9CCE-4CC2-8CA1-9EE44F4D972C}" type="presOf" srcId="{72E9311F-CFD2-4F50-A01D-8A0317B93E0E}" destId="{BEEB49C4-A8D1-4BB4-9AE7-93F6CC5966FD}" srcOrd="1" destOrd="0" presId="urn:microsoft.com/office/officeart/2005/8/layout/orgChart1"/>
    <dgm:cxn modelId="{98E56E08-3F71-4697-997B-0228A4C4D4AA}" type="presOf" srcId="{87A57540-88CC-4140-957B-34B63DB09D1B}" destId="{F4FD2B2A-910E-4D60-B118-A16D9D988A8A}" srcOrd="0" destOrd="0" presId="urn:microsoft.com/office/officeart/2005/8/layout/orgChart1"/>
    <dgm:cxn modelId="{F913A453-355F-4A72-BDAE-E9099F8B8C3E}" type="presOf" srcId="{9F71523C-9453-45B0-ACEA-9BBC211185B9}" destId="{9ED83A0A-CE53-4E74-B277-832CDA18616D}" srcOrd="0" destOrd="0" presId="urn:microsoft.com/office/officeart/2005/8/layout/orgChart1"/>
    <dgm:cxn modelId="{F3C6BAB5-2493-4412-BFBA-8DF34F4A2428}" type="presOf" srcId="{EE78A127-BD93-4824-8044-7A3F4C301E2A}" destId="{9D1DE8D0-A140-44AE-9888-48830A5EC2F5}" srcOrd="0" destOrd="0" presId="urn:microsoft.com/office/officeart/2005/8/layout/orgChart1"/>
    <dgm:cxn modelId="{68F65850-D624-4614-A08B-A390A72237EE}" type="presParOf" srcId="{F4FD2B2A-910E-4D60-B118-A16D9D988A8A}" destId="{4E1F3EDB-4E91-49D5-9F25-A860AB4FE9BB}" srcOrd="0" destOrd="0" presId="urn:microsoft.com/office/officeart/2005/8/layout/orgChart1"/>
    <dgm:cxn modelId="{5E087D92-3D15-4DA0-AAE0-285D56ACB1A8}" type="presParOf" srcId="{4E1F3EDB-4E91-49D5-9F25-A860AB4FE9BB}" destId="{17219C72-D46E-45AE-8B8E-1B2BE6495B62}" srcOrd="0" destOrd="0" presId="urn:microsoft.com/office/officeart/2005/8/layout/orgChart1"/>
    <dgm:cxn modelId="{D5B52C5F-1F70-42AC-B740-C4A4A311345D}" type="presParOf" srcId="{17219C72-D46E-45AE-8B8E-1B2BE6495B62}" destId="{BEBB0FB8-D123-4FA2-9B9A-276A6E37166E}" srcOrd="0" destOrd="0" presId="urn:microsoft.com/office/officeart/2005/8/layout/orgChart1"/>
    <dgm:cxn modelId="{37C10BB7-25E8-4834-9D13-A0697C4631F2}" type="presParOf" srcId="{17219C72-D46E-45AE-8B8E-1B2BE6495B62}" destId="{BEEB49C4-A8D1-4BB4-9AE7-93F6CC5966FD}" srcOrd="1" destOrd="0" presId="urn:microsoft.com/office/officeart/2005/8/layout/orgChart1"/>
    <dgm:cxn modelId="{E81761FB-1D8A-4A8D-8A68-97A582B2728C}" type="presParOf" srcId="{4E1F3EDB-4E91-49D5-9F25-A860AB4FE9BB}" destId="{B6871C47-CCA0-44E6-A136-DFAB1CB54D5B}" srcOrd="1" destOrd="0" presId="urn:microsoft.com/office/officeart/2005/8/layout/orgChart1"/>
    <dgm:cxn modelId="{DD5DC5D6-1AB0-4DED-9CF1-C66BDE11DF34}" type="presParOf" srcId="{B6871C47-CCA0-44E6-A136-DFAB1CB54D5B}" destId="{9D1DE8D0-A140-44AE-9888-48830A5EC2F5}" srcOrd="0" destOrd="0" presId="urn:microsoft.com/office/officeart/2005/8/layout/orgChart1"/>
    <dgm:cxn modelId="{2CBE7B75-5207-4FFA-9617-44FDE34AF5F4}" type="presParOf" srcId="{B6871C47-CCA0-44E6-A136-DFAB1CB54D5B}" destId="{F3E3BDAC-1BEB-4E29-BE35-8BCBFD56921C}" srcOrd="1" destOrd="0" presId="urn:microsoft.com/office/officeart/2005/8/layout/orgChart1"/>
    <dgm:cxn modelId="{5262DD52-5F2D-4ECF-A189-EEC35A1139BD}" type="presParOf" srcId="{F3E3BDAC-1BEB-4E29-BE35-8BCBFD56921C}" destId="{81F8A52E-2884-44F6-A492-FC361DBA71C1}" srcOrd="0" destOrd="0" presId="urn:microsoft.com/office/officeart/2005/8/layout/orgChart1"/>
    <dgm:cxn modelId="{EBE2F8E0-7734-437B-9D81-15A47C55385A}" type="presParOf" srcId="{81F8A52E-2884-44F6-A492-FC361DBA71C1}" destId="{9ED83A0A-CE53-4E74-B277-832CDA18616D}" srcOrd="0" destOrd="0" presId="urn:microsoft.com/office/officeart/2005/8/layout/orgChart1"/>
    <dgm:cxn modelId="{D9251726-0C22-4CC7-B4EF-3A1679528A07}" type="presParOf" srcId="{81F8A52E-2884-44F6-A492-FC361DBA71C1}" destId="{D4650B56-CA49-4E49-83AC-028ACB9F1C41}" srcOrd="1" destOrd="0" presId="urn:microsoft.com/office/officeart/2005/8/layout/orgChart1"/>
    <dgm:cxn modelId="{8849E60E-9286-469D-A959-C3BF78DDA9B7}" type="presParOf" srcId="{F3E3BDAC-1BEB-4E29-BE35-8BCBFD56921C}" destId="{BA59B125-93DB-4892-A5FB-D555E264C5C3}" srcOrd="1" destOrd="0" presId="urn:microsoft.com/office/officeart/2005/8/layout/orgChart1"/>
    <dgm:cxn modelId="{04AC20AB-CE89-41F8-8A80-488E085DBC31}" type="presParOf" srcId="{F3E3BDAC-1BEB-4E29-BE35-8BCBFD56921C}" destId="{F8AB4DB3-01BD-4DFE-AE53-E62FEE8B740C}" srcOrd="2" destOrd="0" presId="urn:microsoft.com/office/officeart/2005/8/layout/orgChart1"/>
    <dgm:cxn modelId="{B15B5C77-ABEE-4EE3-B5AA-D05975ED4536}" type="presParOf" srcId="{4E1F3EDB-4E91-49D5-9F25-A860AB4FE9BB}" destId="{460F6CB5-61CE-4102-B1C9-4A1019D7F48D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98C7766-1E02-4D62-BB70-E5BE0DD9B90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sv-SE"/>
        </a:p>
      </dgm:t>
    </dgm:pt>
    <dgm:pt modelId="{AA3506E8-AC00-417E-8296-02A25B231867}" type="pres">
      <dgm:prSet presAssocID="{C98C7766-1E02-4D62-BB70-E5BE0DD9B90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</dgm:ptLst>
  <dgm:cxnLst>
    <dgm:cxn modelId="{64D29E49-E728-4725-B411-29E5FBD20B26}" type="presOf" srcId="{C98C7766-1E02-4D62-BB70-E5BE0DD9B907}" destId="{AA3506E8-AC00-417E-8296-02A25B231867}" srcOrd="0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32647-1B6D-4DC1-B700-68BA21150C38}" type="datetimeFigureOut">
              <a:rPr lang="sv-SE" smtClean="0"/>
              <a:pPr/>
              <a:t>2012-05-31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D0FA8-1DA5-4306-BFCF-30BC3782E24B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0FA8-1DA5-4306-BFCF-30BC3782E24B}" type="slidenum">
              <a:rPr lang="sv-SE" smtClean="0"/>
              <a:pPr/>
              <a:t>8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0FA8-1DA5-4306-BFCF-30BC3782E24B}" type="slidenum">
              <a:rPr lang="sv-SE" smtClean="0"/>
              <a:pPr/>
              <a:t>18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4181-DBC5-4D94-97D1-701D8E034C06}" type="datetimeFigureOut">
              <a:rPr lang="sv-SE" smtClean="0"/>
              <a:pPr/>
              <a:t>2012-05-31</a:t>
            </a:fld>
            <a:endParaRPr lang="sv-S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A918-DC21-4783-98DF-D390F5B3A007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4181-DBC5-4D94-97D1-701D8E034C06}" type="datetimeFigureOut">
              <a:rPr lang="sv-SE" smtClean="0"/>
              <a:pPr/>
              <a:t>2012-05-31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A918-DC21-4783-98DF-D390F5B3A007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4181-DBC5-4D94-97D1-701D8E034C06}" type="datetimeFigureOut">
              <a:rPr lang="sv-SE" smtClean="0"/>
              <a:pPr/>
              <a:t>2012-05-31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A918-DC21-4783-98DF-D390F5B3A007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4181-DBC5-4D94-97D1-701D8E034C06}" type="datetimeFigureOut">
              <a:rPr lang="sv-SE" smtClean="0"/>
              <a:pPr/>
              <a:t>2012-05-31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A918-DC21-4783-98DF-D390F5B3A007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4181-DBC5-4D94-97D1-701D8E034C06}" type="datetimeFigureOut">
              <a:rPr lang="sv-SE" smtClean="0"/>
              <a:pPr/>
              <a:t>2012-05-31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A918-DC21-4783-98DF-D390F5B3A007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4181-DBC5-4D94-97D1-701D8E034C06}" type="datetimeFigureOut">
              <a:rPr lang="sv-SE" smtClean="0"/>
              <a:pPr/>
              <a:t>2012-05-31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A918-DC21-4783-98DF-D390F5B3A007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4181-DBC5-4D94-97D1-701D8E034C06}" type="datetimeFigureOut">
              <a:rPr lang="sv-SE" smtClean="0"/>
              <a:pPr/>
              <a:t>2012-05-31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A918-DC21-4783-98DF-D390F5B3A007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4181-DBC5-4D94-97D1-701D8E034C06}" type="datetimeFigureOut">
              <a:rPr lang="sv-SE" smtClean="0"/>
              <a:pPr/>
              <a:t>2012-05-31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A918-DC21-4783-98DF-D390F5B3A007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4181-DBC5-4D94-97D1-701D8E034C06}" type="datetimeFigureOut">
              <a:rPr lang="sv-SE" smtClean="0"/>
              <a:pPr/>
              <a:t>2012-05-31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A918-DC21-4783-98DF-D390F5B3A007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4181-DBC5-4D94-97D1-701D8E034C06}" type="datetimeFigureOut">
              <a:rPr lang="sv-SE" smtClean="0"/>
              <a:pPr/>
              <a:t>2012-05-31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A918-DC21-4783-98DF-D390F5B3A007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4181-DBC5-4D94-97D1-701D8E034C06}" type="datetimeFigureOut">
              <a:rPr lang="sv-SE" smtClean="0"/>
              <a:pPr/>
              <a:t>2012-05-31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0C0A918-DC21-4783-98DF-D390F5B3A007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B564181-DBC5-4D94-97D1-701D8E034C06}" type="datetimeFigureOut">
              <a:rPr lang="sv-SE" smtClean="0"/>
              <a:pPr/>
              <a:t>2012-05-31</a:t>
            </a:fld>
            <a:endParaRPr lang="sv-S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0C0A918-DC21-4783-98DF-D390F5B3A007}" type="slidenum">
              <a:rPr lang="sv-SE" smtClean="0"/>
              <a:pPr/>
              <a:t>‹#›</a:t>
            </a:fld>
            <a:endParaRPr lang="sv-S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diagramLayout" Target="../diagrams/layout4.xml"/><Relationship Id="rId7" Type="http://schemas.openxmlformats.org/officeDocument/2006/relationships/diagramLayout" Target="../diagrams/layout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5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diagramColors" Target="../diagrams/colors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3" Type="http://schemas.openxmlformats.org/officeDocument/2006/relationships/diagramLayout" Target="../diagrams/layout9.xml"/><Relationship Id="rId7" Type="http://schemas.openxmlformats.org/officeDocument/2006/relationships/diagramLayout" Target="../diagrams/layout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0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9" Type="http://schemas.openxmlformats.org/officeDocument/2006/relationships/diagramColors" Target="../diagrams/colors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Dire%20Straits%20-%20Money%20For%20Nothing.mp3" TargetMode="Externa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2.xml"/><Relationship Id="rId13" Type="http://schemas.openxmlformats.org/officeDocument/2006/relationships/diagramColors" Target="../diagrams/colors13.xml"/><Relationship Id="rId3" Type="http://schemas.openxmlformats.org/officeDocument/2006/relationships/diagramLayout" Target="../diagrams/layout11.xml"/><Relationship Id="rId7" Type="http://schemas.openxmlformats.org/officeDocument/2006/relationships/diagramLayout" Target="../diagrams/layout12.xml"/><Relationship Id="rId12" Type="http://schemas.openxmlformats.org/officeDocument/2006/relationships/diagramQuickStyle" Target="../diagrams/quickStyle13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2.xml"/><Relationship Id="rId11" Type="http://schemas.openxmlformats.org/officeDocument/2006/relationships/diagramLayout" Target="../diagrams/layout13.xml"/><Relationship Id="rId5" Type="http://schemas.openxmlformats.org/officeDocument/2006/relationships/diagramColors" Target="../diagrams/colors11.xml"/><Relationship Id="rId10" Type="http://schemas.openxmlformats.org/officeDocument/2006/relationships/diagramData" Target="../diagrams/data13.xml"/><Relationship Id="rId4" Type="http://schemas.openxmlformats.org/officeDocument/2006/relationships/diagramQuickStyle" Target="../diagrams/quickStyle11.xml"/><Relationship Id="rId9" Type="http://schemas.openxmlformats.org/officeDocument/2006/relationships/diagramColors" Target="../diagrams/colors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5.xml"/><Relationship Id="rId13" Type="http://schemas.openxmlformats.org/officeDocument/2006/relationships/diagramColors" Target="../diagrams/colors16.xml"/><Relationship Id="rId3" Type="http://schemas.openxmlformats.org/officeDocument/2006/relationships/diagramLayout" Target="../diagrams/layout14.xml"/><Relationship Id="rId7" Type="http://schemas.openxmlformats.org/officeDocument/2006/relationships/diagramLayout" Target="../diagrams/layout15.xml"/><Relationship Id="rId12" Type="http://schemas.openxmlformats.org/officeDocument/2006/relationships/diagramQuickStyle" Target="../diagrams/quickStyle16.xml"/><Relationship Id="rId17" Type="http://schemas.openxmlformats.org/officeDocument/2006/relationships/diagramColors" Target="../diagrams/colors17.xml"/><Relationship Id="rId2" Type="http://schemas.openxmlformats.org/officeDocument/2006/relationships/diagramData" Target="../diagrams/data14.xml"/><Relationship Id="rId16" Type="http://schemas.openxmlformats.org/officeDocument/2006/relationships/diagramQuickStyle" Target="../diagrams/quickStyle17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5.xml"/><Relationship Id="rId11" Type="http://schemas.openxmlformats.org/officeDocument/2006/relationships/diagramLayout" Target="../diagrams/layout16.xml"/><Relationship Id="rId5" Type="http://schemas.openxmlformats.org/officeDocument/2006/relationships/diagramColors" Target="../diagrams/colors14.xml"/><Relationship Id="rId15" Type="http://schemas.openxmlformats.org/officeDocument/2006/relationships/diagramLayout" Target="../diagrams/layout17.xml"/><Relationship Id="rId10" Type="http://schemas.openxmlformats.org/officeDocument/2006/relationships/diagramData" Target="../diagrams/data16.xml"/><Relationship Id="rId4" Type="http://schemas.openxmlformats.org/officeDocument/2006/relationships/diagramQuickStyle" Target="../diagrams/quickStyle14.xml"/><Relationship Id="rId9" Type="http://schemas.openxmlformats.org/officeDocument/2006/relationships/diagramColors" Target="../diagrams/colors15.xml"/><Relationship Id="rId14" Type="http://schemas.openxmlformats.org/officeDocument/2006/relationships/diagramData" Target="../diagrams/data1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9.xml"/><Relationship Id="rId13" Type="http://schemas.openxmlformats.org/officeDocument/2006/relationships/diagramColors" Target="../diagrams/colors20.xml"/><Relationship Id="rId18" Type="http://schemas.openxmlformats.org/officeDocument/2006/relationships/diagramData" Target="../diagrams/data22.xml"/><Relationship Id="rId3" Type="http://schemas.openxmlformats.org/officeDocument/2006/relationships/diagramLayout" Target="../diagrams/layout18.xml"/><Relationship Id="rId21" Type="http://schemas.openxmlformats.org/officeDocument/2006/relationships/diagramColors" Target="../diagrams/colors22.xml"/><Relationship Id="rId7" Type="http://schemas.openxmlformats.org/officeDocument/2006/relationships/diagramLayout" Target="../diagrams/layout19.xml"/><Relationship Id="rId12" Type="http://schemas.openxmlformats.org/officeDocument/2006/relationships/diagramQuickStyle" Target="../diagrams/quickStyle20.xml"/><Relationship Id="rId17" Type="http://schemas.openxmlformats.org/officeDocument/2006/relationships/diagramColors" Target="../diagrams/colors21.xml"/><Relationship Id="rId2" Type="http://schemas.openxmlformats.org/officeDocument/2006/relationships/diagramData" Target="../diagrams/data18.xml"/><Relationship Id="rId16" Type="http://schemas.openxmlformats.org/officeDocument/2006/relationships/diagramQuickStyle" Target="../diagrams/quickStyle21.xml"/><Relationship Id="rId20" Type="http://schemas.openxmlformats.org/officeDocument/2006/relationships/diagramQuickStyle" Target="../diagrams/quickStyle2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9.xml"/><Relationship Id="rId11" Type="http://schemas.openxmlformats.org/officeDocument/2006/relationships/diagramLayout" Target="../diagrams/layout20.xml"/><Relationship Id="rId5" Type="http://schemas.openxmlformats.org/officeDocument/2006/relationships/diagramColors" Target="../diagrams/colors18.xml"/><Relationship Id="rId15" Type="http://schemas.openxmlformats.org/officeDocument/2006/relationships/diagramLayout" Target="../diagrams/layout21.xml"/><Relationship Id="rId10" Type="http://schemas.openxmlformats.org/officeDocument/2006/relationships/diagramData" Target="../diagrams/data20.xml"/><Relationship Id="rId19" Type="http://schemas.openxmlformats.org/officeDocument/2006/relationships/diagramLayout" Target="../diagrams/layout22.xml"/><Relationship Id="rId4" Type="http://schemas.openxmlformats.org/officeDocument/2006/relationships/diagramQuickStyle" Target="../diagrams/quickStyle18.xml"/><Relationship Id="rId9" Type="http://schemas.openxmlformats.org/officeDocument/2006/relationships/diagramColors" Target="../diagrams/colors19.xml"/><Relationship Id="rId14" Type="http://schemas.openxmlformats.org/officeDocument/2006/relationships/diagramData" Target="../diagrams/data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4.xml"/><Relationship Id="rId13" Type="http://schemas.openxmlformats.org/officeDocument/2006/relationships/diagramColors" Target="../diagrams/colors25.xml"/><Relationship Id="rId18" Type="http://schemas.openxmlformats.org/officeDocument/2006/relationships/diagramData" Target="../diagrams/data27.xml"/><Relationship Id="rId3" Type="http://schemas.openxmlformats.org/officeDocument/2006/relationships/diagramLayout" Target="../diagrams/layout23.xml"/><Relationship Id="rId21" Type="http://schemas.openxmlformats.org/officeDocument/2006/relationships/diagramColors" Target="../diagrams/colors27.xml"/><Relationship Id="rId7" Type="http://schemas.openxmlformats.org/officeDocument/2006/relationships/diagramLayout" Target="../diagrams/layout24.xml"/><Relationship Id="rId12" Type="http://schemas.openxmlformats.org/officeDocument/2006/relationships/diagramQuickStyle" Target="../diagrams/quickStyle25.xml"/><Relationship Id="rId17" Type="http://schemas.openxmlformats.org/officeDocument/2006/relationships/diagramColors" Target="../diagrams/colors26.xml"/><Relationship Id="rId25" Type="http://schemas.openxmlformats.org/officeDocument/2006/relationships/diagramColors" Target="../diagrams/colors28.xml"/><Relationship Id="rId2" Type="http://schemas.openxmlformats.org/officeDocument/2006/relationships/diagramData" Target="../diagrams/data23.xml"/><Relationship Id="rId16" Type="http://schemas.openxmlformats.org/officeDocument/2006/relationships/diagramQuickStyle" Target="../diagrams/quickStyle26.xml"/><Relationship Id="rId20" Type="http://schemas.openxmlformats.org/officeDocument/2006/relationships/diagramQuickStyle" Target="../diagrams/quickStyle27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4.xml"/><Relationship Id="rId11" Type="http://schemas.openxmlformats.org/officeDocument/2006/relationships/diagramLayout" Target="../diagrams/layout25.xml"/><Relationship Id="rId24" Type="http://schemas.openxmlformats.org/officeDocument/2006/relationships/diagramQuickStyle" Target="../diagrams/quickStyle28.xml"/><Relationship Id="rId5" Type="http://schemas.openxmlformats.org/officeDocument/2006/relationships/diagramColors" Target="../diagrams/colors23.xml"/><Relationship Id="rId15" Type="http://schemas.openxmlformats.org/officeDocument/2006/relationships/diagramLayout" Target="../diagrams/layout26.xml"/><Relationship Id="rId23" Type="http://schemas.openxmlformats.org/officeDocument/2006/relationships/diagramLayout" Target="../diagrams/layout28.xml"/><Relationship Id="rId10" Type="http://schemas.openxmlformats.org/officeDocument/2006/relationships/diagramData" Target="../diagrams/data25.xml"/><Relationship Id="rId19" Type="http://schemas.openxmlformats.org/officeDocument/2006/relationships/diagramLayout" Target="../diagrams/layout27.xml"/><Relationship Id="rId4" Type="http://schemas.openxmlformats.org/officeDocument/2006/relationships/diagramQuickStyle" Target="../diagrams/quickStyle23.xml"/><Relationship Id="rId9" Type="http://schemas.openxmlformats.org/officeDocument/2006/relationships/diagramColors" Target="../diagrams/colors24.xml"/><Relationship Id="rId14" Type="http://schemas.openxmlformats.org/officeDocument/2006/relationships/diagramData" Target="../diagrams/data26.xml"/><Relationship Id="rId22" Type="http://schemas.openxmlformats.org/officeDocument/2006/relationships/diagramData" Target="../diagrams/data2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0.xml"/><Relationship Id="rId13" Type="http://schemas.openxmlformats.org/officeDocument/2006/relationships/diagramColors" Target="../diagrams/colors31.xml"/><Relationship Id="rId18" Type="http://schemas.openxmlformats.org/officeDocument/2006/relationships/diagramData" Target="../diagrams/data33.xml"/><Relationship Id="rId3" Type="http://schemas.openxmlformats.org/officeDocument/2006/relationships/diagramLayout" Target="../diagrams/layout29.xml"/><Relationship Id="rId21" Type="http://schemas.openxmlformats.org/officeDocument/2006/relationships/diagramColors" Target="../diagrams/colors33.xml"/><Relationship Id="rId7" Type="http://schemas.openxmlformats.org/officeDocument/2006/relationships/diagramLayout" Target="../diagrams/layout30.xml"/><Relationship Id="rId12" Type="http://schemas.openxmlformats.org/officeDocument/2006/relationships/diagramQuickStyle" Target="../diagrams/quickStyle31.xml"/><Relationship Id="rId17" Type="http://schemas.openxmlformats.org/officeDocument/2006/relationships/diagramColors" Target="../diagrams/colors32.xml"/><Relationship Id="rId25" Type="http://schemas.openxmlformats.org/officeDocument/2006/relationships/diagramColors" Target="../diagrams/colors34.xml"/><Relationship Id="rId2" Type="http://schemas.openxmlformats.org/officeDocument/2006/relationships/diagramData" Target="../diagrams/data29.xml"/><Relationship Id="rId16" Type="http://schemas.openxmlformats.org/officeDocument/2006/relationships/diagramQuickStyle" Target="../diagrams/quickStyle32.xml"/><Relationship Id="rId20" Type="http://schemas.openxmlformats.org/officeDocument/2006/relationships/diagramQuickStyle" Target="../diagrams/quickStyle3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0.xml"/><Relationship Id="rId11" Type="http://schemas.openxmlformats.org/officeDocument/2006/relationships/diagramLayout" Target="../diagrams/layout31.xml"/><Relationship Id="rId24" Type="http://schemas.openxmlformats.org/officeDocument/2006/relationships/diagramQuickStyle" Target="../diagrams/quickStyle34.xml"/><Relationship Id="rId5" Type="http://schemas.openxmlformats.org/officeDocument/2006/relationships/diagramColors" Target="../diagrams/colors29.xml"/><Relationship Id="rId15" Type="http://schemas.openxmlformats.org/officeDocument/2006/relationships/diagramLayout" Target="../diagrams/layout32.xml"/><Relationship Id="rId23" Type="http://schemas.openxmlformats.org/officeDocument/2006/relationships/diagramLayout" Target="../diagrams/layout34.xml"/><Relationship Id="rId10" Type="http://schemas.openxmlformats.org/officeDocument/2006/relationships/diagramData" Target="../diagrams/data31.xml"/><Relationship Id="rId19" Type="http://schemas.openxmlformats.org/officeDocument/2006/relationships/diagramLayout" Target="../diagrams/layout33.xml"/><Relationship Id="rId4" Type="http://schemas.openxmlformats.org/officeDocument/2006/relationships/diagramQuickStyle" Target="../diagrams/quickStyle29.xml"/><Relationship Id="rId9" Type="http://schemas.openxmlformats.org/officeDocument/2006/relationships/diagramColors" Target="../diagrams/colors30.xml"/><Relationship Id="rId14" Type="http://schemas.openxmlformats.org/officeDocument/2006/relationships/diagramData" Target="../diagrams/data32.xml"/><Relationship Id="rId22" Type="http://schemas.openxmlformats.org/officeDocument/2006/relationships/diagramData" Target="../diagrams/data3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6.xml"/><Relationship Id="rId13" Type="http://schemas.openxmlformats.org/officeDocument/2006/relationships/diagramColors" Target="../diagrams/colors37.xml"/><Relationship Id="rId18" Type="http://schemas.openxmlformats.org/officeDocument/2006/relationships/diagramData" Target="../diagrams/data39.xml"/><Relationship Id="rId26" Type="http://schemas.openxmlformats.org/officeDocument/2006/relationships/diagramData" Target="../diagrams/data41.xml"/><Relationship Id="rId3" Type="http://schemas.openxmlformats.org/officeDocument/2006/relationships/diagramLayout" Target="../diagrams/layout35.xml"/><Relationship Id="rId21" Type="http://schemas.openxmlformats.org/officeDocument/2006/relationships/diagramColors" Target="../diagrams/colors39.xml"/><Relationship Id="rId7" Type="http://schemas.openxmlformats.org/officeDocument/2006/relationships/diagramLayout" Target="../diagrams/layout36.xml"/><Relationship Id="rId12" Type="http://schemas.openxmlformats.org/officeDocument/2006/relationships/diagramQuickStyle" Target="../diagrams/quickStyle37.xml"/><Relationship Id="rId17" Type="http://schemas.openxmlformats.org/officeDocument/2006/relationships/diagramColors" Target="../diagrams/colors38.xml"/><Relationship Id="rId25" Type="http://schemas.openxmlformats.org/officeDocument/2006/relationships/diagramColors" Target="../diagrams/colors40.xml"/><Relationship Id="rId2" Type="http://schemas.openxmlformats.org/officeDocument/2006/relationships/diagramData" Target="../diagrams/data35.xml"/><Relationship Id="rId16" Type="http://schemas.openxmlformats.org/officeDocument/2006/relationships/diagramQuickStyle" Target="../diagrams/quickStyle38.xml"/><Relationship Id="rId20" Type="http://schemas.openxmlformats.org/officeDocument/2006/relationships/diagramQuickStyle" Target="../diagrams/quickStyle39.xml"/><Relationship Id="rId29" Type="http://schemas.openxmlformats.org/officeDocument/2006/relationships/diagramColors" Target="../diagrams/colors4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6.xml"/><Relationship Id="rId11" Type="http://schemas.openxmlformats.org/officeDocument/2006/relationships/diagramLayout" Target="../diagrams/layout37.xml"/><Relationship Id="rId24" Type="http://schemas.openxmlformats.org/officeDocument/2006/relationships/diagramQuickStyle" Target="../diagrams/quickStyle40.xml"/><Relationship Id="rId5" Type="http://schemas.openxmlformats.org/officeDocument/2006/relationships/diagramColors" Target="../diagrams/colors35.xml"/><Relationship Id="rId15" Type="http://schemas.openxmlformats.org/officeDocument/2006/relationships/diagramLayout" Target="../diagrams/layout38.xml"/><Relationship Id="rId23" Type="http://schemas.openxmlformats.org/officeDocument/2006/relationships/diagramLayout" Target="../diagrams/layout40.xml"/><Relationship Id="rId28" Type="http://schemas.openxmlformats.org/officeDocument/2006/relationships/diagramQuickStyle" Target="../diagrams/quickStyle41.xml"/><Relationship Id="rId10" Type="http://schemas.openxmlformats.org/officeDocument/2006/relationships/diagramData" Target="../diagrams/data37.xml"/><Relationship Id="rId19" Type="http://schemas.openxmlformats.org/officeDocument/2006/relationships/diagramLayout" Target="../diagrams/layout39.xml"/><Relationship Id="rId4" Type="http://schemas.openxmlformats.org/officeDocument/2006/relationships/diagramQuickStyle" Target="../diagrams/quickStyle35.xml"/><Relationship Id="rId9" Type="http://schemas.openxmlformats.org/officeDocument/2006/relationships/diagramColors" Target="../diagrams/colors36.xml"/><Relationship Id="rId14" Type="http://schemas.openxmlformats.org/officeDocument/2006/relationships/diagramData" Target="../diagrams/data38.xml"/><Relationship Id="rId22" Type="http://schemas.openxmlformats.org/officeDocument/2006/relationships/diagramData" Target="../diagrams/data40.xml"/><Relationship Id="rId27" Type="http://schemas.openxmlformats.org/officeDocument/2006/relationships/diagramLayout" Target="../diagrams/layout4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3.xml"/><Relationship Id="rId13" Type="http://schemas.openxmlformats.org/officeDocument/2006/relationships/diagramColors" Target="../diagrams/colors44.xml"/><Relationship Id="rId18" Type="http://schemas.openxmlformats.org/officeDocument/2006/relationships/diagramData" Target="../diagrams/data46.xml"/><Relationship Id="rId26" Type="http://schemas.openxmlformats.org/officeDocument/2006/relationships/diagramData" Target="../diagrams/data48.xml"/><Relationship Id="rId3" Type="http://schemas.openxmlformats.org/officeDocument/2006/relationships/diagramLayout" Target="../diagrams/layout42.xml"/><Relationship Id="rId21" Type="http://schemas.openxmlformats.org/officeDocument/2006/relationships/diagramColors" Target="../diagrams/colors46.xml"/><Relationship Id="rId7" Type="http://schemas.openxmlformats.org/officeDocument/2006/relationships/diagramLayout" Target="../diagrams/layout43.xml"/><Relationship Id="rId12" Type="http://schemas.openxmlformats.org/officeDocument/2006/relationships/diagramQuickStyle" Target="../diagrams/quickStyle44.xml"/><Relationship Id="rId17" Type="http://schemas.openxmlformats.org/officeDocument/2006/relationships/diagramColors" Target="../diagrams/colors45.xml"/><Relationship Id="rId25" Type="http://schemas.openxmlformats.org/officeDocument/2006/relationships/diagramColors" Target="../diagrams/colors47.xml"/><Relationship Id="rId33" Type="http://schemas.openxmlformats.org/officeDocument/2006/relationships/diagramColors" Target="../diagrams/colors49.xml"/><Relationship Id="rId2" Type="http://schemas.openxmlformats.org/officeDocument/2006/relationships/diagramData" Target="../diagrams/data42.xml"/><Relationship Id="rId16" Type="http://schemas.openxmlformats.org/officeDocument/2006/relationships/diagramQuickStyle" Target="../diagrams/quickStyle45.xml"/><Relationship Id="rId20" Type="http://schemas.openxmlformats.org/officeDocument/2006/relationships/diagramQuickStyle" Target="../diagrams/quickStyle46.xml"/><Relationship Id="rId29" Type="http://schemas.openxmlformats.org/officeDocument/2006/relationships/diagramColors" Target="../diagrams/colors48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3.xml"/><Relationship Id="rId11" Type="http://schemas.openxmlformats.org/officeDocument/2006/relationships/diagramLayout" Target="../diagrams/layout44.xml"/><Relationship Id="rId24" Type="http://schemas.openxmlformats.org/officeDocument/2006/relationships/diagramQuickStyle" Target="../diagrams/quickStyle47.xml"/><Relationship Id="rId32" Type="http://schemas.openxmlformats.org/officeDocument/2006/relationships/diagramQuickStyle" Target="../diagrams/quickStyle49.xml"/><Relationship Id="rId5" Type="http://schemas.openxmlformats.org/officeDocument/2006/relationships/diagramColors" Target="../diagrams/colors42.xml"/><Relationship Id="rId15" Type="http://schemas.openxmlformats.org/officeDocument/2006/relationships/diagramLayout" Target="../diagrams/layout45.xml"/><Relationship Id="rId23" Type="http://schemas.openxmlformats.org/officeDocument/2006/relationships/diagramLayout" Target="../diagrams/layout47.xml"/><Relationship Id="rId28" Type="http://schemas.openxmlformats.org/officeDocument/2006/relationships/diagramQuickStyle" Target="../diagrams/quickStyle48.xml"/><Relationship Id="rId10" Type="http://schemas.openxmlformats.org/officeDocument/2006/relationships/diagramData" Target="../diagrams/data44.xml"/><Relationship Id="rId19" Type="http://schemas.openxmlformats.org/officeDocument/2006/relationships/diagramLayout" Target="../diagrams/layout46.xml"/><Relationship Id="rId31" Type="http://schemas.openxmlformats.org/officeDocument/2006/relationships/diagramLayout" Target="../diagrams/layout49.xml"/><Relationship Id="rId4" Type="http://schemas.openxmlformats.org/officeDocument/2006/relationships/diagramQuickStyle" Target="../diagrams/quickStyle42.xml"/><Relationship Id="rId9" Type="http://schemas.openxmlformats.org/officeDocument/2006/relationships/diagramColors" Target="../diagrams/colors43.xml"/><Relationship Id="rId14" Type="http://schemas.openxmlformats.org/officeDocument/2006/relationships/diagramData" Target="../diagrams/data45.xml"/><Relationship Id="rId22" Type="http://schemas.openxmlformats.org/officeDocument/2006/relationships/diagramData" Target="../diagrams/data47.xml"/><Relationship Id="rId27" Type="http://schemas.openxmlformats.org/officeDocument/2006/relationships/diagramLayout" Target="../diagrams/layout48.xml"/><Relationship Id="rId30" Type="http://schemas.openxmlformats.org/officeDocument/2006/relationships/diagramData" Target="../diagrams/data4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1.xml"/><Relationship Id="rId3" Type="http://schemas.openxmlformats.org/officeDocument/2006/relationships/diagramLayout" Target="../diagrams/layout50.xml"/><Relationship Id="rId7" Type="http://schemas.openxmlformats.org/officeDocument/2006/relationships/diagramLayout" Target="../diagrams/layout51.xml"/><Relationship Id="rId2" Type="http://schemas.openxmlformats.org/officeDocument/2006/relationships/diagramData" Target="../diagrams/data50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1.xml"/><Relationship Id="rId5" Type="http://schemas.openxmlformats.org/officeDocument/2006/relationships/diagramColors" Target="../diagrams/colors50.xml"/><Relationship Id="rId4" Type="http://schemas.openxmlformats.org/officeDocument/2006/relationships/diagramQuickStyle" Target="../diagrams/quickStyle50.xml"/><Relationship Id="rId9" Type="http://schemas.openxmlformats.org/officeDocument/2006/relationships/diagramColors" Target="../diagrams/colors5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3.xml"/><Relationship Id="rId13" Type="http://schemas.openxmlformats.org/officeDocument/2006/relationships/diagramColors" Target="../diagrams/colors54.xml"/><Relationship Id="rId18" Type="http://schemas.openxmlformats.org/officeDocument/2006/relationships/diagramData" Target="../diagrams/data56.xml"/><Relationship Id="rId26" Type="http://schemas.openxmlformats.org/officeDocument/2006/relationships/diagramData" Target="../diagrams/data58.xml"/><Relationship Id="rId3" Type="http://schemas.openxmlformats.org/officeDocument/2006/relationships/diagramLayout" Target="../diagrams/layout52.xml"/><Relationship Id="rId21" Type="http://schemas.openxmlformats.org/officeDocument/2006/relationships/diagramColors" Target="../diagrams/colors56.xml"/><Relationship Id="rId7" Type="http://schemas.openxmlformats.org/officeDocument/2006/relationships/diagramLayout" Target="../diagrams/layout53.xml"/><Relationship Id="rId12" Type="http://schemas.openxmlformats.org/officeDocument/2006/relationships/diagramQuickStyle" Target="../diagrams/quickStyle54.xml"/><Relationship Id="rId17" Type="http://schemas.openxmlformats.org/officeDocument/2006/relationships/diagramColors" Target="../diagrams/colors55.xml"/><Relationship Id="rId25" Type="http://schemas.openxmlformats.org/officeDocument/2006/relationships/diagramColors" Target="../diagrams/colors57.xml"/><Relationship Id="rId33" Type="http://schemas.openxmlformats.org/officeDocument/2006/relationships/diagramColors" Target="../diagrams/colors59.xml"/><Relationship Id="rId2" Type="http://schemas.openxmlformats.org/officeDocument/2006/relationships/diagramData" Target="../diagrams/data52.xml"/><Relationship Id="rId16" Type="http://schemas.openxmlformats.org/officeDocument/2006/relationships/diagramQuickStyle" Target="../diagrams/quickStyle55.xml"/><Relationship Id="rId20" Type="http://schemas.openxmlformats.org/officeDocument/2006/relationships/diagramQuickStyle" Target="../diagrams/quickStyle56.xml"/><Relationship Id="rId29" Type="http://schemas.openxmlformats.org/officeDocument/2006/relationships/diagramColors" Target="../diagrams/colors58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3.xml"/><Relationship Id="rId11" Type="http://schemas.openxmlformats.org/officeDocument/2006/relationships/diagramLayout" Target="../diagrams/layout54.xml"/><Relationship Id="rId24" Type="http://schemas.openxmlformats.org/officeDocument/2006/relationships/diagramQuickStyle" Target="../diagrams/quickStyle57.xml"/><Relationship Id="rId32" Type="http://schemas.openxmlformats.org/officeDocument/2006/relationships/diagramQuickStyle" Target="../diagrams/quickStyle59.xml"/><Relationship Id="rId5" Type="http://schemas.openxmlformats.org/officeDocument/2006/relationships/diagramColors" Target="../diagrams/colors52.xml"/><Relationship Id="rId15" Type="http://schemas.openxmlformats.org/officeDocument/2006/relationships/diagramLayout" Target="../diagrams/layout55.xml"/><Relationship Id="rId23" Type="http://schemas.openxmlformats.org/officeDocument/2006/relationships/diagramLayout" Target="../diagrams/layout57.xml"/><Relationship Id="rId28" Type="http://schemas.openxmlformats.org/officeDocument/2006/relationships/diagramQuickStyle" Target="../diagrams/quickStyle58.xml"/><Relationship Id="rId10" Type="http://schemas.openxmlformats.org/officeDocument/2006/relationships/diagramData" Target="../diagrams/data54.xml"/><Relationship Id="rId19" Type="http://schemas.openxmlformats.org/officeDocument/2006/relationships/diagramLayout" Target="../diagrams/layout56.xml"/><Relationship Id="rId31" Type="http://schemas.openxmlformats.org/officeDocument/2006/relationships/diagramLayout" Target="../diagrams/layout59.xml"/><Relationship Id="rId4" Type="http://schemas.openxmlformats.org/officeDocument/2006/relationships/diagramQuickStyle" Target="../diagrams/quickStyle52.xml"/><Relationship Id="rId9" Type="http://schemas.openxmlformats.org/officeDocument/2006/relationships/diagramColors" Target="../diagrams/colors53.xml"/><Relationship Id="rId14" Type="http://schemas.openxmlformats.org/officeDocument/2006/relationships/diagramData" Target="../diagrams/data55.xml"/><Relationship Id="rId22" Type="http://schemas.openxmlformats.org/officeDocument/2006/relationships/diagramData" Target="../diagrams/data57.xml"/><Relationship Id="rId27" Type="http://schemas.openxmlformats.org/officeDocument/2006/relationships/diagramLayout" Target="../diagrams/layout58.xml"/><Relationship Id="rId30" Type="http://schemas.openxmlformats.org/officeDocument/2006/relationships/diagramData" Target="../diagrams/data5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1.xml"/><Relationship Id="rId13" Type="http://schemas.openxmlformats.org/officeDocument/2006/relationships/diagramColors" Target="../diagrams/colors62.xml"/><Relationship Id="rId18" Type="http://schemas.openxmlformats.org/officeDocument/2006/relationships/diagramData" Target="../diagrams/data64.xml"/><Relationship Id="rId26" Type="http://schemas.openxmlformats.org/officeDocument/2006/relationships/diagramData" Target="../diagrams/data66.xml"/><Relationship Id="rId3" Type="http://schemas.openxmlformats.org/officeDocument/2006/relationships/diagramLayout" Target="../diagrams/layout60.xml"/><Relationship Id="rId21" Type="http://schemas.openxmlformats.org/officeDocument/2006/relationships/diagramColors" Target="../diagrams/colors64.xml"/><Relationship Id="rId7" Type="http://schemas.openxmlformats.org/officeDocument/2006/relationships/diagramLayout" Target="../diagrams/layout61.xml"/><Relationship Id="rId12" Type="http://schemas.openxmlformats.org/officeDocument/2006/relationships/diagramQuickStyle" Target="../diagrams/quickStyle62.xml"/><Relationship Id="rId17" Type="http://schemas.openxmlformats.org/officeDocument/2006/relationships/diagramColors" Target="../diagrams/colors63.xml"/><Relationship Id="rId25" Type="http://schemas.openxmlformats.org/officeDocument/2006/relationships/diagramColors" Target="../diagrams/colors65.xml"/><Relationship Id="rId33" Type="http://schemas.openxmlformats.org/officeDocument/2006/relationships/diagramColors" Target="../diagrams/colors67.xml"/><Relationship Id="rId2" Type="http://schemas.openxmlformats.org/officeDocument/2006/relationships/diagramData" Target="../diagrams/data60.xml"/><Relationship Id="rId16" Type="http://schemas.openxmlformats.org/officeDocument/2006/relationships/diagramQuickStyle" Target="../diagrams/quickStyle63.xml"/><Relationship Id="rId20" Type="http://schemas.openxmlformats.org/officeDocument/2006/relationships/diagramQuickStyle" Target="../diagrams/quickStyle64.xml"/><Relationship Id="rId29" Type="http://schemas.openxmlformats.org/officeDocument/2006/relationships/diagramColors" Target="../diagrams/colors66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1.xml"/><Relationship Id="rId11" Type="http://schemas.openxmlformats.org/officeDocument/2006/relationships/diagramLayout" Target="../diagrams/layout62.xml"/><Relationship Id="rId24" Type="http://schemas.openxmlformats.org/officeDocument/2006/relationships/diagramQuickStyle" Target="../diagrams/quickStyle65.xml"/><Relationship Id="rId32" Type="http://schemas.openxmlformats.org/officeDocument/2006/relationships/diagramQuickStyle" Target="../diagrams/quickStyle67.xml"/><Relationship Id="rId5" Type="http://schemas.openxmlformats.org/officeDocument/2006/relationships/diagramColors" Target="../diagrams/colors60.xml"/><Relationship Id="rId15" Type="http://schemas.openxmlformats.org/officeDocument/2006/relationships/diagramLayout" Target="../diagrams/layout63.xml"/><Relationship Id="rId23" Type="http://schemas.openxmlformats.org/officeDocument/2006/relationships/diagramLayout" Target="../diagrams/layout65.xml"/><Relationship Id="rId28" Type="http://schemas.openxmlformats.org/officeDocument/2006/relationships/diagramQuickStyle" Target="../diagrams/quickStyle66.xml"/><Relationship Id="rId10" Type="http://schemas.openxmlformats.org/officeDocument/2006/relationships/diagramData" Target="../diagrams/data62.xml"/><Relationship Id="rId19" Type="http://schemas.openxmlformats.org/officeDocument/2006/relationships/diagramLayout" Target="../diagrams/layout64.xml"/><Relationship Id="rId31" Type="http://schemas.openxmlformats.org/officeDocument/2006/relationships/diagramLayout" Target="../diagrams/layout67.xml"/><Relationship Id="rId4" Type="http://schemas.openxmlformats.org/officeDocument/2006/relationships/diagramQuickStyle" Target="../diagrams/quickStyle60.xml"/><Relationship Id="rId9" Type="http://schemas.openxmlformats.org/officeDocument/2006/relationships/diagramColors" Target="../diagrams/colors61.xml"/><Relationship Id="rId14" Type="http://schemas.openxmlformats.org/officeDocument/2006/relationships/diagramData" Target="../diagrams/data63.xml"/><Relationship Id="rId22" Type="http://schemas.openxmlformats.org/officeDocument/2006/relationships/diagramData" Target="../diagrams/data65.xml"/><Relationship Id="rId27" Type="http://schemas.openxmlformats.org/officeDocument/2006/relationships/diagramLayout" Target="../diagrams/layout66.xml"/><Relationship Id="rId30" Type="http://schemas.openxmlformats.org/officeDocument/2006/relationships/diagramData" Target="../diagrams/data6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9.xml"/><Relationship Id="rId13" Type="http://schemas.openxmlformats.org/officeDocument/2006/relationships/diagramColors" Target="../diagrams/colors70.xml"/><Relationship Id="rId18" Type="http://schemas.openxmlformats.org/officeDocument/2006/relationships/diagramData" Target="../diagrams/data72.xml"/><Relationship Id="rId26" Type="http://schemas.openxmlformats.org/officeDocument/2006/relationships/diagramData" Target="../diagrams/data74.xml"/><Relationship Id="rId3" Type="http://schemas.openxmlformats.org/officeDocument/2006/relationships/diagramLayout" Target="../diagrams/layout68.xml"/><Relationship Id="rId21" Type="http://schemas.openxmlformats.org/officeDocument/2006/relationships/diagramColors" Target="../diagrams/colors72.xml"/><Relationship Id="rId7" Type="http://schemas.openxmlformats.org/officeDocument/2006/relationships/diagramLayout" Target="../diagrams/layout69.xml"/><Relationship Id="rId12" Type="http://schemas.openxmlformats.org/officeDocument/2006/relationships/diagramQuickStyle" Target="../diagrams/quickStyle70.xml"/><Relationship Id="rId17" Type="http://schemas.openxmlformats.org/officeDocument/2006/relationships/diagramColors" Target="../diagrams/colors71.xml"/><Relationship Id="rId25" Type="http://schemas.openxmlformats.org/officeDocument/2006/relationships/diagramColors" Target="../diagrams/colors73.xml"/><Relationship Id="rId33" Type="http://schemas.openxmlformats.org/officeDocument/2006/relationships/diagramColors" Target="../diagrams/colors75.xml"/><Relationship Id="rId2" Type="http://schemas.openxmlformats.org/officeDocument/2006/relationships/diagramData" Target="../diagrams/data68.xml"/><Relationship Id="rId16" Type="http://schemas.openxmlformats.org/officeDocument/2006/relationships/diagramQuickStyle" Target="../diagrams/quickStyle71.xml"/><Relationship Id="rId20" Type="http://schemas.openxmlformats.org/officeDocument/2006/relationships/diagramQuickStyle" Target="../diagrams/quickStyle72.xml"/><Relationship Id="rId29" Type="http://schemas.openxmlformats.org/officeDocument/2006/relationships/diagramColors" Target="../diagrams/colors7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9.xml"/><Relationship Id="rId11" Type="http://schemas.openxmlformats.org/officeDocument/2006/relationships/diagramLayout" Target="../diagrams/layout70.xml"/><Relationship Id="rId24" Type="http://schemas.openxmlformats.org/officeDocument/2006/relationships/diagramQuickStyle" Target="../diagrams/quickStyle73.xml"/><Relationship Id="rId32" Type="http://schemas.openxmlformats.org/officeDocument/2006/relationships/diagramQuickStyle" Target="../diagrams/quickStyle75.xml"/><Relationship Id="rId5" Type="http://schemas.openxmlformats.org/officeDocument/2006/relationships/diagramColors" Target="../diagrams/colors68.xml"/><Relationship Id="rId15" Type="http://schemas.openxmlformats.org/officeDocument/2006/relationships/diagramLayout" Target="../diagrams/layout71.xml"/><Relationship Id="rId23" Type="http://schemas.openxmlformats.org/officeDocument/2006/relationships/diagramLayout" Target="../diagrams/layout73.xml"/><Relationship Id="rId28" Type="http://schemas.openxmlformats.org/officeDocument/2006/relationships/diagramQuickStyle" Target="../diagrams/quickStyle74.xml"/><Relationship Id="rId10" Type="http://schemas.openxmlformats.org/officeDocument/2006/relationships/diagramData" Target="../diagrams/data70.xml"/><Relationship Id="rId19" Type="http://schemas.openxmlformats.org/officeDocument/2006/relationships/diagramLayout" Target="../diagrams/layout72.xml"/><Relationship Id="rId31" Type="http://schemas.openxmlformats.org/officeDocument/2006/relationships/diagramLayout" Target="../diagrams/layout75.xml"/><Relationship Id="rId4" Type="http://schemas.openxmlformats.org/officeDocument/2006/relationships/diagramQuickStyle" Target="../diagrams/quickStyle68.xml"/><Relationship Id="rId9" Type="http://schemas.openxmlformats.org/officeDocument/2006/relationships/diagramColors" Target="../diagrams/colors69.xml"/><Relationship Id="rId14" Type="http://schemas.openxmlformats.org/officeDocument/2006/relationships/diagramData" Target="../diagrams/data71.xml"/><Relationship Id="rId22" Type="http://schemas.openxmlformats.org/officeDocument/2006/relationships/diagramData" Target="../diagrams/data73.xml"/><Relationship Id="rId27" Type="http://schemas.openxmlformats.org/officeDocument/2006/relationships/diagramLayout" Target="../diagrams/layout74.xml"/><Relationship Id="rId30" Type="http://schemas.openxmlformats.org/officeDocument/2006/relationships/diagramData" Target="../diagrams/data7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6.xml"/><Relationship Id="rId2" Type="http://schemas.openxmlformats.org/officeDocument/2006/relationships/diagramData" Target="../diagrams/data7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6.xml"/><Relationship Id="rId4" Type="http://schemas.openxmlformats.org/officeDocument/2006/relationships/diagramQuickStyle" Target="../diagrams/quickStyle7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MicroQ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En simulering av en mikrokö.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Systemarkitektur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Erlang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Systemarkitektur</a:t>
            </a:r>
            <a:br>
              <a:rPr lang="sv-SE" dirty="0" smtClean="0"/>
            </a:br>
            <a:r>
              <a:rPr lang="sv-SE" dirty="0" smtClean="0"/>
              <a:t>	-Erlang</a:t>
            </a:r>
            <a:endParaRPr lang="sv-SE" dirty="0"/>
          </a:p>
        </p:txBody>
      </p:sp>
      <p:graphicFrame>
        <p:nvGraphicFramePr>
          <p:cNvPr id="3" name="Platshållare för innehåll 3"/>
          <p:cNvGraphicFramePr>
            <a:graphicFrameLocks/>
          </p:cNvGraphicFramePr>
          <p:nvPr/>
        </p:nvGraphicFramePr>
        <p:xfrm>
          <a:off x="2786050" y="3429000"/>
          <a:ext cx="4608512" cy="2121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ruta 4"/>
          <p:cNvSpPr txBox="1"/>
          <p:nvPr/>
        </p:nvSpPr>
        <p:spPr>
          <a:xfrm>
            <a:off x="1057858" y="2852936"/>
            <a:ext cx="1388265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chemeClr val="bg1"/>
                </a:solidFill>
              </a:rPr>
              <a:t>Erlangmetod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5" name="textruta 5"/>
          <p:cNvSpPr txBox="1"/>
          <p:nvPr/>
        </p:nvSpPr>
        <p:spPr>
          <a:xfrm>
            <a:off x="1057858" y="3284984"/>
            <a:ext cx="148418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chemeClr val="bg1"/>
                </a:solidFill>
              </a:rPr>
              <a:t>Erlangprocess</a:t>
            </a:r>
            <a:endParaRPr lang="sv-S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Systemarkitektur</a:t>
            </a:r>
            <a:br>
              <a:rPr lang="sv-SE" dirty="0" smtClean="0"/>
            </a:br>
            <a:r>
              <a:rPr lang="sv-SE" dirty="0" smtClean="0"/>
              <a:t>	-Erlang</a:t>
            </a:r>
            <a:endParaRPr lang="sv-SE" dirty="0"/>
          </a:p>
        </p:txBody>
      </p:sp>
      <p:graphicFrame>
        <p:nvGraphicFramePr>
          <p:cNvPr id="4" name="Platshållare för innehåll 6"/>
          <p:cNvGraphicFramePr>
            <a:graphicFrameLocks/>
          </p:cNvGraphicFramePr>
          <p:nvPr/>
        </p:nvGraphicFramePr>
        <p:xfrm>
          <a:off x="857224" y="2643182"/>
          <a:ext cx="7606680" cy="3129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Vänster 7"/>
          <p:cNvSpPr/>
          <p:nvPr/>
        </p:nvSpPr>
        <p:spPr>
          <a:xfrm>
            <a:off x="857224" y="5019446"/>
            <a:ext cx="1619672" cy="864096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p</a:t>
            </a:r>
            <a:r>
              <a:rPr lang="sv-SE" dirty="0" err="1" smtClean="0"/>
              <a:t>ing</a:t>
            </a:r>
            <a:r>
              <a:rPr lang="sv-SE" dirty="0" smtClean="0"/>
              <a:t> till Java</a:t>
            </a:r>
            <a:endParaRPr lang="sv-SE" dirty="0"/>
          </a:p>
        </p:txBody>
      </p:sp>
      <p:sp>
        <p:nvSpPr>
          <p:cNvPr id="6" name="Vänster 9"/>
          <p:cNvSpPr/>
          <p:nvPr/>
        </p:nvSpPr>
        <p:spPr>
          <a:xfrm>
            <a:off x="5537744" y="4011334"/>
            <a:ext cx="1872208" cy="86409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pong</a:t>
            </a:r>
            <a:r>
              <a:rPr lang="sv-S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från Java</a:t>
            </a:r>
            <a:endParaRPr lang="sv-S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Höger 10"/>
          <p:cNvSpPr/>
          <p:nvPr/>
        </p:nvSpPr>
        <p:spPr>
          <a:xfrm>
            <a:off x="6041800" y="3579286"/>
            <a:ext cx="1816348" cy="79208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bg1"/>
                </a:solidFill>
              </a:rPr>
              <a:t>p</a:t>
            </a:r>
            <a:r>
              <a:rPr lang="sv-SE" dirty="0" err="1" smtClean="0">
                <a:solidFill>
                  <a:schemeClr val="bg1"/>
                </a:solidFill>
              </a:rPr>
              <a:t>ing</a:t>
            </a:r>
            <a:r>
              <a:rPr lang="sv-S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sv-SE" dirty="0" smtClean="0">
                <a:solidFill>
                  <a:schemeClr val="bg1"/>
                </a:solidFill>
              </a:rPr>
              <a:t>till Java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8" name="Höger 11"/>
          <p:cNvSpPr/>
          <p:nvPr/>
        </p:nvSpPr>
        <p:spPr>
          <a:xfrm>
            <a:off x="785786" y="4443382"/>
            <a:ext cx="1979142" cy="93610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lang="sv-S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>
              <a:rPr lang="sv-S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ng</a:t>
            </a:r>
            <a:r>
              <a:rPr lang="sv-S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från Java</a:t>
            </a:r>
            <a:endParaRPr lang="sv-S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ruta 12"/>
          <p:cNvSpPr txBox="1"/>
          <p:nvPr/>
        </p:nvSpPr>
        <p:spPr>
          <a:xfrm>
            <a:off x="1001240" y="2571174"/>
            <a:ext cx="1388265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chemeClr val="bg1"/>
                </a:solidFill>
              </a:rPr>
              <a:t>Erlangmetod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0" name="textruta 13"/>
          <p:cNvSpPr txBox="1"/>
          <p:nvPr/>
        </p:nvSpPr>
        <p:spPr>
          <a:xfrm>
            <a:off x="1001240" y="3003222"/>
            <a:ext cx="148418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chemeClr val="bg1"/>
                </a:solidFill>
              </a:rPr>
              <a:t>Erlangprocess</a:t>
            </a:r>
            <a:endParaRPr lang="sv-S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Systemarkitektur</a:t>
            </a:r>
            <a:endParaRPr lang="sv-SE" dirty="0"/>
          </a:p>
        </p:txBody>
      </p:sp>
      <p:graphicFrame>
        <p:nvGraphicFramePr>
          <p:cNvPr id="23" name="Platshållare för innehåll 22"/>
          <p:cNvGraphicFramePr>
            <a:graphicFrameLocks noGrp="1"/>
          </p:cNvGraphicFramePr>
          <p:nvPr>
            <p:ph idx="1"/>
          </p:nvPr>
        </p:nvGraphicFramePr>
        <p:xfrm>
          <a:off x="500034" y="292893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Vänster 23"/>
          <p:cNvSpPr/>
          <p:nvPr/>
        </p:nvSpPr>
        <p:spPr>
          <a:xfrm>
            <a:off x="654394" y="5333798"/>
            <a:ext cx="936104" cy="2880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5" name="Höger 24"/>
          <p:cNvSpPr/>
          <p:nvPr/>
        </p:nvSpPr>
        <p:spPr>
          <a:xfrm>
            <a:off x="798410" y="4973758"/>
            <a:ext cx="1019339" cy="3120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Vänster 25"/>
          <p:cNvSpPr/>
          <p:nvPr/>
        </p:nvSpPr>
        <p:spPr>
          <a:xfrm rot="10800000">
            <a:off x="6559050" y="5837854"/>
            <a:ext cx="936104" cy="2880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7" name="Höger 26"/>
          <p:cNvSpPr/>
          <p:nvPr/>
        </p:nvSpPr>
        <p:spPr>
          <a:xfrm rot="10800000">
            <a:off x="6415034" y="5477814"/>
            <a:ext cx="1019339" cy="3120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Vänster 27"/>
          <p:cNvSpPr/>
          <p:nvPr/>
        </p:nvSpPr>
        <p:spPr>
          <a:xfrm rot="10800000">
            <a:off x="5766962" y="4685726"/>
            <a:ext cx="936104" cy="2880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9" name="Höger 28"/>
          <p:cNvSpPr/>
          <p:nvPr/>
        </p:nvSpPr>
        <p:spPr>
          <a:xfrm rot="10800000">
            <a:off x="5622946" y="4325686"/>
            <a:ext cx="1019339" cy="3120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ruta 30"/>
          <p:cNvSpPr txBox="1"/>
          <p:nvPr/>
        </p:nvSpPr>
        <p:spPr>
          <a:xfrm>
            <a:off x="510378" y="2957534"/>
            <a:ext cx="1388265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chemeClr val="bg1"/>
                </a:solidFill>
              </a:rPr>
              <a:t>Erlangmetod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2" name="textruta 31"/>
          <p:cNvSpPr txBox="1"/>
          <p:nvPr/>
        </p:nvSpPr>
        <p:spPr>
          <a:xfrm>
            <a:off x="510378" y="3389582"/>
            <a:ext cx="148418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chemeClr val="bg1"/>
                </a:solidFill>
              </a:rPr>
              <a:t>Erlangprocess</a:t>
            </a:r>
            <a:endParaRPr lang="sv-S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Systemarkitektur</a:t>
            </a:r>
            <a:br>
              <a:rPr lang="sv-SE" dirty="0" smtClean="0"/>
            </a:br>
            <a:r>
              <a:rPr lang="sv-SE" dirty="0" smtClean="0"/>
              <a:t>	-Erlang</a:t>
            </a:r>
            <a:endParaRPr lang="sv-SE" dirty="0"/>
          </a:p>
        </p:txBody>
      </p:sp>
      <p:graphicFrame>
        <p:nvGraphicFramePr>
          <p:cNvPr id="25" name="Platshållare för innehåll 3"/>
          <p:cNvGraphicFramePr>
            <a:graphicFrameLocks/>
          </p:cNvGraphicFramePr>
          <p:nvPr/>
        </p:nvGraphicFramePr>
        <p:xfrm>
          <a:off x="418252" y="2447453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Svängd 4"/>
          <p:cNvSpPr/>
          <p:nvPr/>
        </p:nvSpPr>
        <p:spPr>
          <a:xfrm rot="10800000">
            <a:off x="3308916" y="5212357"/>
            <a:ext cx="1296144" cy="576064"/>
          </a:xfrm>
          <a:prstGeom prst="bentArrow">
            <a:avLst>
              <a:gd name="adj1" fmla="val 25000"/>
              <a:gd name="adj2" fmla="val 27869"/>
              <a:gd name="adj3" fmla="val 25000"/>
              <a:gd name="adj4" fmla="val 43750"/>
            </a:avLst>
          </a:prstGeom>
          <a:solidFill>
            <a:srgbClr val="FF0000"/>
          </a:solidFill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7" name="textruta 5"/>
          <p:cNvSpPr txBox="1"/>
          <p:nvPr/>
        </p:nvSpPr>
        <p:spPr>
          <a:xfrm>
            <a:off x="2012772" y="5788421"/>
            <a:ext cx="230425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smtClean="0"/>
              <a:t>Om </a:t>
            </a:r>
            <a:r>
              <a:rPr lang="sv-SE" sz="1050" dirty="0" err="1" smtClean="0"/>
              <a:t>connection</a:t>
            </a:r>
            <a:r>
              <a:rPr lang="sv-SE" sz="1050" dirty="0" smtClean="0"/>
              <a:t> check inte får </a:t>
            </a:r>
            <a:r>
              <a:rPr lang="sv-SE" sz="1050" dirty="0" err="1" smtClean="0"/>
              <a:t>pong</a:t>
            </a:r>
            <a:r>
              <a:rPr lang="sv-SE" sz="1050" dirty="0" smtClean="0"/>
              <a:t> tillbaka från Java så skickas ett </a:t>
            </a:r>
            <a:r>
              <a:rPr lang="sv-SE" sz="1050" dirty="0" err="1" smtClean="0"/>
              <a:t>kill-meddelande</a:t>
            </a:r>
            <a:r>
              <a:rPr lang="sv-SE" sz="1050" dirty="0" smtClean="0"/>
              <a:t> till communicator</a:t>
            </a:r>
            <a:endParaRPr lang="sv-SE" sz="1050" dirty="0"/>
          </a:p>
        </p:txBody>
      </p:sp>
      <p:graphicFrame>
        <p:nvGraphicFramePr>
          <p:cNvPr id="28" name="Platshållare för innehåll 22"/>
          <p:cNvGraphicFramePr>
            <a:graphicFrameLocks/>
          </p:cNvGraphicFramePr>
          <p:nvPr/>
        </p:nvGraphicFramePr>
        <p:xfrm>
          <a:off x="428596" y="2332037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9" name="Vänster 16"/>
          <p:cNvSpPr/>
          <p:nvPr/>
        </p:nvSpPr>
        <p:spPr>
          <a:xfrm>
            <a:off x="644620" y="4780309"/>
            <a:ext cx="936104" cy="2880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0" name="Höger 17"/>
          <p:cNvSpPr/>
          <p:nvPr/>
        </p:nvSpPr>
        <p:spPr>
          <a:xfrm>
            <a:off x="788636" y="4420269"/>
            <a:ext cx="1019339" cy="3120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Vänster 18"/>
          <p:cNvSpPr/>
          <p:nvPr/>
        </p:nvSpPr>
        <p:spPr>
          <a:xfrm rot="10800000">
            <a:off x="6549276" y="5284365"/>
            <a:ext cx="936104" cy="2880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2" name="Höger 19"/>
          <p:cNvSpPr/>
          <p:nvPr/>
        </p:nvSpPr>
        <p:spPr>
          <a:xfrm rot="10800000">
            <a:off x="6405260" y="4924325"/>
            <a:ext cx="1019339" cy="3120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Vänster 20"/>
          <p:cNvSpPr/>
          <p:nvPr/>
        </p:nvSpPr>
        <p:spPr>
          <a:xfrm rot="10800000">
            <a:off x="5757188" y="4132237"/>
            <a:ext cx="936104" cy="2880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4" name="Höger 21"/>
          <p:cNvSpPr/>
          <p:nvPr/>
        </p:nvSpPr>
        <p:spPr>
          <a:xfrm rot="10800000">
            <a:off x="5613172" y="3772197"/>
            <a:ext cx="1019339" cy="3120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ruta 22"/>
          <p:cNvSpPr txBox="1"/>
          <p:nvPr/>
        </p:nvSpPr>
        <p:spPr>
          <a:xfrm>
            <a:off x="500604" y="2404045"/>
            <a:ext cx="1388265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chemeClr val="bg1"/>
                </a:solidFill>
              </a:rPr>
              <a:t>Erlangmetod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6" name="textruta 23"/>
          <p:cNvSpPr txBox="1"/>
          <p:nvPr/>
        </p:nvSpPr>
        <p:spPr>
          <a:xfrm>
            <a:off x="500604" y="2836093"/>
            <a:ext cx="148418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chemeClr val="bg1"/>
                </a:solidFill>
              </a:rPr>
              <a:t>Erlangprocess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7" name="Explosion 1 36"/>
          <p:cNvSpPr/>
          <p:nvPr/>
        </p:nvSpPr>
        <p:spPr>
          <a:xfrm>
            <a:off x="860644" y="4276253"/>
            <a:ext cx="576064" cy="576064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Systemarkitektur</a:t>
            </a:r>
            <a:br>
              <a:rPr lang="sv-SE" dirty="0" smtClean="0"/>
            </a:br>
            <a:r>
              <a:rPr lang="sv-SE" dirty="0" smtClean="0"/>
              <a:t>	-Erlang</a:t>
            </a:r>
            <a:endParaRPr lang="sv-SE" dirty="0"/>
          </a:p>
        </p:txBody>
      </p:sp>
      <p:graphicFrame>
        <p:nvGraphicFramePr>
          <p:cNvPr id="28" name="Platshållare för innehåll 3"/>
          <p:cNvGraphicFramePr>
            <a:graphicFrameLocks/>
          </p:cNvGraphicFramePr>
          <p:nvPr/>
        </p:nvGraphicFramePr>
        <p:xfrm>
          <a:off x="357158" y="2143116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Vänster 4"/>
          <p:cNvSpPr/>
          <p:nvPr/>
        </p:nvSpPr>
        <p:spPr>
          <a:xfrm>
            <a:off x="1159590" y="3683884"/>
            <a:ext cx="727408" cy="22156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0" name="Höger 5"/>
          <p:cNvSpPr/>
          <p:nvPr/>
        </p:nvSpPr>
        <p:spPr>
          <a:xfrm>
            <a:off x="1303606" y="3401390"/>
            <a:ext cx="792087" cy="24002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Vänster 6"/>
          <p:cNvSpPr/>
          <p:nvPr/>
        </p:nvSpPr>
        <p:spPr>
          <a:xfrm rot="10800000">
            <a:off x="5408062" y="3318306"/>
            <a:ext cx="727408" cy="22156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2" name="Höger 7"/>
          <p:cNvSpPr/>
          <p:nvPr/>
        </p:nvSpPr>
        <p:spPr>
          <a:xfrm rot="10800000">
            <a:off x="5336054" y="3035812"/>
            <a:ext cx="792087" cy="24002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Vänster 8"/>
          <p:cNvSpPr/>
          <p:nvPr/>
        </p:nvSpPr>
        <p:spPr>
          <a:xfrm rot="10800000">
            <a:off x="5984126" y="4331956"/>
            <a:ext cx="727408" cy="22156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4" name="Höger 9"/>
          <p:cNvSpPr/>
          <p:nvPr/>
        </p:nvSpPr>
        <p:spPr>
          <a:xfrm rot="10800000">
            <a:off x="5912118" y="4049462"/>
            <a:ext cx="792087" cy="24002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Ned 10"/>
          <p:cNvSpPr/>
          <p:nvPr/>
        </p:nvSpPr>
        <p:spPr>
          <a:xfrm>
            <a:off x="5048022" y="4836012"/>
            <a:ext cx="288032" cy="64807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Upp 11"/>
          <p:cNvSpPr/>
          <p:nvPr/>
        </p:nvSpPr>
        <p:spPr>
          <a:xfrm>
            <a:off x="5336054" y="4691996"/>
            <a:ext cx="288032" cy="720080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textruta 12"/>
          <p:cNvSpPr txBox="1"/>
          <p:nvPr/>
        </p:nvSpPr>
        <p:spPr>
          <a:xfrm>
            <a:off x="5552078" y="4908020"/>
            <a:ext cx="13681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smtClean="0"/>
              <a:t>Meddelanden till/från barnprocess</a:t>
            </a:r>
            <a:endParaRPr lang="sv-SE" sz="1050" dirty="0"/>
          </a:p>
        </p:txBody>
      </p:sp>
      <p:sp>
        <p:nvSpPr>
          <p:cNvPr id="38" name="textruta 13"/>
          <p:cNvSpPr txBox="1"/>
          <p:nvPr/>
        </p:nvSpPr>
        <p:spPr>
          <a:xfrm>
            <a:off x="439510" y="2099708"/>
            <a:ext cx="1388265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chemeClr val="bg1"/>
                </a:solidFill>
              </a:rPr>
              <a:t>Erlangmetod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9" name="textruta 14"/>
          <p:cNvSpPr txBox="1"/>
          <p:nvPr/>
        </p:nvSpPr>
        <p:spPr>
          <a:xfrm>
            <a:off x="439510" y="2531756"/>
            <a:ext cx="148418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chemeClr val="bg1"/>
                </a:solidFill>
              </a:rPr>
              <a:t>Erlangprocess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0" name="Svängd 15"/>
          <p:cNvSpPr/>
          <p:nvPr/>
        </p:nvSpPr>
        <p:spPr>
          <a:xfrm rot="10800000">
            <a:off x="2815774" y="3971916"/>
            <a:ext cx="1728192" cy="504056"/>
          </a:xfrm>
          <a:prstGeom prst="bentArrow">
            <a:avLst>
              <a:gd name="adj1" fmla="val 25000"/>
              <a:gd name="adj2" fmla="val 50000"/>
              <a:gd name="adj3" fmla="val 25000"/>
              <a:gd name="adj4" fmla="val 43750"/>
            </a:avLst>
          </a:prstGeom>
          <a:solidFill>
            <a:srgbClr val="FF0000"/>
          </a:solidFill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Systemarkitektur</a:t>
            </a:r>
            <a:br>
              <a:rPr lang="sv-SE" dirty="0" smtClean="0"/>
            </a:br>
            <a:r>
              <a:rPr lang="sv-SE" dirty="0" smtClean="0"/>
              <a:t>	-Erlang</a:t>
            </a:r>
            <a:endParaRPr lang="sv-SE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</p:nvPr>
        </p:nvGraphicFramePr>
        <p:xfrm>
          <a:off x="428596" y="2332037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Vänster 5"/>
          <p:cNvSpPr/>
          <p:nvPr/>
        </p:nvSpPr>
        <p:spPr>
          <a:xfrm>
            <a:off x="2023116" y="3507227"/>
            <a:ext cx="727408" cy="22156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" name="Höger 6"/>
          <p:cNvSpPr/>
          <p:nvPr/>
        </p:nvSpPr>
        <p:spPr>
          <a:xfrm>
            <a:off x="2167132" y="3224733"/>
            <a:ext cx="792087" cy="24002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Vänster 7"/>
          <p:cNvSpPr/>
          <p:nvPr/>
        </p:nvSpPr>
        <p:spPr>
          <a:xfrm rot="10800000">
            <a:off x="5119460" y="3296741"/>
            <a:ext cx="727408" cy="22156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" name="Höger 8"/>
          <p:cNvSpPr/>
          <p:nvPr/>
        </p:nvSpPr>
        <p:spPr>
          <a:xfrm rot="10800000">
            <a:off x="5047452" y="3014247"/>
            <a:ext cx="792087" cy="24002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Vänster 9"/>
          <p:cNvSpPr/>
          <p:nvPr/>
        </p:nvSpPr>
        <p:spPr>
          <a:xfrm rot="10800000">
            <a:off x="6127572" y="4227307"/>
            <a:ext cx="727408" cy="22156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Höger 10"/>
          <p:cNvSpPr/>
          <p:nvPr/>
        </p:nvSpPr>
        <p:spPr>
          <a:xfrm rot="10800000">
            <a:off x="6055564" y="3944813"/>
            <a:ext cx="792087" cy="24002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Ned 11"/>
          <p:cNvSpPr/>
          <p:nvPr/>
        </p:nvSpPr>
        <p:spPr>
          <a:xfrm>
            <a:off x="5335484" y="4592885"/>
            <a:ext cx="288032" cy="64807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Upp 12"/>
          <p:cNvSpPr/>
          <p:nvPr/>
        </p:nvSpPr>
        <p:spPr>
          <a:xfrm>
            <a:off x="5623516" y="4448869"/>
            <a:ext cx="288032" cy="720080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ruta 13"/>
          <p:cNvSpPr txBox="1"/>
          <p:nvPr/>
        </p:nvSpPr>
        <p:spPr>
          <a:xfrm>
            <a:off x="5839540" y="4664893"/>
            <a:ext cx="13681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smtClean="0"/>
              <a:t>Meddelanden till/från barnprocess</a:t>
            </a:r>
            <a:endParaRPr lang="sv-SE" sz="1050" dirty="0"/>
          </a:p>
        </p:txBody>
      </p:sp>
      <p:sp>
        <p:nvSpPr>
          <p:cNvPr id="15" name="Ned 14"/>
          <p:cNvSpPr/>
          <p:nvPr/>
        </p:nvSpPr>
        <p:spPr>
          <a:xfrm flipV="1">
            <a:off x="5479500" y="5817021"/>
            <a:ext cx="216024" cy="50405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textruta 15"/>
          <p:cNvSpPr txBox="1"/>
          <p:nvPr/>
        </p:nvSpPr>
        <p:spPr>
          <a:xfrm>
            <a:off x="5839540" y="5817021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smtClean="0"/>
              <a:t>Meddelanden från en barnprocess till en annan</a:t>
            </a:r>
            <a:endParaRPr lang="sv-SE" sz="1050" dirty="0"/>
          </a:p>
        </p:txBody>
      </p:sp>
      <p:sp>
        <p:nvSpPr>
          <p:cNvPr id="17" name="textruta 16"/>
          <p:cNvSpPr txBox="1"/>
          <p:nvPr/>
        </p:nvSpPr>
        <p:spPr>
          <a:xfrm>
            <a:off x="510948" y="2288629"/>
            <a:ext cx="1388265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chemeClr val="bg1"/>
                </a:solidFill>
              </a:rPr>
              <a:t>Erlangmetod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8" name="textruta 17"/>
          <p:cNvSpPr txBox="1"/>
          <p:nvPr/>
        </p:nvSpPr>
        <p:spPr>
          <a:xfrm>
            <a:off x="510948" y="2720677"/>
            <a:ext cx="148418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chemeClr val="bg1"/>
                </a:solidFill>
              </a:rPr>
              <a:t>Erlangprocess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9" name="Svängd 18"/>
          <p:cNvSpPr/>
          <p:nvPr/>
        </p:nvSpPr>
        <p:spPr>
          <a:xfrm rot="10800000">
            <a:off x="3391268" y="3800797"/>
            <a:ext cx="1440160" cy="432048"/>
          </a:xfrm>
          <a:prstGeom prst="bentArrow">
            <a:avLst>
              <a:gd name="adj1" fmla="val 25000"/>
              <a:gd name="adj2" fmla="val 50000"/>
              <a:gd name="adj3" fmla="val 25000"/>
              <a:gd name="adj4" fmla="val 43750"/>
            </a:avLst>
          </a:prstGeom>
          <a:solidFill>
            <a:srgbClr val="FF0000"/>
          </a:solidFill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Systemarkitektur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Java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sv-SE" dirty="0" smtClean="0"/>
              <a:t>Systemarkitektur</a:t>
            </a:r>
            <a:br>
              <a:rPr lang="sv-SE" dirty="0" smtClean="0"/>
            </a:br>
            <a:r>
              <a:rPr lang="sv-SE" dirty="0" smtClean="0"/>
              <a:t>	-Java</a:t>
            </a:r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</p:nvPr>
        </p:nvGraphicFramePr>
        <p:xfrm>
          <a:off x="2071670" y="3357562"/>
          <a:ext cx="4608512" cy="2121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76" name="textruta 4"/>
          <p:cNvSpPr txBox="1">
            <a:spLocks noChangeArrowheads="1"/>
          </p:cNvSpPr>
          <p:nvPr/>
        </p:nvSpPr>
        <p:spPr bwMode="auto">
          <a:xfrm>
            <a:off x="343676" y="2782044"/>
            <a:ext cx="194732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dirty="0">
                <a:solidFill>
                  <a:schemeClr val="bg1"/>
                </a:solidFill>
                <a:latin typeface="Calibri" pitchFamily="34" charset="0"/>
              </a:rPr>
              <a:t>Javametod/-</a:t>
            </a:r>
            <a:r>
              <a:rPr lang="sv-SE" dirty="0" smtClean="0">
                <a:solidFill>
                  <a:schemeClr val="bg1"/>
                </a:solidFill>
                <a:latin typeface="Calibri" pitchFamily="34" charset="0"/>
              </a:rPr>
              <a:t>objekt</a:t>
            </a:r>
            <a:endParaRPr lang="sv-SE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343676" y="3213844"/>
            <a:ext cx="98693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 smtClean="0">
                <a:solidFill>
                  <a:schemeClr val="bg1"/>
                </a:solidFill>
                <a:latin typeface="+mn-lt"/>
                <a:cs typeface="+mn-cs"/>
              </a:rPr>
              <a:t>Javatråd</a:t>
            </a:r>
            <a:endParaRPr lang="sv-SE" dirty="0">
              <a:solidFill>
                <a:schemeClr val="bg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sv-SE" dirty="0" smtClean="0"/>
              <a:t>Systemarkitektur</a:t>
            </a:r>
            <a:br>
              <a:rPr lang="sv-SE" dirty="0" smtClean="0"/>
            </a:br>
            <a:r>
              <a:rPr lang="sv-SE" dirty="0" smtClean="0"/>
              <a:t>	-Java</a:t>
            </a:r>
          </a:p>
        </p:txBody>
      </p:sp>
      <p:graphicFrame>
        <p:nvGraphicFramePr>
          <p:cNvPr id="7" name="Platshållare för innehåll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Platshållare för innehåll 3"/>
          <p:cNvGraphicFramePr>
            <a:graphicFrameLocks/>
          </p:cNvGraphicFramePr>
          <p:nvPr/>
        </p:nvGraphicFramePr>
        <p:xfrm>
          <a:off x="1214414" y="2177480"/>
          <a:ext cx="684076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textruta 4"/>
          <p:cNvSpPr txBox="1">
            <a:spLocks noChangeArrowheads="1"/>
          </p:cNvSpPr>
          <p:nvPr/>
        </p:nvSpPr>
        <p:spPr bwMode="auto">
          <a:xfrm>
            <a:off x="642910" y="2714620"/>
            <a:ext cx="194732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dirty="0">
                <a:solidFill>
                  <a:schemeClr val="bg1"/>
                </a:solidFill>
                <a:latin typeface="Calibri" pitchFamily="34" charset="0"/>
              </a:rPr>
              <a:t>Javametod/-</a:t>
            </a:r>
            <a:r>
              <a:rPr lang="sv-SE" dirty="0" smtClean="0">
                <a:solidFill>
                  <a:schemeClr val="bg1"/>
                </a:solidFill>
                <a:latin typeface="Calibri" pitchFamily="34" charset="0"/>
              </a:rPr>
              <a:t>objekt</a:t>
            </a:r>
            <a:endParaRPr lang="sv-SE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textruta 9"/>
          <p:cNvSpPr txBox="1"/>
          <p:nvPr/>
        </p:nvSpPr>
        <p:spPr>
          <a:xfrm>
            <a:off x="642910" y="3146420"/>
            <a:ext cx="958850" cy="369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>
                <a:solidFill>
                  <a:schemeClr val="bg1"/>
                </a:solidFill>
                <a:latin typeface="+mn-lt"/>
                <a:cs typeface="+mn-cs"/>
              </a:rPr>
              <a:t>Javatråd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Introduktion - Bakgrund</a:t>
            </a:r>
            <a:endParaRPr lang="sv-SE" dirty="0"/>
          </a:p>
        </p:txBody>
      </p:sp>
      <p:pic>
        <p:nvPicPr>
          <p:cNvPr id="9" name="Dire Straits - Money For Nothing.mp3">
            <a:hlinkClick r:id="" action="ppaction://media"/>
          </p:cNvPr>
          <p:cNvPicPr>
            <a:picLocks noGrp="1" noRot="1" noChangeAspect="1"/>
          </p:cNvPicPr>
          <p:nvPr>
            <p:ph idx="1"/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572528" y="6553200"/>
            <a:ext cx="304800" cy="304800"/>
          </a:xfrm>
          <a:prstGeom prst="rect">
            <a:avLst/>
          </a:prstGeom>
        </p:spPr>
      </p:pic>
      <p:pic>
        <p:nvPicPr>
          <p:cNvPr id="1028" name="Picture 4" descr="http://www.itu.dk/~panic/projects/queu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5984" y="2500306"/>
            <a:ext cx="4214842" cy="28087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4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5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sv-SE" dirty="0" smtClean="0"/>
              <a:t>Systemarkitektur</a:t>
            </a:r>
            <a:br>
              <a:rPr lang="sv-SE" dirty="0" smtClean="0"/>
            </a:br>
            <a:r>
              <a:rPr lang="sv-SE" dirty="0" smtClean="0"/>
              <a:t>	-Java</a:t>
            </a:r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</p:nvPr>
        </p:nvGraphicFramePr>
        <p:xfrm>
          <a:off x="200518" y="178884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Platshållare för innehåll 6"/>
          <p:cNvGraphicFramePr>
            <a:graphicFrameLocks/>
          </p:cNvGraphicFramePr>
          <p:nvPr/>
        </p:nvGraphicFramePr>
        <p:xfrm>
          <a:off x="200518" y="178884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" name="textruta 4"/>
          <p:cNvSpPr txBox="1">
            <a:spLocks noChangeArrowheads="1"/>
          </p:cNvSpPr>
          <p:nvPr/>
        </p:nvSpPr>
        <p:spPr bwMode="auto">
          <a:xfrm>
            <a:off x="214282" y="2571744"/>
            <a:ext cx="194732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dirty="0">
                <a:solidFill>
                  <a:schemeClr val="bg1"/>
                </a:solidFill>
                <a:latin typeface="Calibri" pitchFamily="34" charset="0"/>
              </a:rPr>
              <a:t>Javametod/-</a:t>
            </a:r>
            <a:r>
              <a:rPr lang="sv-SE" dirty="0" smtClean="0">
                <a:solidFill>
                  <a:schemeClr val="bg1"/>
                </a:solidFill>
                <a:latin typeface="Calibri" pitchFamily="34" charset="0"/>
              </a:rPr>
              <a:t>objekt</a:t>
            </a:r>
            <a:endParaRPr lang="sv-SE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textruta 7"/>
          <p:cNvSpPr txBox="1"/>
          <p:nvPr/>
        </p:nvSpPr>
        <p:spPr>
          <a:xfrm>
            <a:off x="214282" y="3003544"/>
            <a:ext cx="958850" cy="369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>
                <a:solidFill>
                  <a:schemeClr val="bg1"/>
                </a:solidFill>
                <a:latin typeface="+mn-lt"/>
                <a:cs typeface="+mn-cs"/>
              </a:rPr>
              <a:t>Javatråd</a:t>
            </a:r>
          </a:p>
        </p:txBody>
      </p:sp>
      <p:graphicFrame>
        <p:nvGraphicFramePr>
          <p:cNvPr id="19" name="Platshållare för innehåll 3"/>
          <p:cNvGraphicFramePr>
            <a:graphicFrameLocks/>
          </p:cNvGraphicFramePr>
          <p:nvPr/>
        </p:nvGraphicFramePr>
        <p:xfrm>
          <a:off x="642910" y="1500174"/>
          <a:ext cx="7848872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sv-SE" dirty="0" smtClean="0"/>
              <a:t>Systemarkitektur</a:t>
            </a:r>
            <a:br>
              <a:rPr lang="sv-SE" dirty="0" smtClean="0"/>
            </a:br>
            <a:r>
              <a:rPr lang="sv-SE" dirty="0" smtClean="0"/>
              <a:t>	-Java</a:t>
            </a:r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Platshållare för innehåll 3"/>
          <p:cNvGraphicFramePr>
            <a:graphicFrameLocks/>
          </p:cNvGraphicFramePr>
          <p:nvPr/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6" name="Platshållare för innehåll 6"/>
          <p:cNvGraphicFramePr>
            <a:graphicFrameLocks/>
          </p:cNvGraphicFramePr>
          <p:nvPr/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7" name="textruta 4"/>
          <p:cNvSpPr txBox="1">
            <a:spLocks noChangeArrowheads="1"/>
          </p:cNvSpPr>
          <p:nvPr/>
        </p:nvSpPr>
        <p:spPr bwMode="auto">
          <a:xfrm>
            <a:off x="357158" y="2571744"/>
            <a:ext cx="2071702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dirty="0">
                <a:solidFill>
                  <a:schemeClr val="bg1"/>
                </a:solidFill>
                <a:latin typeface="Calibri" pitchFamily="34" charset="0"/>
              </a:rPr>
              <a:t>Javametod/-</a:t>
            </a:r>
            <a:r>
              <a:rPr lang="sv-SE" dirty="0" smtClean="0">
                <a:solidFill>
                  <a:schemeClr val="bg1"/>
                </a:solidFill>
                <a:latin typeface="Calibri" pitchFamily="34" charset="0"/>
              </a:rPr>
              <a:t>objekt</a:t>
            </a:r>
            <a:endParaRPr lang="sv-SE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textruta 7"/>
          <p:cNvSpPr txBox="1"/>
          <p:nvPr/>
        </p:nvSpPr>
        <p:spPr>
          <a:xfrm>
            <a:off x="357158" y="3003544"/>
            <a:ext cx="958850" cy="369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>
                <a:solidFill>
                  <a:schemeClr val="bg1"/>
                </a:solidFill>
                <a:latin typeface="+mn-lt"/>
                <a:cs typeface="+mn-cs"/>
              </a:rPr>
              <a:t>Javatråd</a:t>
            </a:r>
          </a:p>
        </p:txBody>
      </p:sp>
      <p:graphicFrame>
        <p:nvGraphicFramePr>
          <p:cNvPr id="9" name="Platshållare för innehåll 3"/>
          <p:cNvGraphicFramePr>
            <a:graphicFrameLocks/>
          </p:cNvGraphicFramePr>
          <p:nvPr/>
        </p:nvGraphicFramePr>
        <p:xfrm>
          <a:off x="714348" y="2143116"/>
          <a:ext cx="7848872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ubrik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7316788" cy="10477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sv-SE" dirty="0" smtClean="0"/>
              <a:t>Systemarkitektur</a:t>
            </a:r>
            <a:br>
              <a:rPr lang="sv-SE" dirty="0" smtClean="0"/>
            </a:br>
            <a:r>
              <a:rPr lang="sv-SE" dirty="0" smtClean="0"/>
              <a:t>	-Java</a:t>
            </a:r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</p:nvPr>
        </p:nvGraphicFramePr>
        <p:xfrm>
          <a:off x="214282" y="1928802"/>
          <a:ext cx="7317257" cy="415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Platshållare för innehåll 3"/>
          <p:cNvGraphicFramePr>
            <a:graphicFrameLocks/>
          </p:cNvGraphicFramePr>
          <p:nvPr/>
        </p:nvGraphicFramePr>
        <p:xfrm>
          <a:off x="214282" y="1928802"/>
          <a:ext cx="7317257" cy="415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6" name="Platshållare för innehåll 3"/>
          <p:cNvGraphicFramePr>
            <a:graphicFrameLocks/>
          </p:cNvGraphicFramePr>
          <p:nvPr/>
        </p:nvGraphicFramePr>
        <p:xfrm>
          <a:off x="296634" y="1813385"/>
          <a:ext cx="7317257" cy="415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7" name="Platshållare för innehåll 6"/>
          <p:cNvGraphicFramePr>
            <a:graphicFrameLocks/>
          </p:cNvGraphicFramePr>
          <p:nvPr/>
        </p:nvGraphicFramePr>
        <p:xfrm>
          <a:off x="440650" y="2317441"/>
          <a:ext cx="7317257" cy="415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8" name="textruta 4"/>
          <p:cNvSpPr txBox="1">
            <a:spLocks noChangeArrowheads="1"/>
          </p:cNvSpPr>
          <p:nvPr/>
        </p:nvSpPr>
        <p:spPr bwMode="auto">
          <a:xfrm>
            <a:off x="428596" y="2643182"/>
            <a:ext cx="1223963" cy="3698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sv-SE" dirty="0">
                <a:solidFill>
                  <a:schemeClr val="bg1"/>
                </a:solidFill>
                <a:latin typeface="Calibri" pitchFamily="34" charset="0"/>
              </a:rPr>
              <a:t>Javametod</a:t>
            </a:r>
          </a:p>
        </p:txBody>
      </p:sp>
      <p:sp>
        <p:nvSpPr>
          <p:cNvPr id="9" name="textruta 8"/>
          <p:cNvSpPr txBox="1"/>
          <p:nvPr/>
        </p:nvSpPr>
        <p:spPr>
          <a:xfrm>
            <a:off x="428596" y="3074982"/>
            <a:ext cx="1008063" cy="369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>
                <a:solidFill>
                  <a:schemeClr val="bg1"/>
                </a:solidFill>
                <a:latin typeface="+mn-lt"/>
                <a:cs typeface="+mn-cs"/>
              </a:rPr>
              <a:t>Javatråd</a:t>
            </a:r>
          </a:p>
        </p:txBody>
      </p:sp>
      <p:graphicFrame>
        <p:nvGraphicFramePr>
          <p:cNvPr id="10" name="Platshållare för innehåll 3"/>
          <p:cNvGraphicFramePr>
            <a:graphicFrameLocks/>
          </p:cNvGraphicFramePr>
          <p:nvPr/>
        </p:nvGraphicFramePr>
        <p:xfrm>
          <a:off x="656674" y="2389449"/>
          <a:ext cx="6978737" cy="4689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14" name="Vänster 13"/>
          <p:cNvSpPr/>
          <p:nvPr/>
        </p:nvSpPr>
        <p:spPr>
          <a:xfrm>
            <a:off x="7137370" y="5629264"/>
            <a:ext cx="2006630" cy="79216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sz="1600" dirty="0" err="1"/>
              <a:t>pong</a:t>
            </a:r>
            <a:r>
              <a:rPr lang="sv-SE" sz="1600" dirty="0"/>
              <a:t> från Erlang</a:t>
            </a:r>
          </a:p>
        </p:txBody>
      </p:sp>
      <p:sp>
        <p:nvSpPr>
          <p:cNvPr id="15" name="Höger 14"/>
          <p:cNvSpPr/>
          <p:nvPr/>
        </p:nvSpPr>
        <p:spPr>
          <a:xfrm>
            <a:off x="7273895" y="5053001"/>
            <a:ext cx="1870105" cy="8604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ping</a:t>
            </a:r>
            <a:r>
              <a:rPr lang="sv-S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till Erlang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sv-SE" dirty="0" smtClean="0"/>
              <a:t>Systemarkitektur</a:t>
            </a:r>
            <a:br>
              <a:rPr lang="sv-SE" dirty="0" smtClean="0"/>
            </a:br>
            <a:r>
              <a:rPr lang="sv-SE" dirty="0" smtClean="0"/>
              <a:t>	-Java</a:t>
            </a:r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Platshållare för innehåll 3"/>
          <p:cNvGraphicFramePr>
            <a:graphicFrameLocks/>
          </p:cNvGraphicFramePr>
          <p:nvPr/>
        </p:nvGraphicFramePr>
        <p:xfrm>
          <a:off x="457200" y="1600201"/>
          <a:ext cx="7317257" cy="415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6" name="Platshållare för innehåll 3"/>
          <p:cNvGraphicFramePr>
            <a:graphicFrameLocks/>
          </p:cNvGraphicFramePr>
          <p:nvPr/>
        </p:nvGraphicFramePr>
        <p:xfrm>
          <a:off x="457200" y="1600201"/>
          <a:ext cx="7317257" cy="415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7" name="Platshållare för innehåll 3"/>
          <p:cNvGraphicFramePr>
            <a:graphicFrameLocks/>
          </p:cNvGraphicFramePr>
          <p:nvPr/>
        </p:nvGraphicFramePr>
        <p:xfrm>
          <a:off x="539552" y="1484784"/>
          <a:ext cx="7317257" cy="415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8" name="Platshållare för innehåll 6"/>
          <p:cNvGraphicFramePr>
            <a:graphicFrameLocks/>
          </p:cNvGraphicFramePr>
          <p:nvPr/>
        </p:nvGraphicFramePr>
        <p:xfrm>
          <a:off x="498324" y="2428298"/>
          <a:ext cx="7317257" cy="415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9" name="textruta 4"/>
          <p:cNvSpPr txBox="1">
            <a:spLocks noChangeArrowheads="1"/>
          </p:cNvSpPr>
          <p:nvPr/>
        </p:nvSpPr>
        <p:spPr bwMode="auto">
          <a:xfrm>
            <a:off x="428596" y="2857496"/>
            <a:ext cx="2071702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dirty="0">
                <a:solidFill>
                  <a:schemeClr val="bg1"/>
                </a:solidFill>
                <a:latin typeface="Calibri" pitchFamily="34" charset="0"/>
              </a:rPr>
              <a:t>Javametod/-</a:t>
            </a:r>
            <a:r>
              <a:rPr lang="sv-SE" dirty="0" smtClean="0">
                <a:solidFill>
                  <a:schemeClr val="bg1"/>
                </a:solidFill>
                <a:latin typeface="Calibri" pitchFamily="34" charset="0"/>
              </a:rPr>
              <a:t>objekt</a:t>
            </a:r>
            <a:endParaRPr lang="sv-SE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textruta 9"/>
          <p:cNvSpPr txBox="1"/>
          <p:nvPr/>
        </p:nvSpPr>
        <p:spPr>
          <a:xfrm>
            <a:off x="425944" y="3285852"/>
            <a:ext cx="1008063" cy="369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>
                <a:solidFill>
                  <a:schemeClr val="bg1"/>
                </a:solidFill>
                <a:latin typeface="+mn-lt"/>
                <a:cs typeface="+mn-cs"/>
              </a:rPr>
              <a:t>Javatråd</a:t>
            </a:r>
          </a:p>
        </p:txBody>
      </p:sp>
      <p:graphicFrame>
        <p:nvGraphicFramePr>
          <p:cNvPr id="11" name="Platshållare för innehåll 3"/>
          <p:cNvGraphicFramePr>
            <a:graphicFrameLocks/>
          </p:cNvGraphicFramePr>
          <p:nvPr/>
        </p:nvGraphicFramePr>
        <p:xfrm>
          <a:off x="714348" y="2500306"/>
          <a:ext cx="6978737" cy="4689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2" name="Vänster 11"/>
          <p:cNvSpPr/>
          <p:nvPr/>
        </p:nvSpPr>
        <p:spPr>
          <a:xfrm>
            <a:off x="7195044" y="5740121"/>
            <a:ext cx="1763712" cy="79216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sz="1600" dirty="0" err="1"/>
              <a:t>ping</a:t>
            </a:r>
            <a:r>
              <a:rPr lang="sv-SE" sz="1600" dirty="0"/>
              <a:t> från Erlang</a:t>
            </a:r>
          </a:p>
        </p:txBody>
      </p:sp>
      <p:sp>
        <p:nvSpPr>
          <p:cNvPr id="13" name="Höger 12"/>
          <p:cNvSpPr/>
          <p:nvPr/>
        </p:nvSpPr>
        <p:spPr>
          <a:xfrm>
            <a:off x="7331569" y="5163858"/>
            <a:ext cx="1812431" cy="8604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ping</a:t>
            </a:r>
            <a:r>
              <a:rPr lang="sv-S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till Erlang</a:t>
            </a:r>
          </a:p>
        </p:txBody>
      </p:sp>
      <p:sp>
        <p:nvSpPr>
          <p:cNvPr id="14" name="Explosion 1 13"/>
          <p:cNvSpPr/>
          <p:nvPr/>
        </p:nvSpPr>
        <p:spPr>
          <a:xfrm>
            <a:off x="7555406" y="5668683"/>
            <a:ext cx="1152525" cy="863600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15" name="Uppåtvinklad 14"/>
          <p:cNvSpPr/>
          <p:nvPr/>
        </p:nvSpPr>
        <p:spPr>
          <a:xfrm rot="16200000">
            <a:off x="4926506" y="3904971"/>
            <a:ext cx="1944687" cy="1150938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6" name="textruta 15"/>
          <p:cNvSpPr txBox="1"/>
          <p:nvPr/>
        </p:nvSpPr>
        <p:spPr>
          <a:xfrm>
            <a:off x="6474319" y="3147733"/>
            <a:ext cx="2493962" cy="7386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1050" dirty="0"/>
              <a:t>Om Connection check inte får tillbaka pong från Erlang så skickar den </a:t>
            </a:r>
            <a:r>
              <a:rPr lang="sv-SE" sz="1050" dirty="0" smtClean="0"/>
              <a:t>SimulationMain att uppkopplingen tappats</a:t>
            </a:r>
            <a:endParaRPr lang="sv-SE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sv-SE" dirty="0" smtClean="0"/>
              <a:t>Systemarkitektur</a:t>
            </a:r>
            <a:br>
              <a:rPr lang="sv-SE" dirty="0" smtClean="0"/>
            </a:br>
            <a:r>
              <a:rPr lang="sv-SE" dirty="0" smtClean="0"/>
              <a:t>	-Java</a:t>
            </a:r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Platshållare för innehåll 3"/>
          <p:cNvGraphicFramePr>
            <a:graphicFrameLocks/>
          </p:cNvGraphicFramePr>
          <p:nvPr/>
        </p:nvGraphicFramePr>
        <p:xfrm>
          <a:off x="457200" y="1600201"/>
          <a:ext cx="7317257" cy="415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6" name="Platshållare för innehåll 3"/>
          <p:cNvGraphicFramePr>
            <a:graphicFrameLocks/>
          </p:cNvGraphicFramePr>
          <p:nvPr/>
        </p:nvGraphicFramePr>
        <p:xfrm>
          <a:off x="457200" y="1600201"/>
          <a:ext cx="7317257" cy="415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7" name="Platshållare för innehåll 3"/>
          <p:cNvGraphicFramePr>
            <a:graphicFrameLocks/>
          </p:cNvGraphicFramePr>
          <p:nvPr/>
        </p:nvGraphicFramePr>
        <p:xfrm>
          <a:off x="539552" y="1484784"/>
          <a:ext cx="7317257" cy="415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8" name="Platshållare för innehåll 6"/>
          <p:cNvGraphicFramePr>
            <a:graphicFrameLocks/>
          </p:cNvGraphicFramePr>
          <p:nvPr/>
        </p:nvGraphicFramePr>
        <p:xfrm>
          <a:off x="683568" y="1988840"/>
          <a:ext cx="7317257" cy="415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9" name="textruta 4"/>
          <p:cNvSpPr txBox="1">
            <a:spLocks noChangeArrowheads="1"/>
          </p:cNvSpPr>
          <p:nvPr/>
        </p:nvSpPr>
        <p:spPr bwMode="auto">
          <a:xfrm>
            <a:off x="571472" y="2786058"/>
            <a:ext cx="2000264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dirty="0">
                <a:solidFill>
                  <a:schemeClr val="bg1"/>
                </a:solidFill>
                <a:latin typeface="Calibri" pitchFamily="34" charset="0"/>
              </a:rPr>
              <a:t>Javametod/-</a:t>
            </a:r>
            <a:r>
              <a:rPr lang="sv-SE" dirty="0" smtClean="0">
                <a:solidFill>
                  <a:schemeClr val="bg1"/>
                </a:solidFill>
                <a:latin typeface="Calibri" pitchFamily="34" charset="0"/>
              </a:rPr>
              <a:t>objekt</a:t>
            </a:r>
            <a:endParaRPr lang="sv-SE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textruta 9"/>
          <p:cNvSpPr txBox="1"/>
          <p:nvPr/>
        </p:nvSpPr>
        <p:spPr>
          <a:xfrm>
            <a:off x="571472" y="3217858"/>
            <a:ext cx="1008063" cy="369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>
                <a:solidFill>
                  <a:schemeClr val="bg1"/>
                </a:solidFill>
                <a:latin typeface="+mn-lt"/>
                <a:cs typeface="+mn-cs"/>
              </a:rPr>
              <a:t>Javatråd</a:t>
            </a:r>
          </a:p>
        </p:txBody>
      </p:sp>
      <p:graphicFrame>
        <p:nvGraphicFramePr>
          <p:cNvPr id="11" name="Platshållare för innehåll 3"/>
          <p:cNvGraphicFramePr>
            <a:graphicFrameLocks/>
          </p:cNvGraphicFramePr>
          <p:nvPr/>
        </p:nvGraphicFramePr>
        <p:xfrm>
          <a:off x="928662" y="2786058"/>
          <a:ext cx="6978737" cy="4689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2" name="Vänster 11"/>
          <p:cNvSpPr/>
          <p:nvPr/>
        </p:nvSpPr>
        <p:spPr>
          <a:xfrm>
            <a:off x="7497770" y="6018214"/>
            <a:ext cx="1062038" cy="32861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 sz="1600" dirty="0"/>
          </a:p>
        </p:txBody>
      </p:sp>
      <p:sp>
        <p:nvSpPr>
          <p:cNvPr id="13" name="Höger 12"/>
          <p:cNvSpPr/>
          <p:nvPr/>
        </p:nvSpPr>
        <p:spPr>
          <a:xfrm>
            <a:off x="7588258" y="5659439"/>
            <a:ext cx="992187" cy="35401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Uppåtvinklad 13"/>
          <p:cNvSpPr/>
          <p:nvPr/>
        </p:nvSpPr>
        <p:spPr>
          <a:xfrm rot="16200000">
            <a:off x="5068100" y="4147346"/>
            <a:ext cx="1944687" cy="1222375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sv-SE" dirty="0" smtClean="0"/>
              <a:t>Systemarkitektur</a:t>
            </a:r>
            <a:br>
              <a:rPr lang="sv-SE" dirty="0" smtClean="0"/>
            </a:br>
            <a:r>
              <a:rPr lang="sv-SE" dirty="0" smtClean="0"/>
              <a:t>	-Java</a:t>
            </a:r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Platshållare för innehåll 3"/>
          <p:cNvGraphicFramePr>
            <a:graphicFrameLocks/>
          </p:cNvGraphicFramePr>
          <p:nvPr/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6" name="Platshållare för innehåll 3"/>
          <p:cNvGraphicFramePr>
            <a:graphicFrameLocks/>
          </p:cNvGraphicFramePr>
          <p:nvPr/>
        </p:nvGraphicFramePr>
        <p:xfrm>
          <a:off x="457200" y="1600201"/>
          <a:ext cx="7317257" cy="415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7" name="Platshållare för innehåll 3"/>
          <p:cNvGraphicFramePr>
            <a:graphicFrameLocks/>
          </p:cNvGraphicFramePr>
          <p:nvPr/>
        </p:nvGraphicFramePr>
        <p:xfrm>
          <a:off x="457200" y="1600201"/>
          <a:ext cx="7317257" cy="415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8" name="Platshållare för innehåll 3"/>
          <p:cNvGraphicFramePr>
            <a:graphicFrameLocks/>
          </p:cNvGraphicFramePr>
          <p:nvPr/>
        </p:nvGraphicFramePr>
        <p:xfrm>
          <a:off x="539552" y="1484784"/>
          <a:ext cx="7317257" cy="415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9" name="Platshållare för innehåll 6"/>
          <p:cNvGraphicFramePr>
            <a:graphicFrameLocks/>
          </p:cNvGraphicFramePr>
          <p:nvPr/>
        </p:nvGraphicFramePr>
        <p:xfrm>
          <a:off x="683568" y="1988840"/>
          <a:ext cx="7317257" cy="415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0" name="textruta 4"/>
          <p:cNvSpPr txBox="1">
            <a:spLocks noChangeArrowheads="1"/>
          </p:cNvSpPr>
          <p:nvPr/>
        </p:nvSpPr>
        <p:spPr bwMode="auto">
          <a:xfrm>
            <a:off x="571472" y="2500306"/>
            <a:ext cx="2000264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dirty="0">
                <a:solidFill>
                  <a:schemeClr val="bg1"/>
                </a:solidFill>
                <a:latin typeface="Calibri" pitchFamily="34" charset="0"/>
              </a:rPr>
              <a:t>Javametod/-</a:t>
            </a:r>
            <a:r>
              <a:rPr lang="sv-SE" dirty="0" smtClean="0">
                <a:solidFill>
                  <a:schemeClr val="bg1"/>
                </a:solidFill>
                <a:latin typeface="Calibri" pitchFamily="34" charset="0"/>
              </a:rPr>
              <a:t>objekt</a:t>
            </a:r>
            <a:endParaRPr lang="sv-SE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ruta 10"/>
          <p:cNvSpPr txBox="1"/>
          <p:nvPr/>
        </p:nvSpPr>
        <p:spPr>
          <a:xfrm>
            <a:off x="571472" y="2932106"/>
            <a:ext cx="1008063" cy="369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>
                <a:solidFill>
                  <a:schemeClr val="bg1"/>
                </a:solidFill>
                <a:latin typeface="+mn-lt"/>
                <a:cs typeface="+mn-cs"/>
              </a:rPr>
              <a:t>Javatråd</a:t>
            </a:r>
          </a:p>
        </p:txBody>
      </p:sp>
      <p:graphicFrame>
        <p:nvGraphicFramePr>
          <p:cNvPr id="12" name="Platshållare för innehåll 3"/>
          <p:cNvGraphicFramePr>
            <a:graphicFrameLocks/>
          </p:cNvGraphicFramePr>
          <p:nvPr/>
        </p:nvGraphicFramePr>
        <p:xfrm>
          <a:off x="899592" y="2060848"/>
          <a:ext cx="6978737" cy="4689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6" r:lo="rId27" r:qs="rId28" r:cs="rId29"/>
          </a:graphicData>
        </a:graphic>
      </p:graphicFrame>
      <p:sp>
        <p:nvSpPr>
          <p:cNvPr id="13" name="Vänster 12"/>
          <p:cNvSpPr/>
          <p:nvPr/>
        </p:nvSpPr>
        <p:spPr>
          <a:xfrm>
            <a:off x="7053280" y="5287973"/>
            <a:ext cx="1062038" cy="32861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 sz="1600" dirty="0"/>
          </a:p>
        </p:txBody>
      </p:sp>
      <p:sp>
        <p:nvSpPr>
          <p:cNvPr id="14" name="Höger 13"/>
          <p:cNvSpPr/>
          <p:nvPr/>
        </p:nvSpPr>
        <p:spPr>
          <a:xfrm>
            <a:off x="7143768" y="4929198"/>
            <a:ext cx="992187" cy="35401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Vänster 14"/>
          <p:cNvSpPr/>
          <p:nvPr/>
        </p:nvSpPr>
        <p:spPr>
          <a:xfrm rot="10800000">
            <a:off x="268288" y="6308725"/>
            <a:ext cx="1062037" cy="328613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 sz="1600" dirty="0"/>
          </a:p>
        </p:txBody>
      </p:sp>
      <p:sp>
        <p:nvSpPr>
          <p:cNvPr id="16" name="Höger 15"/>
          <p:cNvSpPr/>
          <p:nvPr/>
        </p:nvSpPr>
        <p:spPr>
          <a:xfrm rot="10800000">
            <a:off x="179388" y="5949950"/>
            <a:ext cx="992187" cy="35401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Uppåtvinklad 16"/>
          <p:cNvSpPr/>
          <p:nvPr/>
        </p:nvSpPr>
        <p:spPr>
          <a:xfrm rot="16200000">
            <a:off x="4889505" y="3325809"/>
            <a:ext cx="2087564" cy="1150938"/>
          </a:xfrm>
          <a:prstGeom prst="bentUpArrow">
            <a:avLst>
              <a:gd name="adj1" fmla="val 25000"/>
              <a:gd name="adj2" fmla="val 22555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sv-SE" dirty="0" smtClean="0"/>
              <a:t>Systemarkitektur</a:t>
            </a:r>
            <a:br>
              <a:rPr lang="sv-SE" dirty="0" smtClean="0"/>
            </a:br>
            <a:r>
              <a:rPr lang="sv-SE" dirty="0" smtClean="0"/>
              <a:t>	-Java</a:t>
            </a:r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Platshållare för innehåll 3"/>
          <p:cNvGraphicFramePr>
            <a:graphicFrameLocks/>
          </p:cNvGraphicFramePr>
          <p:nvPr/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6" name="Platshållare för innehåll 3"/>
          <p:cNvGraphicFramePr>
            <a:graphicFrameLocks/>
          </p:cNvGraphicFramePr>
          <p:nvPr/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7" name="Platshållare för innehåll 3"/>
          <p:cNvGraphicFramePr>
            <a:graphicFrameLocks/>
          </p:cNvGraphicFramePr>
          <p:nvPr/>
        </p:nvGraphicFramePr>
        <p:xfrm>
          <a:off x="457200" y="1600201"/>
          <a:ext cx="7317257" cy="415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8" name="Platshållare för innehåll 3"/>
          <p:cNvGraphicFramePr>
            <a:graphicFrameLocks/>
          </p:cNvGraphicFramePr>
          <p:nvPr/>
        </p:nvGraphicFramePr>
        <p:xfrm>
          <a:off x="457200" y="1600201"/>
          <a:ext cx="7317257" cy="415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9" name="Platshållare för innehåll 3"/>
          <p:cNvGraphicFramePr>
            <a:graphicFrameLocks/>
          </p:cNvGraphicFramePr>
          <p:nvPr/>
        </p:nvGraphicFramePr>
        <p:xfrm>
          <a:off x="539552" y="1484784"/>
          <a:ext cx="7317257" cy="415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0" name="Platshållare för innehåll 6"/>
          <p:cNvGraphicFramePr>
            <a:graphicFrameLocks/>
          </p:cNvGraphicFramePr>
          <p:nvPr/>
        </p:nvGraphicFramePr>
        <p:xfrm>
          <a:off x="683568" y="1988840"/>
          <a:ext cx="7317257" cy="415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6" r:lo="rId27" r:qs="rId28" r:cs="rId29"/>
          </a:graphicData>
        </a:graphic>
      </p:graphicFrame>
      <p:sp>
        <p:nvSpPr>
          <p:cNvPr id="11" name="textruta 4"/>
          <p:cNvSpPr txBox="1">
            <a:spLocks noChangeArrowheads="1"/>
          </p:cNvSpPr>
          <p:nvPr/>
        </p:nvSpPr>
        <p:spPr bwMode="auto">
          <a:xfrm>
            <a:off x="285720" y="2643182"/>
            <a:ext cx="2016125" cy="3698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sv-SE" dirty="0">
                <a:solidFill>
                  <a:schemeClr val="bg1"/>
                </a:solidFill>
                <a:latin typeface="Calibri" pitchFamily="34" charset="0"/>
              </a:rPr>
              <a:t>Javametod/-objekt</a:t>
            </a:r>
          </a:p>
        </p:txBody>
      </p:sp>
      <p:sp>
        <p:nvSpPr>
          <p:cNvPr id="12" name="textruta 11"/>
          <p:cNvSpPr txBox="1"/>
          <p:nvPr/>
        </p:nvSpPr>
        <p:spPr>
          <a:xfrm>
            <a:off x="285720" y="3074982"/>
            <a:ext cx="1008063" cy="369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>
                <a:solidFill>
                  <a:schemeClr val="bg1"/>
                </a:solidFill>
                <a:latin typeface="+mn-lt"/>
                <a:cs typeface="+mn-cs"/>
              </a:rPr>
              <a:t>Javatråd</a:t>
            </a:r>
          </a:p>
        </p:txBody>
      </p:sp>
      <p:graphicFrame>
        <p:nvGraphicFramePr>
          <p:cNvPr id="13" name="Platshållare för innehåll 3"/>
          <p:cNvGraphicFramePr>
            <a:graphicFrameLocks/>
          </p:cNvGraphicFramePr>
          <p:nvPr/>
        </p:nvGraphicFramePr>
        <p:xfrm>
          <a:off x="857224" y="2214554"/>
          <a:ext cx="7920880" cy="4977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0" r:lo="rId31" r:qs="rId32" r:cs="rId33"/>
          </a:graphicData>
        </a:graphic>
      </p:graphicFrame>
      <p:sp>
        <p:nvSpPr>
          <p:cNvPr id="14" name="Vänster 13"/>
          <p:cNvSpPr/>
          <p:nvPr/>
        </p:nvSpPr>
        <p:spPr>
          <a:xfrm>
            <a:off x="7196156" y="5788039"/>
            <a:ext cx="1062038" cy="32861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 sz="1600" dirty="0"/>
          </a:p>
        </p:txBody>
      </p:sp>
      <p:sp>
        <p:nvSpPr>
          <p:cNvPr id="15" name="Höger 14"/>
          <p:cNvSpPr/>
          <p:nvPr/>
        </p:nvSpPr>
        <p:spPr>
          <a:xfrm>
            <a:off x="7286644" y="5429264"/>
            <a:ext cx="992187" cy="35401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Vänster 15"/>
          <p:cNvSpPr/>
          <p:nvPr/>
        </p:nvSpPr>
        <p:spPr>
          <a:xfrm rot="10800000">
            <a:off x="1000100" y="6286520"/>
            <a:ext cx="1062037" cy="327025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 sz="1600" dirty="0"/>
          </a:p>
        </p:txBody>
      </p:sp>
      <p:sp>
        <p:nvSpPr>
          <p:cNvPr id="17" name="Höger 16"/>
          <p:cNvSpPr/>
          <p:nvPr/>
        </p:nvSpPr>
        <p:spPr>
          <a:xfrm rot="10800000">
            <a:off x="911200" y="5926158"/>
            <a:ext cx="992187" cy="35401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Rak 21"/>
          <p:cNvCxnSpPr/>
          <p:nvPr/>
        </p:nvCxnSpPr>
        <p:spPr>
          <a:xfrm rot="5400000">
            <a:off x="2708662" y="5505858"/>
            <a:ext cx="1011238" cy="79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Uppåtvinklad 26"/>
          <p:cNvSpPr/>
          <p:nvPr/>
        </p:nvSpPr>
        <p:spPr>
          <a:xfrm rot="16200000">
            <a:off x="5032383" y="4040187"/>
            <a:ext cx="1944687" cy="865188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Planering och organisering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Planering och organisering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v-SE" dirty="0" smtClean="0"/>
          </a:p>
          <a:p>
            <a:r>
              <a:rPr lang="sv-SE" dirty="0" smtClean="0"/>
              <a:t>Suttit tillsammans i grupp</a:t>
            </a:r>
          </a:p>
          <a:p>
            <a:pPr lvl="1"/>
            <a:r>
              <a:rPr lang="sv-SE" dirty="0" smtClean="0"/>
              <a:t>Snabb feedback på arbetet</a:t>
            </a:r>
          </a:p>
          <a:p>
            <a:pPr lvl="1"/>
            <a:r>
              <a:rPr lang="sv-SE" dirty="0" smtClean="0"/>
              <a:t>Kunna diskutera</a:t>
            </a:r>
          </a:p>
          <a:p>
            <a:pPr lvl="1"/>
            <a:r>
              <a:rPr lang="sv-SE" dirty="0" smtClean="0"/>
              <a:t>Planera</a:t>
            </a:r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 smtClean="0"/>
          </a:p>
        </p:txBody>
      </p:sp>
      <p:pic>
        <p:nvPicPr>
          <p:cNvPr id="1026" name="Picture 2" descr="C:\Users\Simon\Dropbox\MicroQ\Projektbilder\Presentation\meeting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4071942"/>
            <a:ext cx="3454968" cy="20939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Planering och organisering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  <a:p>
            <a:r>
              <a:rPr lang="sv-SE" sz="4700" dirty="0" smtClean="0"/>
              <a:t>Java</a:t>
            </a:r>
          </a:p>
          <a:p>
            <a:pPr lvl="1"/>
            <a:r>
              <a:rPr lang="sv-SE" dirty="0" smtClean="0"/>
              <a:t>Björn och Marcus</a:t>
            </a:r>
          </a:p>
          <a:p>
            <a:pPr lvl="2"/>
            <a:r>
              <a:rPr lang="sv-SE" dirty="0" smtClean="0"/>
              <a:t>GUI</a:t>
            </a:r>
          </a:p>
          <a:p>
            <a:pPr lvl="2"/>
            <a:r>
              <a:rPr lang="sv-SE" dirty="0" smtClean="0"/>
              <a:t>Resultatdata/mätningar</a:t>
            </a:r>
          </a:p>
          <a:p>
            <a:pPr lvl="2"/>
            <a:r>
              <a:rPr lang="sv-SE" dirty="0" smtClean="0"/>
              <a:t>Synkronisering och hantering av mikrokön</a:t>
            </a:r>
          </a:p>
          <a:p>
            <a:pPr lvl="1"/>
            <a:r>
              <a:rPr lang="sv-SE" dirty="0" smtClean="0"/>
              <a:t>Simon</a:t>
            </a:r>
          </a:p>
          <a:p>
            <a:pPr lvl="2"/>
            <a:r>
              <a:rPr lang="sv-SE" dirty="0" smtClean="0"/>
              <a:t>Kommunikation med Erlang</a:t>
            </a:r>
          </a:p>
          <a:p>
            <a:pPr lvl="2"/>
            <a:r>
              <a:rPr lang="sv-SE" dirty="0" smtClean="0"/>
              <a:t>Skapande och hantering av studentprocesser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Introduktion - Bakgrund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sv-SE" dirty="0" smtClean="0"/>
          </a:p>
          <a:p>
            <a:r>
              <a:rPr lang="sv-SE" dirty="0" smtClean="0"/>
              <a:t>Att stå i kö är tråkigt.</a:t>
            </a:r>
          </a:p>
          <a:p>
            <a:endParaRPr lang="sv-SE" dirty="0" smtClean="0"/>
          </a:p>
          <a:p>
            <a:r>
              <a:rPr lang="sv-SE" dirty="0" smtClean="0"/>
              <a:t>Att vänta på andra är tråkigt.</a:t>
            </a:r>
          </a:p>
          <a:p>
            <a:endParaRPr lang="sv-SE" dirty="0" smtClean="0"/>
          </a:p>
          <a:p>
            <a:r>
              <a:rPr lang="sv-SE" dirty="0" smtClean="0"/>
              <a:t>Att äta är kul.</a:t>
            </a:r>
          </a:p>
          <a:p>
            <a:endParaRPr lang="sv-SE" dirty="0" smtClean="0"/>
          </a:p>
          <a:p>
            <a:r>
              <a:rPr lang="sv-SE" dirty="0" smtClean="0"/>
              <a:t>Minimera tiden vi står i mikrokön!</a:t>
            </a:r>
          </a:p>
        </p:txBody>
      </p:sp>
      <p:pic>
        <p:nvPicPr>
          <p:cNvPr id="17410" name="Picture 2" descr="C:\Users\Simon\Dropbox\MicroQ\Projektbilder\Presentation\microwav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8" y="2500306"/>
            <a:ext cx="3508068" cy="2500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Planering och organisering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v-SE" dirty="0" smtClean="0"/>
          </a:p>
          <a:p>
            <a:r>
              <a:rPr lang="sv-SE" sz="5200" dirty="0" smtClean="0"/>
              <a:t>Erlang</a:t>
            </a:r>
          </a:p>
          <a:p>
            <a:pPr lvl="1"/>
            <a:r>
              <a:rPr lang="sv-SE" dirty="0" smtClean="0"/>
              <a:t>Simon</a:t>
            </a:r>
          </a:p>
          <a:p>
            <a:pPr lvl="2"/>
            <a:r>
              <a:rPr lang="sv-SE" dirty="0" smtClean="0"/>
              <a:t>Kommunikation med Java</a:t>
            </a:r>
          </a:p>
          <a:p>
            <a:pPr lvl="1"/>
            <a:r>
              <a:rPr lang="sv-SE" dirty="0" smtClean="0"/>
              <a:t>Nanna</a:t>
            </a:r>
          </a:p>
          <a:p>
            <a:pPr lvl="2"/>
            <a:r>
              <a:rPr lang="sv-SE" dirty="0" smtClean="0"/>
              <a:t>Hantering av tillståndsprocesser</a:t>
            </a:r>
            <a:br>
              <a:rPr lang="sv-SE" dirty="0" smtClean="0"/>
            </a:br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Planering och organisering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4000" dirty="0" smtClean="0"/>
              <a:t>Dokumentation, tester, repository</a:t>
            </a:r>
          </a:p>
          <a:p>
            <a:pPr lvl="1"/>
            <a:r>
              <a:rPr lang="sv-SE" dirty="0" smtClean="0"/>
              <a:t>Simon</a:t>
            </a:r>
          </a:p>
          <a:p>
            <a:pPr lvl="2"/>
            <a:r>
              <a:rPr lang="sv-SE" dirty="0" smtClean="0"/>
              <a:t>Javadoc, EDoc</a:t>
            </a:r>
          </a:p>
          <a:p>
            <a:pPr lvl="2"/>
            <a:r>
              <a:rPr lang="sv-SE" dirty="0" smtClean="0"/>
              <a:t>JUnit, (Eunit)</a:t>
            </a:r>
          </a:p>
          <a:p>
            <a:pPr lvl="2"/>
            <a:r>
              <a:rPr lang="sv-SE" dirty="0" smtClean="0"/>
              <a:t>GitHub</a:t>
            </a:r>
          </a:p>
          <a:p>
            <a:pPr lvl="1"/>
            <a:r>
              <a:rPr lang="sv-SE" dirty="0" smtClean="0"/>
              <a:t>Nanna</a:t>
            </a:r>
          </a:p>
          <a:p>
            <a:pPr lvl="2"/>
            <a:r>
              <a:rPr lang="sv-SE" dirty="0" smtClean="0"/>
              <a:t>Edoc</a:t>
            </a:r>
          </a:p>
          <a:p>
            <a:pPr lvl="2"/>
            <a:r>
              <a:rPr lang="sv-SE" dirty="0" smtClean="0"/>
              <a:t>Rapport</a:t>
            </a:r>
          </a:p>
          <a:p>
            <a:pPr lvl="2"/>
            <a:r>
              <a:rPr lang="sv-SE" dirty="0" smtClean="0"/>
              <a:t>GitHub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Diskussion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Concurrency och deadlocks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Diskussion</a:t>
            </a:r>
            <a:br>
              <a:rPr lang="sv-SE" dirty="0" smtClean="0"/>
            </a:br>
            <a:r>
              <a:rPr lang="sv-SE" dirty="0" smtClean="0"/>
              <a:t>	-concurrency, Java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Utnyttjar Javatrådar</a:t>
            </a:r>
          </a:p>
          <a:p>
            <a:endParaRPr lang="sv-SE" dirty="0" smtClean="0"/>
          </a:p>
          <a:p>
            <a:r>
              <a:rPr lang="sv-SE" dirty="0" smtClean="0"/>
              <a:t>GUI</a:t>
            </a:r>
          </a:p>
          <a:p>
            <a:r>
              <a:rPr lang="sv-SE" dirty="0" smtClean="0"/>
              <a:t>Simuleringen</a:t>
            </a:r>
          </a:p>
          <a:p>
            <a:r>
              <a:rPr lang="sv-SE" dirty="0" smtClean="0"/>
              <a:t>ConnectionCheck</a:t>
            </a:r>
          </a:p>
          <a:p>
            <a:r>
              <a:rPr lang="sv-SE" dirty="0" smtClean="0"/>
              <a:t>Studentspawnare</a:t>
            </a:r>
          </a:p>
          <a:p>
            <a:r>
              <a:rPr lang="sv-SE" dirty="0" smtClean="0"/>
              <a:t>Kommunikationstrådar</a:t>
            </a:r>
          </a:p>
          <a:p>
            <a:endParaRPr lang="sv-SE" dirty="0" smtClean="0"/>
          </a:p>
          <a:p>
            <a:r>
              <a:rPr lang="sv-SE" dirty="0" smtClean="0"/>
              <a:t>Till viss del även message passing</a:t>
            </a:r>
          </a:p>
          <a:p>
            <a:endParaRPr lang="sv-SE" dirty="0" smtClean="0"/>
          </a:p>
          <a:p>
            <a:endParaRPr lang="sv-SE" dirty="0" smtClean="0"/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Diskussion</a:t>
            </a:r>
            <a:br>
              <a:rPr lang="sv-SE" dirty="0" smtClean="0"/>
            </a:br>
            <a:r>
              <a:rPr lang="sv-SE" dirty="0" smtClean="0"/>
              <a:t>	-concurrency, Erlang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Tillståndsprocesser </a:t>
            </a:r>
          </a:p>
          <a:p>
            <a:endParaRPr lang="sv-SE" dirty="0" smtClean="0"/>
          </a:p>
          <a:p>
            <a:r>
              <a:rPr lang="sv-SE" dirty="0" smtClean="0"/>
              <a:t>Tillståndsbytare</a:t>
            </a:r>
          </a:p>
          <a:p>
            <a:endParaRPr lang="sv-SE" dirty="0" smtClean="0"/>
          </a:p>
          <a:p>
            <a:r>
              <a:rPr lang="sv-SE" dirty="0" smtClean="0"/>
              <a:t>Processerna i Erlang använder message passing</a:t>
            </a:r>
          </a:p>
          <a:p>
            <a:pPr>
              <a:buNone/>
            </a:pPr>
            <a:endParaRPr lang="sv-SE" dirty="0" smtClean="0"/>
          </a:p>
          <a:p>
            <a:r>
              <a:rPr lang="sv-SE" dirty="0" smtClean="0"/>
              <a:t>Kommunikationen med Java</a:t>
            </a:r>
          </a:p>
          <a:p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Diskussion</a:t>
            </a:r>
            <a:br>
              <a:rPr lang="sv-SE" dirty="0" smtClean="0"/>
            </a:br>
            <a:r>
              <a:rPr lang="sv-SE" dirty="0" smtClean="0"/>
              <a:t>	-concurrency, synkronisering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Finns det någon ledig mikro?</a:t>
            </a:r>
          </a:p>
          <a:p>
            <a:endParaRPr lang="sv-SE" dirty="0" smtClean="0"/>
          </a:p>
          <a:p>
            <a:r>
              <a:rPr lang="sv-SE" dirty="0" smtClean="0"/>
              <a:t>Finns det någon student i kön?</a:t>
            </a:r>
          </a:p>
          <a:p>
            <a:endParaRPr lang="sv-SE" dirty="0" smtClean="0"/>
          </a:p>
          <a:p>
            <a:r>
              <a:rPr lang="sv-SE" dirty="0" smtClean="0"/>
              <a:t>Räknaren som håller koll på antalet spawnade studenter.</a:t>
            </a:r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Diskussion</a:t>
            </a:r>
            <a:br>
              <a:rPr lang="sv-SE" dirty="0" smtClean="0"/>
            </a:br>
            <a:r>
              <a:rPr lang="sv-SE" dirty="0" smtClean="0"/>
              <a:t>	-concurrency, fördelar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Erlangdelarna blir väldigt små och överskådliga</a:t>
            </a:r>
          </a:p>
          <a:p>
            <a:endParaRPr lang="sv-SE" dirty="0" smtClean="0"/>
          </a:p>
          <a:p>
            <a:r>
              <a:rPr lang="sv-SE" dirty="0" smtClean="0"/>
              <a:t>Behöver inte synkronisera någon data i Erlang</a:t>
            </a:r>
          </a:p>
          <a:p>
            <a:endParaRPr lang="sv-SE" dirty="0" smtClean="0"/>
          </a:p>
          <a:p>
            <a:r>
              <a:rPr lang="sv-SE" dirty="0" smtClean="0"/>
              <a:t>GUI:t körs samtidigt som beräkningar utförs i andra trådar och Erlangprocesser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Diskussion</a:t>
            </a:r>
            <a:br>
              <a:rPr lang="sv-SE" dirty="0" smtClean="0"/>
            </a:br>
            <a:r>
              <a:rPr lang="sv-SE" dirty="0" smtClean="0"/>
              <a:t>	-concurrency, nackdelar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smtClean="0"/>
              <a:t>Prestandaförlust vid kommunikationen mellan Erlang och Java.</a:t>
            </a:r>
          </a:p>
          <a:p>
            <a:endParaRPr lang="sv-SE" dirty="0" smtClean="0"/>
          </a:p>
          <a:p>
            <a:r>
              <a:rPr lang="sv-SE" dirty="0" smtClean="0"/>
              <a:t>Komplex datorarkitektur</a:t>
            </a:r>
          </a:p>
          <a:p>
            <a:endParaRPr lang="sv-SE" dirty="0" smtClean="0"/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Diskussion</a:t>
            </a:r>
            <a:br>
              <a:rPr lang="sv-SE" dirty="0" smtClean="0"/>
            </a:br>
            <a:r>
              <a:rPr lang="sv-SE" dirty="0" smtClean="0"/>
              <a:t>	-concurrency, alternativ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smtClean="0"/>
              <a:t>Skriva allt i ett språk</a:t>
            </a:r>
          </a:p>
          <a:p>
            <a:endParaRPr lang="sv-SE" dirty="0" smtClean="0"/>
          </a:p>
          <a:p>
            <a:r>
              <a:rPr lang="sv-SE" dirty="0" smtClean="0"/>
              <a:t>Sköta simuleringen enbart i Erlang. Endast GUI i Java.</a:t>
            </a:r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Diskussion</a:t>
            </a:r>
            <a:br>
              <a:rPr lang="sv-SE" dirty="0" smtClean="0"/>
            </a:br>
            <a:r>
              <a:rPr lang="sv-SE" dirty="0" smtClean="0"/>
              <a:t>	-deadlocks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Om en Communicator-tråd oväntat dör</a:t>
            </a:r>
          </a:p>
          <a:p>
            <a:endParaRPr lang="sv-SE" dirty="0" smtClean="0"/>
          </a:p>
          <a:p>
            <a:r>
              <a:rPr lang="sv-SE" dirty="0" smtClean="0"/>
              <a:t>Om InputBox tråden skulle dö innan den kört klart.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Introduktion - Bakgrund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smtClean="0"/>
              <a:t>Öka antalet mikrovågsugnar</a:t>
            </a:r>
          </a:p>
          <a:p>
            <a:endParaRPr lang="sv-SE" dirty="0" smtClean="0"/>
          </a:p>
          <a:p>
            <a:r>
              <a:rPr lang="sv-SE" dirty="0" smtClean="0"/>
              <a:t>Begränsa tiden en student har</a:t>
            </a:r>
          </a:p>
          <a:p>
            <a:pPr>
              <a:buNone/>
            </a:pPr>
            <a:r>
              <a:rPr lang="sv-SE" dirty="0" smtClean="0"/>
              <a:t>	att värma sin mat</a:t>
            </a:r>
          </a:p>
          <a:p>
            <a:pPr>
              <a:buNone/>
            </a:pPr>
            <a:endParaRPr lang="sv-SE" dirty="0" smtClean="0"/>
          </a:p>
          <a:p>
            <a:r>
              <a:rPr lang="sv-SE" dirty="0" smtClean="0"/>
              <a:t>Minska </a:t>
            </a:r>
            <a:r>
              <a:rPr lang="sv-SE" dirty="0" smtClean="0"/>
              <a:t>väntetid.</a:t>
            </a:r>
            <a:endParaRPr lang="sv-SE" dirty="0" smtClean="0"/>
          </a:p>
        </p:txBody>
      </p:sp>
      <p:pic>
        <p:nvPicPr>
          <p:cNvPr id="16386" name="Picture 2" descr="C:\Users\Simon\Dropbox\MicroQ\Projektbilder\Presentation\scumba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3028950"/>
            <a:ext cx="3309966" cy="33265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Teknisk demonstration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Teknisk Demonstration</a:t>
            </a:r>
          </a:p>
        </p:txBody>
      </p:sp>
      <p:graphicFrame>
        <p:nvGraphicFramePr>
          <p:cNvPr id="7" name="Platshållare för innehåll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Platshållare för innehåll 3"/>
          <p:cNvGraphicFramePr>
            <a:graphicFrameLocks/>
          </p:cNvGraphicFramePr>
          <p:nvPr/>
        </p:nvGraphicFramePr>
        <p:xfrm>
          <a:off x="1214414" y="2143116"/>
          <a:ext cx="684076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textruta 4"/>
          <p:cNvSpPr txBox="1">
            <a:spLocks noChangeArrowheads="1"/>
          </p:cNvSpPr>
          <p:nvPr/>
        </p:nvSpPr>
        <p:spPr bwMode="auto">
          <a:xfrm>
            <a:off x="642910" y="2714620"/>
            <a:ext cx="194732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dirty="0">
                <a:solidFill>
                  <a:schemeClr val="bg1"/>
                </a:solidFill>
                <a:latin typeface="Calibri" pitchFamily="34" charset="0"/>
              </a:rPr>
              <a:t>Javametod/-</a:t>
            </a:r>
            <a:r>
              <a:rPr lang="sv-SE" dirty="0" smtClean="0">
                <a:solidFill>
                  <a:schemeClr val="bg1"/>
                </a:solidFill>
                <a:latin typeface="Calibri" pitchFamily="34" charset="0"/>
              </a:rPr>
              <a:t>objekt</a:t>
            </a:r>
            <a:endParaRPr lang="sv-SE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textruta 9"/>
          <p:cNvSpPr txBox="1"/>
          <p:nvPr/>
        </p:nvSpPr>
        <p:spPr>
          <a:xfrm>
            <a:off x="642910" y="3146420"/>
            <a:ext cx="958850" cy="369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>
                <a:solidFill>
                  <a:schemeClr val="bg1"/>
                </a:solidFill>
                <a:latin typeface="+mn-lt"/>
                <a:cs typeface="+mn-cs"/>
              </a:rPr>
              <a:t>Javatråd</a:t>
            </a:r>
          </a:p>
        </p:txBody>
      </p:sp>
      <p:sp>
        <p:nvSpPr>
          <p:cNvPr id="11" name="Frame 10"/>
          <p:cNvSpPr/>
          <p:nvPr/>
        </p:nvSpPr>
        <p:spPr>
          <a:xfrm>
            <a:off x="2285984" y="4643446"/>
            <a:ext cx="1500198" cy="2143140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Teknisk Demonstration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Startas från SimulationMain</a:t>
            </a:r>
          </a:p>
          <a:p>
            <a:endParaRPr lang="sv-SE" dirty="0" smtClean="0"/>
          </a:p>
          <a:p>
            <a:r>
              <a:rPr lang="sv-SE" dirty="0" smtClean="0"/>
              <a:t>Läser in de inmatade värdena</a:t>
            </a:r>
          </a:p>
          <a:p>
            <a:endParaRPr lang="sv-SE" dirty="0" smtClean="0"/>
          </a:p>
          <a:p>
            <a:r>
              <a:rPr lang="sv-SE" dirty="0" smtClean="0"/>
              <a:t>Startar simuleringen med de </a:t>
            </a:r>
          </a:p>
          <a:p>
            <a:pPr>
              <a:buNone/>
            </a:pPr>
            <a:r>
              <a:rPr lang="sv-SE" dirty="0" smtClean="0"/>
              <a:t>	inlästa värdena</a:t>
            </a:r>
          </a:p>
          <a:p>
            <a:pPr>
              <a:buNone/>
            </a:pPr>
            <a:endParaRPr lang="sv-SE" dirty="0" smtClean="0"/>
          </a:p>
          <a:p>
            <a:r>
              <a:rPr lang="sv-SE" dirty="0" smtClean="0"/>
              <a:t>Släpper en semafor så att </a:t>
            </a:r>
          </a:p>
          <a:p>
            <a:pPr>
              <a:buNone/>
            </a:pPr>
            <a:r>
              <a:rPr lang="sv-SE" dirty="0" smtClean="0"/>
              <a:t>	GUI:n börjar ritas</a:t>
            </a:r>
          </a:p>
        </p:txBody>
      </p:sp>
      <p:pic>
        <p:nvPicPr>
          <p:cNvPr id="18434" name="Picture 2" descr="C:\Users\Simon\Dropbox\MicroQ\Projektbilder\Presentation\inputbo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694" y="2285992"/>
            <a:ext cx="2847975" cy="2867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Teknisk Demonstration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pPr>
              <a:buNone/>
            </a:pPr>
            <a:endParaRPr lang="sv-SE" sz="1400" dirty="0" smtClean="0"/>
          </a:p>
          <a:p>
            <a:pPr>
              <a:buNone/>
            </a:pPr>
            <a:endParaRPr lang="sv-SE" sz="1400" dirty="0" smtClean="0"/>
          </a:p>
          <a:p>
            <a:endParaRPr lang="sv-SE" sz="1200" dirty="0" smtClean="0"/>
          </a:p>
          <a:p>
            <a:r>
              <a:rPr lang="sv-SE" sz="1200" dirty="0" smtClean="0"/>
              <a:t>Skapar en </a:t>
            </a:r>
            <a:r>
              <a:rPr lang="sv-SE" sz="1200" dirty="0" err="1" smtClean="0"/>
              <a:t>JFrame</a:t>
            </a:r>
            <a:r>
              <a:rPr lang="sv-SE" sz="1200" dirty="0" smtClean="0"/>
              <a:t> ”</a:t>
            </a:r>
            <a:r>
              <a:rPr lang="sv-SE" sz="1200" dirty="0" err="1" smtClean="0"/>
              <a:t>InputBox</a:t>
            </a:r>
            <a:r>
              <a:rPr lang="sv-SE" sz="1200" dirty="0" smtClean="0"/>
              <a:t>” i en ny tråd</a:t>
            </a:r>
          </a:p>
          <a:p>
            <a:r>
              <a:rPr lang="sv-SE" sz="1200" dirty="0" smtClean="0"/>
              <a:t>Inmatning av parametrar</a:t>
            </a:r>
          </a:p>
          <a:p>
            <a:r>
              <a:rPr lang="sv-SE" sz="1200" dirty="0" smtClean="0"/>
              <a:t>Knapp som startar simuleringen med parametrarna angivna i textfält</a:t>
            </a:r>
          </a:p>
          <a:p>
            <a:r>
              <a:rPr lang="sv-SE" sz="1200" dirty="0" smtClean="0"/>
              <a:t>En </a:t>
            </a:r>
            <a:r>
              <a:rPr lang="sv-SE" sz="1200" dirty="0" err="1" smtClean="0"/>
              <a:t>array</a:t>
            </a:r>
            <a:r>
              <a:rPr lang="sv-SE" sz="1200" dirty="0" smtClean="0"/>
              <a:t> med </a:t>
            </a:r>
            <a:r>
              <a:rPr lang="sv-SE" sz="1200" dirty="0" err="1" smtClean="0"/>
              <a:t>Microwave-objekt</a:t>
            </a:r>
            <a:endParaRPr lang="sv-SE" sz="1200" dirty="0" smtClean="0"/>
          </a:p>
          <a:p>
            <a:r>
              <a:rPr lang="sv-SE" sz="1200" dirty="0" smtClean="0"/>
              <a:t>Semaforen släpps och </a:t>
            </a:r>
            <a:r>
              <a:rPr lang="sv-SE" sz="1200" dirty="0" err="1" smtClean="0"/>
              <a:t>SimulationMain</a:t>
            </a:r>
            <a:r>
              <a:rPr lang="sv-SE" sz="1200" dirty="0" smtClean="0"/>
              <a:t> fortsätter</a:t>
            </a:r>
          </a:p>
          <a:p>
            <a:endParaRPr lang="sv-SE" sz="1400" dirty="0" smtClean="0"/>
          </a:p>
        </p:txBody>
      </p:sp>
      <p:pic>
        <p:nvPicPr>
          <p:cNvPr id="1026" name="Picture 2" descr="Z:\Dropbox\MicroQ\Projektbilder\Presentation\inputbox_classhe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3816423" cy="173015"/>
          </a:xfrm>
          <a:prstGeom prst="rect">
            <a:avLst/>
          </a:prstGeom>
          <a:noFill/>
        </p:spPr>
      </p:pic>
      <p:pic>
        <p:nvPicPr>
          <p:cNvPr id="1027" name="Picture 3" descr="Z:\Dropbox\MicroQ\Projektbilder\Presentation\inputbox_co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16832"/>
            <a:ext cx="6336704" cy="29110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Teknisk Demonstration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Ritar ut en representation av mikrovågsugnar</a:t>
            </a:r>
          </a:p>
          <a:p>
            <a:endParaRPr lang="sv-SE" dirty="0" smtClean="0"/>
          </a:p>
          <a:p>
            <a:r>
              <a:rPr lang="sv-SE" dirty="0" smtClean="0"/>
              <a:t>En huvudkö</a:t>
            </a:r>
          </a:p>
          <a:p>
            <a:endParaRPr lang="sv-SE" dirty="0" smtClean="0"/>
          </a:p>
          <a:p>
            <a:r>
              <a:rPr lang="sv-SE" dirty="0" smtClean="0"/>
              <a:t>En kö med de studenter som står</a:t>
            </a:r>
          </a:p>
          <a:p>
            <a:pPr>
              <a:buNone/>
            </a:pPr>
            <a:r>
              <a:rPr lang="sv-SE" dirty="0" smtClean="0"/>
              <a:t>	på tur att värma mat</a:t>
            </a:r>
          </a:p>
          <a:p>
            <a:endParaRPr lang="sv-SE" dirty="0" smtClean="0"/>
          </a:p>
          <a:p>
            <a:endParaRPr lang="sv-SE" dirty="0"/>
          </a:p>
        </p:txBody>
      </p:sp>
      <p:pic>
        <p:nvPicPr>
          <p:cNvPr id="19459" name="Picture 3" descr="C:\Users\Simon\Dropbox\MicroQ\Projektbilder\Presentation\gu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2571744"/>
            <a:ext cx="3183689" cy="33242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Teknisk Demonstration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pPr>
              <a:buNone/>
            </a:pPr>
            <a:endParaRPr lang="sv-SE" dirty="0" smtClean="0"/>
          </a:p>
          <a:p>
            <a:endParaRPr lang="sv-SE" sz="1400" dirty="0" smtClean="0"/>
          </a:p>
          <a:p>
            <a:endParaRPr lang="sv-SE" sz="1400" dirty="0" smtClean="0"/>
          </a:p>
          <a:p>
            <a:endParaRPr lang="sv-SE" sz="1400" dirty="0" smtClean="0"/>
          </a:p>
          <a:p>
            <a:r>
              <a:rPr lang="sv-SE" sz="1400" dirty="0" err="1" smtClean="0"/>
              <a:t>SimulationMain</a:t>
            </a:r>
            <a:r>
              <a:rPr lang="sv-SE" sz="1400" dirty="0" smtClean="0"/>
              <a:t> ritar bland annat upp </a:t>
            </a:r>
            <a:r>
              <a:rPr lang="sv-SE" sz="1400" dirty="0" err="1" smtClean="0"/>
              <a:t>simulerings-GUI:t</a:t>
            </a:r>
            <a:endParaRPr lang="sv-SE" sz="1400" dirty="0" smtClean="0"/>
          </a:p>
          <a:p>
            <a:r>
              <a:rPr lang="sv-SE" sz="1400" dirty="0" err="1" smtClean="0"/>
              <a:t>Backbuffer</a:t>
            </a:r>
            <a:r>
              <a:rPr lang="sv-SE" sz="1400" dirty="0" smtClean="0"/>
              <a:t>, förhindrar flimmer</a:t>
            </a:r>
          </a:p>
          <a:p>
            <a:r>
              <a:rPr lang="sv-SE" sz="1400" dirty="0" smtClean="0"/>
              <a:t>Ritar ut alla </a:t>
            </a:r>
            <a:r>
              <a:rPr lang="sv-SE" sz="1400" dirty="0" err="1" smtClean="0"/>
              <a:t>Microwave-objekt</a:t>
            </a:r>
            <a:r>
              <a:rPr lang="sv-SE" sz="1400" dirty="0" smtClean="0"/>
              <a:t>, en </a:t>
            </a:r>
            <a:r>
              <a:rPr lang="sv-SE" sz="1400" dirty="0" err="1" smtClean="0"/>
              <a:t>huvudkö</a:t>
            </a:r>
            <a:r>
              <a:rPr lang="sv-SE" sz="1400" dirty="0" smtClean="0"/>
              <a:t> samt en </a:t>
            </a:r>
            <a:r>
              <a:rPr lang="sv-SE" sz="1400" dirty="0" err="1" smtClean="0"/>
              <a:t>sekundärkö</a:t>
            </a:r>
            <a:endParaRPr lang="sv-SE" sz="1400" dirty="0" smtClean="0"/>
          </a:p>
          <a:p>
            <a:endParaRPr lang="sv-SE" sz="1400" dirty="0"/>
          </a:p>
        </p:txBody>
      </p:sp>
      <p:pic>
        <p:nvPicPr>
          <p:cNvPr id="2050" name="Picture 2" descr="Z:\Dropbox\MicroQ\Projektbilder\Presentation\simulationMain_classhe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16832"/>
            <a:ext cx="3312368" cy="200649"/>
          </a:xfrm>
          <a:prstGeom prst="rect">
            <a:avLst/>
          </a:prstGeom>
          <a:noFill/>
        </p:spPr>
      </p:pic>
      <p:pic>
        <p:nvPicPr>
          <p:cNvPr id="2051" name="Picture 3" descr="Z:\Dropbox\MicroQ\Projektbilder\Presentation\simulationMain_dra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204864"/>
            <a:ext cx="5548766" cy="2520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sv-SE" dirty="0" smtClean="0"/>
              <a:t>Teknisk Demonstration</a:t>
            </a:r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Platshållare för innehåll 3"/>
          <p:cNvGraphicFramePr>
            <a:graphicFrameLocks/>
          </p:cNvGraphicFramePr>
          <p:nvPr/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6" name="Platshållare för innehåll 3"/>
          <p:cNvGraphicFramePr>
            <a:graphicFrameLocks/>
          </p:cNvGraphicFramePr>
          <p:nvPr/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7" name="Platshållare för innehåll 3"/>
          <p:cNvGraphicFramePr>
            <a:graphicFrameLocks/>
          </p:cNvGraphicFramePr>
          <p:nvPr/>
        </p:nvGraphicFramePr>
        <p:xfrm>
          <a:off x="457200" y="1600201"/>
          <a:ext cx="7317257" cy="415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8" name="Platshållare för innehåll 3"/>
          <p:cNvGraphicFramePr>
            <a:graphicFrameLocks/>
          </p:cNvGraphicFramePr>
          <p:nvPr/>
        </p:nvGraphicFramePr>
        <p:xfrm>
          <a:off x="457200" y="1600201"/>
          <a:ext cx="7317257" cy="415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9" name="Platshållare för innehåll 3"/>
          <p:cNvGraphicFramePr>
            <a:graphicFrameLocks/>
          </p:cNvGraphicFramePr>
          <p:nvPr/>
        </p:nvGraphicFramePr>
        <p:xfrm>
          <a:off x="539552" y="1484784"/>
          <a:ext cx="7317257" cy="415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0" name="Platshållare för innehåll 6"/>
          <p:cNvGraphicFramePr>
            <a:graphicFrameLocks/>
          </p:cNvGraphicFramePr>
          <p:nvPr/>
        </p:nvGraphicFramePr>
        <p:xfrm>
          <a:off x="683568" y="1988840"/>
          <a:ext cx="7317257" cy="415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6" r:lo="rId27" r:qs="rId28" r:cs="rId29"/>
          </a:graphicData>
        </a:graphic>
      </p:graphicFrame>
      <p:sp>
        <p:nvSpPr>
          <p:cNvPr id="11" name="textruta 4"/>
          <p:cNvSpPr txBox="1">
            <a:spLocks noChangeArrowheads="1"/>
          </p:cNvSpPr>
          <p:nvPr/>
        </p:nvSpPr>
        <p:spPr bwMode="auto">
          <a:xfrm>
            <a:off x="285720" y="2643182"/>
            <a:ext cx="2016125" cy="3698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sv-SE" dirty="0">
                <a:solidFill>
                  <a:schemeClr val="bg1"/>
                </a:solidFill>
                <a:latin typeface="Calibri" pitchFamily="34" charset="0"/>
              </a:rPr>
              <a:t>Javametod/-objekt</a:t>
            </a:r>
          </a:p>
        </p:txBody>
      </p:sp>
      <p:sp>
        <p:nvSpPr>
          <p:cNvPr id="12" name="textruta 11"/>
          <p:cNvSpPr txBox="1"/>
          <p:nvPr/>
        </p:nvSpPr>
        <p:spPr>
          <a:xfrm>
            <a:off x="285720" y="3074982"/>
            <a:ext cx="1008063" cy="369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>
                <a:solidFill>
                  <a:schemeClr val="bg1"/>
                </a:solidFill>
                <a:latin typeface="+mn-lt"/>
                <a:cs typeface="+mn-cs"/>
              </a:rPr>
              <a:t>Javatråd</a:t>
            </a:r>
          </a:p>
        </p:txBody>
      </p:sp>
      <p:graphicFrame>
        <p:nvGraphicFramePr>
          <p:cNvPr id="13" name="Platshållare för innehåll 3"/>
          <p:cNvGraphicFramePr>
            <a:graphicFrameLocks/>
          </p:cNvGraphicFramePr>
          <p:nvPr/>
        </p:nvGraphicFramePr>
        <p:xfrm>
          <a:off x="857224" y="2214554"/>
          <a:ext cx="7920880" cy="4977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0" r:lo="rId31" r:qs="rId32" r:cs="rId33"/>
          </a:graphicData>
        </a:graphic>
      </p:graphicFrame>
      <p:sp>
        <p:nvSpPr>
          <p:cNvPr id="14" name="Vänster 13"/>
          <p:cNvSpPr/>
          <p:nvPr/>
        </p:nvSpPr>
        <p:spPr>
          <a:xfrm>
            <a:off x="7196156" y="5788039"/>
            <a:ext cx="1062038" cy="32861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 sz="1600" dirty="0"/>
          </a:p>
        </p:txBody>
      </p:sp>
      <p:sp>
        <p:nvSpPr>
          <p:cNvPr id="15" name="Höger 14"/>
          <p:cNvSpPr/>
          <p:nvPr/>
        </p:nvSpPr>
        <p:spPr>
          <a:xfrm>
            <a:off x="7286644" y="5429264"/>
            <a:ext cx="992187" cy="35401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Vänster 15"/>
          <p:cNvSpPr/>
          <p:nvPr/>
        </p:nvSpPr>
        <p:spPr>
          <a:xfrm rot="10800000">
            <a:off x="1000100" y="6286520"/>
            <a:ext cx="1062037" cy="327025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 sz="1600" dirty="0"/>
          </a:p>
        </p:txBody>
      </p:sp>
      <p:sp>
        <p:nvSpPr>
          <p:cNvPr id="17" name="Höger 16"/>
          <p:cNvSpPr/>
          <p:nvPr/>
        </p:nvSpPr>
        <p:spPr>
          <a:xfrm rot="10800000">
            <a:off x="911200" y="5926158"/>
            <a:ext cx="992187" cy="35401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Rak 21"/>
          <p:cNvCxnSpPr/>
          <p:nvPr/>
        </p:nvCxnSpPr>
        <p:spPr>
          <a:xfrm rot="5400000">
            <a:off x="2708662" y="5505858"/>
            <a:ext cx="1011238" cy="79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Uppåtvinklad 26"/>
          <p:cNvSpPr/>
          <p:nvPr/>
        </p:nvSpPr>
        <p:spPr>
          <a:xfrm rot="16200000">
            <a:off x="5032383" y="4040187"/>
            <a:ext cx="1944687" cy="865188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9" name="Frame 18"/>
          <p:cNvSpPr/>
          <p:nvPr/>
        </p:nvSpPr>
        <p:spPr>
          <a:xfrm>
            <a:off x="4357686" y="3429000"/>
            <a:ext cx="1143008" cy="571504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 descr="runSimulat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908720"/>
            <a:ext cx="6381504" cy="5703912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588224" y="836712"/>
            <a:ext cx="2555776" cy="583264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sv-SE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Plockar </a:t>
            </a:r>
            <a:r>
              <a:rPr kumimoji="0" lang="sv-SE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kö-semafor</a:t>
            </a:r>
            <a:endParaRPr kumimoji="0" lang="sv-SE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sv-SE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Kontrollerar antalet</a:t>
            </a:r>
            <a:r>
              <a:rPr kumimoji="0" lang="sv-SE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färdiga studenter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sv-SE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Plockar </a:t>
            </a:r>
            <a:r>
              <a:rPr kumimoji="0" lang="sv-SE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mikro-semafor</a:t>
            </a:r>
            <a:endParaRPr kumimoji="0" lang="sv-SE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sv-SE" dirty="0" smtClean="0"/>
              <a:t>Poppar studenten via </a:t>
            </a:r>
            <a:r>
              <a:rPr lang="sv-SE" dirty="0" err="1" smtClean="0"/>
              <a:t>readyCheck</a:t>
            </a:r>
            <a:endParaRPr lang="sv-SE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sv-SE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Skickar</a:t>
            </a:r>
            <a:r>
              <a:rPr kumimoji="0" lang="sv-SE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v-SE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terminate</a:t>
            </a:r>
            <a:r>
              <a:rPr kumimoji="0" lang="sv-SE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och väntar på svar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sv-SE" dirty="0" smtClean="0"/>
              <a:t>Sätter </a:t>
            </a:r>
            <a:r>
              <a:rPr lang="sv-SE" dirty="0" err="1" smtClean="0"/>
              <a:t>isRunning</a:t>
            </a:r>
            <a:r>
              <a:rPr lang="sv-SE" dirty="0" smtClean="0"/>
              <a:t> till </a:t>
            </a:r>
            <a:r>
              <a:rPr lang="sv-SE" dirty="0" err="1" smtClean="0"/>
              <a:t>false</a:t>
            </a:r>
            <a:endParaRPr kumimoji="0" lang="sv-SE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sv-SE" dirty="0" smtClean="0"/>
              <a:t>Teknisk Demonstration</a:t>
            </a:r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Platshållare för innehåll 3"/>
          <p:cNvGraphicFramePr>
            <a:graphicFrameLocks/>
          </p:cNvGraphicFramePr>
          <p:nvPr/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6" name="Platshållare för innehåll 3"/>
          <p:cNvGraphicFramePr>
            <a:graphicFrameLocks/>
          </p:cNvGraphicFramePr>
          <p:nvPr/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7" name="Platshållare för innehåll 3"/>
          <p:cNvGraphicFramePr>
            <a:graphicFrameLocks/>
          </p:cNvGraphicFramePr>
          <p:nvPr/>
        </p:nvGraphicFramePr>
        <p:xfrm>
          <a:off x="457200" y="1600201"/>
          <a:ext cx="7317257" cy="415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8" name="Platshållare för innehåll 3"/>
          <p:cNvGraphicFramePr>
            <a:graphicFrameLocks/>
          </p:cNvGraphicFramePr>
          <p:nvPr/>
        </p:nvGraphicFramePr>
        <p:xfrm>
          <a:off x="457200" y="1600201"/>
          <a:ext cx="7317257" cy="415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9" name="Platshållare för innehåll 3"/>
          <p:cNvGraphicFramePr>
            <a:graphicFrameLocks/>
          </p:cNvGraphicFramePr>
          <p:nvPr/>
        </p:nvGraphicFramePr>
        <p:xfrm>
          <a:off x="539552" y="1484784"/>
          <a:ext cx="7317257" cy="415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0" name="Platshållare för innehåll 6"/>
          <p:cNvGraphicFramePr>
            <a:graphicFrameLocks/>
          </p:cNvGraphicFramePr>
          <p:nvPr/>
        </p:nvGraphicFramePr>
        <p:xfrm>
          <a:off x="683568" y="1988840"/>
          <a:ext cx="7317257" cy="415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6" r:lo="rId27" r:qs="rId28" r:cs="rId29"/>
          </a:graphicData>
        </a:graphic>
      </p:graphicFrame>
      <p:sp>
        <p:nvSpPr>
          <p:cNvPr id="11" name="textruta 4"/>
          <p:cNvSpPr txBox="1">
            <a:spLocks noChangeArrowheads="1"/>
          </p:cNvSpPr>
          <p:nvPr/>
        </p:nvSpPr>
        <p:spPr bwMode="auto">
          <a:xfrm>
            <a:off x="285720" y="2643182"/>
            <a:ext cx="2016125" cy="3698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sv-SE" dirty="0">
                <a:solidFill>
                  <a:schemeClr val="bg1"/>
                </a:solidFill>
                <a:latin typeface="Calibri" pitchFamily="34" charset="0"/>
              </a:rPr>
              <a:t>Javametod/-objekt</a:t>
            </a:r>
          </a:p>
        </p:txBody>
      </p:sp>
      <p:sp>
        <p:nvSpPr>
          <p:cNvPr id="12" name="textruta 11"/>
          <p:cNvSpPr txBox="1"/>
          <p:nvPr/>
        </p:nvSpPr>
        <p:spPr>
          <a:xfrm>
            <a:off x="285720" y="3074982"/>
            <a:ext cx="1008063" cy="369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>
                <a:solidFill>
                  <a:schemeClr val="bg1"/>
                </a:solidFill>
                <a:latin typeface="+mn-lt"/>
                <a:cs typeface="+mn-cs"/>
              </a:rPr>
              <a:t>Javatråd</a:t>
            </a:r>
          </a:p>
        </p:txBody>
      </p:sp>
      <p:graphicFrame>
        <p:nvGraphicFramePr>
          <p:cNvPr id="13" name="Platshållare för innehåll 3"/>
          <p:cNvGraphicFramePr>
            <a:graphicFrameLocks/>
          </p:cNvGraphicFramePr>
          <p:nvPr/>
        </p:nvGraphicFramePr>
        <p:xfrm>
          <a:off x="857224" y="2214554"/>
          <a:ext cx="7920880" cy="4977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0" r:lo="rId31" r:qs="rId32" r:cs="rId33"/>
          </a:graphicData>
        </a:graphic>
      </p:graphicFrame>
      <p:sp>
        <p:nvSpPr>
          <p:cNvPr id="14" name="Vänster 13"/>
          <p:cNvSpPr/>
          <p:nvPr/>
        </p:nvSpPr>
        <p:spPr>
          <a:xfrm>
            <a:off x="7196156" y="5788039"/>
            <a:ext cx="1062038" cy="32861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 sz="1600" dirty="0"/>
          </a:p>
        </p:txBody>
      </p:sp>
      <p:sp>
        <p:nvSpPr>
          <p:cNvPr id="15" name="Höger 14"/>
          <p:cNvSpPr/>
          <p:nvPr/>
        </p:nvSpPr>
        <p:spPr>
          <a:xfrm>
            <a:off x="7286644" y="5429264"/>
            <a:ext cx="992187" cy="35401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Vänster 15"/>
          <p:cNvSpPr/>
          <p:nvPr/>
        </p:nvSpPr>
        <p:spPr>
          <a:xfrm rot="10800000">
            <a:off x="1000100" y="6286520"/>
            <a:ext cx="1062037" cy="327025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 sz="1600" dirty="0"/>
          </a:p>
        </p:txBody>
      </p:sp>
      <p:sp>
        <p:nvSpPr>
          <p:cNvPr id="17" name="Höger 16"/>
          <p:cNvSpPr/>
          <p:nvPr/>
        </p:nvSpPr>
        <p:spPr>
          <a:xfrm rot="10800000">
            <a:off x="911200" y="5926158"/>
            <a:ext cx="992187" cy="35401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Rak 21"/>
          <p:cNvCxnSpPr/>
          <p:nvPr/>
        </p:nvCxnSpPr>
        <p:spPr>
          <a:xfrm rot="5400000">
            <a:off x="2708662" y="5505858"/>
            <a:ext cx="1011238" cy="79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Uppåtvinklad 26"/>
          <p:cNvSpPr/>
          <p:nvPr/>
        </p:nvSpPr>
        <p:spPr>
          <a:xfrm rot="16200000">
            <a:off x="5032383" y="4040187"/>
            <a:ext cx="1944687" cy="865188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9" name="Frame 18"/>
          <p:cNvSpPr/>
          <p:nvPr/>
        </p:nvSpPr>
        <p:spPr>
          <a:xfrm>
            <a:off x="2786050" y="4214818"/>
            <a:ext cx="1571636" cy="857256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sv-SE" dirty="0" smtClean="0"/>
              <a:t>Teknisk Demonstration</a:t>
            </a:r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Platshållare för innehåll 3"/>
          <p:cNvGraphicFramePr>
            <a:graphicFrameLocks/>
          </p:cNvGraphicFramePr>
          <p:nvPr/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6" name="Platshållare för innehåll 3"/>
          <p:cNvGraphicFramePr>
            <a:graphicFrameLocks/>
          </p:cNvGraphicFramePr>
          <p:nvPr/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7" name="Platshållare för innehåll 3"/>
          <p:cNvGraphicFramePr>
            <a:graphicFrameLocks/>
          </p:cNvGraphicFramePr>
          <p:nvPr/>
        </p:nvGraphicFramePr>
        <p:xfrm>
          <a:off x="457200" y="1600201"/>
          <a:ext cx="7317257" cy="415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8" name="Platshållare för innehåll 3"/>
          <p:cNvGraphicFramePr>
            <a:graphicFrameLocks/>
          </p:cNvGraphicFramePr>
          <p:nvPr/>
        </p:nvGraphicFramePr>
        <p:xfrm>
          <a:off x="457200" y="1600201"/>
          <a:ext cx="7317257" cy="415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9" name="Platshållare för innehåll 3"/>
          <p:cNvGraphicFramePr>
            <a:graphicFrameLocks/>
          </p:cNvGraphicFramePr>
          <p:nvPr/>
        </p:nvGraphicFramePr>
        <p:xfrm>
          <a:off x="539552" y="1484784"/>
          <a:ext cx="7317257" cy="415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0" name="Platshållare för innehåll 6"/>
          <p:cNvGraphicFramePr>
            <a:graphicFrameLocks/>
          </p:cNvGraphicFramePr>
          <p:nvPr/>
        </p:nvGraphicFramePr>
        <p:xfrm>
          <a:off x="683568" y="1988840"/>
          <a:ext cx="7317257" cy="415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6" r:lo="rId27" r:qs="rId28" r:cs="rId29"/>
          </a:graphicData>
        </a:graphic>
      </p:graphicFrame>
      <p:sp>
        <p:nvSpPr>
          <p:cNvPr id="11" name="textruta 4"/>
          <p:cNvSpPr txBox="1">
            <a:spLocks noChangeArrowheads="1"/>
          </p:cNvSpPr>
          <p:nvPr/>
        </p:nvSpPr>
        <p:spPr bwMode="auto">
          <a:xfrm>
            <a:off x="285720" y="2643182"/>
            <a:ext cx="2016125" cy="3698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sv-SE" dirty="0">
                <a:solidFill>
                  <a:schemeClr val="bg1"/>
                </a:solidFill>
                <a:latin typeface="Calibri" pitchFamily="34" charset="0"/>
              </a:rPr>
              <a:t>Javametod/-objekt</a:t>
            </a:r>
          </a:p>
        </p:txBody>
      </p:sp>
      <p:sp>
        <p:nvSpPr>
          <p:cNvPr id="12" name="textruta 11"/>
          <p:cNvSpPr txBox="1"/>
          <p:nvPr/>
        </p:nvSpPr>
        <p:spPr>
          <a:xfrm>
            <a:off x="285720" y="3074982"/>
            <a:ext cx="1008063" cy="369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>
                <a:solidFill>
                  <a:schemeClr val="bg1"/>
                </a:solidFill>
                <a:latin typeface="+mn-lt"/>
                <a:cs typeface="+mn-cs"/>
              </a:rPr>
              <a:t>Javatråd</a:t>
            </a:r>
          </a:p>
        </p:txBody>
      </p:sp>
      <p:graphicFrame>
        <p:nvGraphicFramePr>
          <p:cNvPr id="13" name="Platshållare för innehåll 3"/>
          <p:cNvGraphicFramePr>
            <a:graphicFrameLocks/>
          </p:cNvGraphicFramePr>
          <p:nvPr/>
        </p:nvGraphicFramePr>
        <p:xfrm>
          <a:off x="857224" y="2166532"/>
          <a:ext cx="7920880" cy="4977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0" r:lo="rId31" r:qs="rId32" r:cs="rId33"/>
          </a:graphicData>
        </a:graphic>
      </p:graphicFrame>
      <p:sp>
        <p:nvSpPr>
          <p:cNvPr id="14" name="Vänster 13"/>
          <p:cNvSpPr/>
          <p:nvPr/>
        </p:nvSpPr>
        <p:spPr>
          <a:xfrm>
            <a:off x="7196156" y="5788039"/>
            <a:ext cx="1062038" cy="32861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 sz="1600" dirty="0"/>
          </a:p>
        </p:txBody>
      </p:sp>
      <p:sp>
        <p:nvSpPr>
          <p:cNvPr id="15" name="Höger 14"/>
          <p:cNvSpPr/>
          <p:nvPr/>
        </p:nvSpPr>
        <p:spPr>
          <a:xfrm>
            <a:off x="7286644" y="5429264"/>
            <a:ext cx="992187" cy="35401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Vänster 15"/>
          <p:cNvSpPr/>
          <p:nvPr/>
        </p:nvSpPr>
        <p:spPr>
          <a:xfrm rot="10800000">
            <a:off x="1000100" y="6286520"/>
            <a:ext cx="1062037" cy="327025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 sz="1600" dirty="0"/>
          </a:p>
        </p:txBody>
      </p:sp>
      <p:sp>
        <p:nvSpPr>
          <p:cNvPr id="17" name="Höger 16"/>
          <p:cNvSpPr/>
          <p:nvPr/>
        </p:nvSpPr>
        <p:spPr>
          <a:xfrm rot="10800000">
            <a:off x="911200" y="5926158"/>
            <a:ext cx="992187" cy="35401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Rak 21"/>
          <p:cNvCxnSpPr/>
          <p:nvPr/>
        </p:nvCxnSpPr>
        <p:spPr>
          <a:xfrm rot="5400000">
            <a:off x="2708662" y="5505858"/>
            <a:ext cx="1011238" cy="79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Uppåtvinklad 26"/>
          <p:cNvSpPr/>
          <p:nvPr/>
        </p:nvSpPr>
        <p:spPr>
          <a:xfrm rot="16200000">
            <a:off x="5032383" y="4040187"/>
            <a:ext cx="1944687" cy="865188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3" name="Frame 22"/>
          <p:cNvSpPr/>
          <p:nvPr/>
        </p:nvSpPr>
        <p:spPr>
          <a:xfrm>
            <a:off x="2000232" y="5857892"/>
            <a:ext cx="1714512" cy="1000108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Introduktion – MicroQ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smtClean="0"/>
              <a:t>En simulering.</a:t>
            </a:r>
          </a:p>
          <a:p>
            <a:endParaRPr lang="sv-SE" dirty="0" smtClean="0"/>
          </a:p>
          <a:p>
            <a:r>
              <a:rPr lang="sv-SE" dirty="0" smtClean="0"/>
              <a:t>Ta in parametrar.</a:t>
            </a:r>
          </a:p>
          <a:p>
            <a:endParaRPr lang="sv-SE" dirty="0" smtClean="0"/>
          </a:p>
          <a:p>
            <a:r>
              <a:rPr lang="sv-SE" dirty="0" smtClean="0"/>
              <a:t>Mäta tider.</a:t>
            </a:r>
          </a:p>
          <a:p>
            <a:pPr>
              <a:buNone/>
            </a:pPr>
            <a:endParaRPr lang="sv-SE" dirty="0" smtClean="0"/>
          </a:p>
          <a:p>
            <a:r>
              <a:rPr lang="sv-SE" dirty="0" smtClean="0"/>
              <a:t>Ge ut ett resultat.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Teknisk Demonstration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Skapar en Erlang-tupel som meddelande</a:t>
            </a:r>
          </a:p>
          <a:p>
            <a:r>
              <a:rPr lang="sv-SE" dirty="0" smtClean="0"/>
              <a:t>Skickar meddelandet</a:t>
            </a:r>
            <a:endParaRPr lang="sv-SE" dirty="0"/>
          </a:p>
        </p:txBody>
      </p:sp>
      <p:pic>
        <p:nvPicPr>
          <p:cNvPr id="4" name="Picture 2" descr="C:\Users\Simon\Dropbox\MicroQ\Projektbilder\Presentation\sendmess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928802"/>
            <a:ext cx="6786610" cy="18417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Teknisk Demonstration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5000636"/>
            <a:ext cx="8229600" cy="1538278"/>
          </a:xfrm>
        </p:spPr>
        <p:txBody>
          <a:bodyPr>
            <a:normAutofit fontScale="70000" lnSpcReduction="20000"/>
          </a:bodyPr>
          <a:lstStyle/>
          <a:p>
            <a:r>
              <a:rPr lang="sv-SE" dirty="0" smtClean="0"/>
              <a:t>Skapar en ny Mailbox</a:t>
            </a:r>
          </a:p>
          <a:p>
            <a:r>
              <a:rPr lang="sv-SE" dirty="0" smtClean="0"/>
              <a:t>Skickar meddelandet till Erlang med sendMessage</a:t>
            </a:r>
          </a:p>
          <a:p>
            <a:r>
              <a:rPr lang="sv-SE" dirty="0" smtClean="0"/>
              <a:t>Väntar på svar</a:t>
            </a:r>
          </a:p>
          <a:p>
            <a:r>
              <a:rPr lang="sv-SE" dirty="0" smtClean="0"/>
              <a:t>Skapar ett nytt Student-objekt </a:t>
            </a:r>
          </a:p>
          <a:p>
            <a:r>
              <a:rPr lang="sv-SE" dirty="0" smtClean="0"/>
              <a:t>Lägger till i kön</a:t>
            </a:r>
          </a:p>
          <a:p>
            <a:endParaRPr lang="sv-SE" dirty="0" smtClean="0"/>
          </a:p>
          <a:p>
            <a:endParaRPr lang="sv-SE" dirty="0" smtClean="0"/>
          </a:p>
        </p:txBody>
      </p:sp>
      <p:pic>
        <p:nvPicPr>
          <p:cNvPr id="3075" name="Picture 3" descr="C:\Users\Simon\Dropbox\MicroQ\Projektbilder\Presentation\run_newcli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928802"/>
            <a:ext cx="5357850" cy="29341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Teknisk Demonstration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5143512"/>
            <a:ext cx="8229600" cy="1538278"/>
          </a:xfrm>
        </p:spPr>
        <p:txBody>
          <a:bodyPr>
            <a:normAutofit fontScale="70000" lnSpcReduction="20000"/>
          </a:bodyPr>
          <a:lstStyle/>
          <a:p>
            <a:r>
              <a:rPr lang="sv-SE" dirty="0" smtClean="0"/>
              <a:t>Skickar meddelandet till Erlang med sendMessage</a:t>
            </a:r>
          </a:p>
          <a:p>
            <a:r>
              <a:rPr lang="sv-SE" dirty="0" smtClean="0"/>
              <a:t>Försöker ta emot ett svar från Erlang </a:t>
            </a:r>
          </a:p>
          <a:p>
            <a:r>
              <a:rPr lang="sv-SE" dirty="0" smtClean="0"/>
              <a:t>Släpper semafor</a:t>
            </a:r>
          </a:p>
          <a:p>
            <a:r>
              <a:rPr lang="sv-SE" dirty="0" smtClean="0"/>
              <a:t>Tar bort från väntkön</a:t>
            </a:r>
          </a:p>
          <a:p>
            <a:r>
              <a:rPr lang="sv-SE" dirty="0" smtClean="0"/>
              <a:t>Lägger tillbaka i huvudkön</a:t>
            </a:r>
          </a:p>
          <a:p>
            <a:endParaRPr lang="sv-SE" dirty="0" smtClean="0"/>
          </a:p>
          <a:p>
            <a:endParaRPr lang="sv-SE" dirty="0" smtClean="0"/>
          </a:p>
        </p:txBody>
      </p:sp>
      <p:pic>
        <p:nvPicPr>
          <p:cNvPr id="4098" name="Picture 2" descr="C:\Users\Simon\Dropbox\MicroQ\Projektbilder\Presentation\run_ready_reque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857364"/>
            <a:ext cx="5786478" cy="31594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Teknisk Demonstration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5143512"/>
            <a:ext cx="8229600" cy="1538278"/>
          </a:xfrm>
        </p:spPr>
        <p:txBody>
          <a:bodyPr>
            <a:normAutofit fontScale="70000" lnSpcReduction="20000"/>
          </a:bodyPr>
          <a:lstStyle/>
          <a:p>
            <a:r>
              <a:rPr lang="sv-SE" dirty="0" smtClean="0"/>
              <a:t>Tar bort från väntekön</a:t>
            </a:r>
          </a:p>
          <a:p>
            <a:r>
              <a:rPr lang="sv-SE" dirty="0" smtClean="0"/>
              <a:t>Startar mikrotimer</a:t>
            </a:r>
          </a:p>
          <a:p>
            <a:r>
              <a:rPr lang="sv-SE" dirty="0" smtClean="0"/>
              <a:t>ZzZz... </a:t>
            </a:r>
          </a:p>
          <a:p>
            <a:r>
              <a:rPr lang="sv-SE" dirty="0" smtClean="0"/>
              <a:t>Ber Erlang att ta bort tillståndsprocess</a:t>
            </a:r>
          </a:p>
          <a:p>
            <a:r>
              <a:rPr lang="sv-SE" dirty="0" smtClean="0"/>
              <a:t>Släpp semaforer</a:t>
            </a:r>
          </a:p>
          <a:p>
            <a:endParaRPr lang="sv-SE" dirty="0" smtClean="0"/>
          </a:p>
        </p:txBody>
      </p:sp>
      <p:pic>
        <p:nvPicPr>
          <p:cNvPr id="5122" name="Picture 2" descr="C:\Users\Simon\Dropbox\MicroQ\Projektbilder\Presentation\run_heat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857364"/>
            <a:ext cx="5494894" cy="3286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Teknisk Demonstration</a:t>
            </a:r>
            <a:endParaRPr lang="sv-SE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</p:nvPr>
        </p:nvGraphicFramePr>
        <p:xfrm>
          <a:off x="428596" y="2332037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Vänster 5"/>
          <p:cNvSpPr/>
          <p:nvPr/>
        </p:nvSpPr>
        <p:spPr>
          <a:xfrm>
            <a:off x="2023116" y="3507227"/>
            <a:ext cx="727408" cy="22156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" name="Höger 6"/>
          <p:cNvSpPr/>
          <p:nvPr/>
        </p:nvSpPr>
        <p:spPr>
          <a:xfrm>
            <a:off x="2167132" y="3224733"/>
            <a:ext cx="792087" cy="24002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Vänster 7"/>
          <p:cNvSpPr/>
          <p:nvPr/>
        </p:nvSpPr>
        <p:spPr>
          <a:xfrm rot="10800000">
            <a:off x="5119460" y="3296741"/>
            <a:ext cx="727408" cy="22156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" name="Höger 8"/>
          <p:cNvSpPr/>
          <p:nvPr/>
        </p:nvSpPr>
        <p:spPr>
          <a:xfrm rot="10800000">
            <a:off x="5047452" y="3014247"/>
            <a:ext cx="792087" cy="24002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Vänster 9"/>
          <p:cNvSpPr/>
          <p:nvPr/>
        </p:nvSpPr>
        <p:spPr>
          <a:xfrm rot="10800000">
            <a:off x="6127572" y="4227307"/>
            <a:ext cx="727408" cy="22156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Höger 10"/>
          <p:cNvSpPr/>
          <p:nvPr/>
        </p:nvSpPr>
        <p:spPr>
          <a:xfrm rot="10800000">
            <a:off x="6055564" y="3944813"/>
            <a:ext cx="792087" cy="24002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Ned 11"/>
          <p:cNvSpPr/>
          <p:nvPr/>
        </p:nvSpPr>
        <p:spPr>
          <a:xfrm>
            <a:off x="5335484" y="4592885"/>
            <a:ext cx="288032" cy="64807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Upp 12"/>
          <p:cNvSpPr/>
          <p:nvPr/>
        </p:nvSpPr>
        <p:spPr>
          <a:xfrm>
            <a:off x="5623516" y="4448869"/>
            <a:ext cx="288032" cy="720080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ruta 13"/>
          <p:cNvSpPr txBox="1"/>
          <p:nvPr/>
        </p:nvSpPr>
        <p:spPr>
          <a:xfrm>
            <a:off x="5839540" y="4664893"/>
            <a:ext cx="13681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smtClean="0"/>
              <a:t>Meddelanden till/från barnprocess</a:t>
            </a:r>
            <a:endParaRPr lang="sv-SE" sz="1050" dirty="0"/>
          </a:p>
        </p:txBody>
      </p:sp>
      <p:sp>
        <p:nvSpPr>
          <p:cNvPr id="15" name="Ned 14"/>
          <p:cNvSpPr/>
          <p:nvPr/>
        </p:nvSpPr>
        <p:spPr>
          <a:xfrm flipV="1">
            <a:off x="5479500" y="5817021"/>
            <a:ext cx="216024" cy="50405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textruta 15"/>
          <p:cNvSpPr txBox="1"/>
          <p:nvPr/>
        </p:nvSpPr>
        <p:spPr>
          <a:xfrm>
            <a:off x="5839540" y="5817021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smtClean="0"/>
              <a:t>Meddelanden från en barnprocess till en annan</a:t>
            </a:r>
            <a:endParaRPr lang="sv-SE" sz="1050" dirty="0"/>
          </a:p>
        </p:txBody>
      </p:sp>
      <p:sp>
        <p:nvSpPr>
          <p:cNvPr id="17" name="textruta 16"/>
          <p:cNvSpPr txBox="1"/>
          <p:nvPr/>
        </p:nvSpPr>
        <p:spPr>
          <a:xfrm>
            <a:off x="510948" y="2288629"/>
            <a:ext cx="1388265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chemeClr val="bg1"/>
                </a:solidFill>
              </a:rPr>
              <a:t>Erlangmetod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8" name="textruta 17"/>
          <p:cNvSpPr txBox="1"/>
          <p:nvPr/>
        </p:nvSpPr>
        <p:spPr>
          <a:xfrm>
            <a:off x="510948" y="2720677"/>
            <a:ext cx="148418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chemeClr val="bg1"/>
                </a:solidFill>
              </a:rPr>
              <a:t>Erlangprocess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9" name="Svängd 18"/>
          <p:cNvSpPr/>
          <p:nvPr/>
        </p:nvSpPr>
        <p:spPr>
          <a:xfrm rot="10800000">
            <a:off x="3391268" y="3800797"/>
            <a:ext cx="1440160" cy="432048"/>
          </a:xfrm>
          <a:prstGeom prst="bentArrow">
            <a:avLst>
              <a:gd name="adj1" fmla="val 25000"/>
              <a:gd name="adj2" fmla="val 50000"/>
              <a:gd name="adj3" fmla="val 25000"/>
              <a:gd name="adj4" fmla="val 43750"/>
            </a:avLst>
          </a:prstGeom>
          <a:solidFill>
            <a:srgbClr val="FF0000"/>
          </a:solidFill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0" name="Frame 19"/>
          <p:cNvSpPr/>
          <p:nvPr/>
        </p:nvSpPr>
        <p:spPr>
          <a:xfrm>
            <a:off x="5000628" y="3929066"/>
            <a:ext cx="1071570" cy="500066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Teknisk Demonstration</a:t>
            </a:r>
            <a:endParaRPr lang="sv-SE" dirty="0"/>
          </a:p>
        </p:txBody>
      </p:sp>
      <p:pic>
        <p:nvPicPr>
          <p:cNvPr id="6" name="Platshållare för innehåll 5" descr="communicator_erla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41458"/>
            <a:ext cx="8229600" cy="39768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Guldkorn och Ruttna ägg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Guldkorn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Kommunikationen mellan Erlang och Java</a:t>
            </a:r>
          </a:p>
          <a:p>
            <a:endParaRPr lang="sv-SE" dirty="0" smtClean="0"/>
          </a:p>
          <a:p>
            <a:r>
              <a:rPr lang="sv-SE" dirty="0" smtClean="0"/>
              <a:t>Sparsam Erlangkod</a:t>
            </a:r>
          </a:p>
          <a:p>
            <a:endParaRPr lang="sv-SE" dirty="0" smtClean="0"/>
          </a:p>
          <a:p>
            <a:r>
              <a:rPr lang="sv-SE" dirty="0" smtClean="0"/>
              <a:t>Grafiken</a:t>
            </a:r>
          </a:p>
          <a:p>
            <a:endParaRPr lang="sv-SE" dirty="0" smtClean="0"/>
          </a:p>
          <a:p>
            <a:r>
              <a:rPr lang="sv-SE" dirty="0" smtClean="0"/>
              <a:t>Synkronisering i simuleringen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Ruttna ägg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För många statiska variabler och anrop</a:t>
            </a:r>
          </a:p>
          <a:p>
            <a:endParaRPr lang="sv-SE" dirty="0" smtClean="0"/>
          </a:p>
          <a:p>
            <a:r>
              <a:rPr lang="sv-SE" dirty="0" smtClean="0"/>
              <a:t>Testning i Erlang</a:t>
            </a:r>
          </a:p>
          <a:p>
            <a:endParaRPr lang="sv-SE" dirty="0" smtClean="0"/>
          </a:p>
          <a:p>
            <a:r>
              <a:rPr lang="sv-SE" dirty="0" smtClean="0"/>
              <a:t>Tillfälliga lösningar som vi inte hann fixa</a:t>
            </a:r>
          </a:p>
          <a:p>
            <a:pPr lvl="1"/>
            <a:r>
              <a:rPr lang="sv-SE" dirty="0" smtClean="0"/>
              <a:t>startup.bat</a:t>
            </a:r>
          </a:p>
          <a:p>
            <a:pPr lvl="1"/>
            <a:r>
              <a:rPr lang="sv-SE" dirty="0" smtClean="0"/>
              <a:t>Layout</a:t>
            </a:r>
          </a:p>
          <a:p>
            <a:pPr lvl="1"/>
            <a:r>
              <a:rPr lang="sv-SE" dirty="0" smtClean="0"/>
              <a:t>Allmän uppsnyggning av koden</a:t>
            </a:r>
          </a:p>
          <a:p>
            <a:endParaRPr lang="sv-SE" dirty="0" smtClean="0"/>
          </a:p>
          <a:p>
            <a:r>
              <a:rPr lang="sv-SE" dirty="0" smtClean="0"/>
              <a:t>Kompatibilitet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Introduktion - Demonstration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Ge oss 5 sekunder så startar vi programmet.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Programmeringsspråk	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Erlang och Java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Programmeringsspråk</a:t>
            </a:r>
            <a:br>
              <a:rPr lang="sv-SE" dirty="0" smtClean="0"/>
            </a:br>
            <a:r>
              <a:rPr lang="sv-SE" dirty="0" smtClean="0"/>
              <a:t>	-Erlang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smtClean="0"/>
              <a:t>Arbeta med två språk</a:t>
            </a:r>
          </a:p>
          <a:p>
            <a:r>
              <a:rPr lang="sv-SE" dirty="0" smtClean="0"/>
              <a:t>Nytt för oss</a:t>
            </a:r>
          </a:p>
          <a:p>
            <a:r>
              <a:rPr lang="sv-SE" dirty="0" smtClean="0"/>
              <a:t>”Lightweight” </a:t>
            </a:r>
          </a:p>
          <a:p>
            <a:r>
              <a:rPr lang="sv-SE" dirty="0" smtClean="0"/>
              <a:t>Skicka meddelanden mellan processer</a:t>
            </a:r>
          </a:p>
          <a:p>
            <a:endParaRPr lang="sv-SE" dirty="0" smtClean="0"/>
          </a:p>
          <a:p>
            <a:r>
              <a:rPr lang="sv-SE" dirty="0" smtClean="0"/>
              <a:t>Hanterar tillstånden </a:t>
            </a:r>
            <a:endParaRPr lang="sv-SE" dirty="0"/>
          </a:p>
        </p:txBody>
      </p:sp>
      <p:pic>
        <p:nvPicPr>
          <p:cNvPr id="1026" name="Picture 2" descr="C:\Users\Simon\Dropbox\MicroQ\Projektbilder\Presentation\erlang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1571612"/>
            <a:ext cx="2643206" cy="23529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Programmeringsspråk</a:t>
            </a:r>
            <a:br>
              <a:rPr lang="sv-SE" dirty="0" smtClean="0"/>
            </a:br>
            <a:r>
              <a:rPr lang="sv-SE" dirty="0" smtClean="0"/>
              <a:t>	-Java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Imperativt objektorienterad högnivåspråk</a:t>
            </a:r>
          </a:p>
          <a:p>
            <a:r>
              <a:rPr lang="sv-SE" dirty="0" smtClean="0"/>
              <a:t>Inbyggt synkroniseringsstöd</a:t>
            </a:r>
          </a:p>
          <a:p>
            <a:r>
              <a:rPr lang="sv-SE" dirty="0" smtClean="0"/>
              <a:t>Färdiga bibliotek</a:t>
            </a:r>
          </a:p>
          <a:p>
            <a:r>
              <a:rPr lang="sv-SE" dirty="0" smtClean="0"/>
              <a:t>Automatiserad testning och dokumentation</a:t>
            </a:r>
          </a:p>
          <a:p>
            <a:r>
              <a:rPr lang="sv-SE" dirty="0" smtClean="0"/>
              <a:t>Gränssnitt Java </a:t>
            </a:r>
            <a:r>
              <a:rPr lang="sv-SE" dirty="0" smtClean="0">
                <a:latin typeface="Arial"/>
                <a:cs typeface="Arial"/>
              </a:rPr>
              <a:t>↔</a:t>
            </a:r>
            <a:r>
              <a:rPr lang="sv-SE" dirty="0" smtClean="0"/>
              <a:t> </a:t>
            </a:r>
            <a:r>
              <a:rPr lang="sv-SE" dirty="0" err="1" smtClean="0"/>
              <a:t>Erlang</a:t>
            </a:r>
            <a:endParaRPr lang="sv-SE" dirty="0" smtClean="0"/>
          </a:p>
          <a:p>
            <a:endParaRPr lang="sv-SE" dirty="0" smtClean="0"/>
          </a:p>
          <a:p>
            <a:pPr>
              <a:buNone/>
            </a:pPr>
            <a:endParaRPr lang="sv-SE" dirty="0" smtClean="0"/>
          </a:p>
          <a:p>
            <a:r>
              <a:rPr lang="sv-SE" dirty="0" smtClean="0"/>
              <a:t>Hanterar kön, mikrovågsugnar &amp; tidmätning</a:t>
            </a:r>
            <a:endParaRPr lang="sv-SE" dirty="0"/>
          </a:p>
        </p:txBody>
      </p:sp>
      <p:pic>
        <p:nvPicPr>
          <p:cNvPr id="2052" name="Picture 4" descr="C:\Users\Simon\Dropbox\MicroQ\Projektbilder\Presentation\Jav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285992"/>
            <a:ext cx="1071570" cy="17356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745</TotalTime>
  <Words>887</Words>
  <Application>Microsoft Office PowerPoint</Application>
  <PresentationFormat>On-screen Show (4:3)</PresentationFormat>
  <Paragraphs>453</Paragraphs>
  <Slides>58</Slides>
  <Notes>2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Flow</vt:lpstr>
      <vt:lpstr>MicroQ</vt:lpstr>
      <vt:lpstr>Introduktion - Bakgrund</vt:lpstr>
      <vt:lpstr>Introduktion - Bakgrund</vt:lpstr>
      <vt:lpstr>Introduktion - Bakgrund</vt:lpstr>
      <vt:lpstr>Introduktion – MicroQ</vt:lpstr>
      <vt:lpstr>Introduktion - Demonstration</vt:lpstr>
      <vt:lpstr>Programmeringsspråk </vt:lpstr>
      <vt:lpstr>Programmeringsspråk  -Erlang</vt:lpstr>
      <vt:lpstr>Programmeringsspråk  -Java</vt:lpstr>
      <vt:lpstr>Systemarkitektur</vt:lpstr>
      <vt:lpstr>Systemarkitektur  -Erlang</vt:lpstr>
      <vt:lpstr>Systemarkitektur  -Erlang</vt:lpstr>
      <vt:lpstr>Systemarkitektur</vt:lpstr>
      <vt:lpstr>Systemarkitektur  -Erlang</vt:lpstr>
      <vt:lpstr>Systemarkitektur  -Erlang</vt:lpstr>
      <vt:lpstr>Systemarkitektur  -Erlang</vt:lpstr>
      <vt:lpstr>Systemarkitektur</vt:lpstr>
      <vt:lpstr>Systemarkitektur  -Java</vt:lpstr>
      <vt:lpstr>Systemarkitektur  -Java</vt:lpstr>
      <vt:lpstr>Systemarkitektur  -Java</vt:lpstr>
      <vt:lpstr>Systemarkitektur  -Java</vt:lpstr>
      <vt:lpstr>Systemarkitektur  -Java</vt:lpstr>
      <vt:lpstr>Systemarkitektur  -Java</vt:lpstr>
      <vt:lpstr>Systemarkitektur  -Java</vt:lpstr>
      <vt:lpstr>Systemarkitektur  -Java</vt:lpstr>
      <vt:lpstr>Systemarkitektur  -Java</vt:lpstr>
      <vt:lpstr>Planering och organisering</vt:lpstr>
      <vt:lpstr>Planering och organisering</vt:lpstr>
      <vt:lpstr>Planering och organisering</vt:lpstr>
      <vt:lpstr>Planering och organisering</vt:lpstr>
      <vt:lpstr>Planering och organisering</vt:lpstr>
      <vt:lpstr>Diskussion</vt:lpstr>
      <vt:lpstr>Diskussion  -concurrency, Java</vt:lpstr>
      <vt:lpstr>Diskussion  -concurrency, Erlang</vt:lpstr>
      <vt:lpstr>Diskussion  -concurrency, synkronisering</vt:lpstr>
      <vt:lpstr>Diskussion  -concurrency, fördelar</vt:lpstr>
      <vt:lpstr>Diskussion  -concurrency, nackdelar</vt:lpstr>
      <vt:lpstr>Diskussion  -concurrency, alternativ</vt:lpstr>
      <vt:lpstr>Diskussion  -deadlocks</vt:lpstr>
      <vt:lpstr>Teknisk demonstration</vt:lpstr>
      <vt:lpstr> Teknisk Demonstration</vt:lpstr>
      <vt:lpstr>Teknisk Demonstration</vt:lpstr>
      <vt:lpstr>Teknisk Demonstration</vt:lpstr>
      <vt:lpstr>Teknisk Demonstration</vt:lpstr>
      <vt:lpstr>Teknisk Demonstration</vt:lpstr>
      <vt:lpstr>Teknisk Demonstration</vt:lpstr>
      <vt:lpstr>Slide 47</vt:lpstr>
      <vt:lpstr>Teknisk Demonstration</vt:lpstr>
      <vt:lpstr>Teknisk Demonstration</vt:lpstr>
      <vt:lpstr>Teknisk Demonstration</vt:lpstr>
      <vt:lpstr>Teknisk Demonstration</vt:lpstr>
      <vt:lpstr>Teknisk Demonstration</vt:lpstr>
      <vt:lpstr>Teknisk Demonstration</vt:lpstr>
      <vt:lpstr>Teknisk Demonstration</vt:lpstr>
      <vt:lpstr>Teknisk Demonstration</vt:lpstr>
      <vt:lpstr>Guldkorn och Ruttna ägg</vt:lpstr>
      <vt:lpstr>Guldkorn</vt:lpstr>
      <vt:lpstr>Ruttna ägg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MicroQ</dc:title>
  <dc:creator>Simon</dc:creator>
  <cp:lastModifiedBy>Simon</cp:lastModifiedBy>
  <cp:revision>91</cp:revision>
  <dcterms:created xsi:type="dcterms:W3CDTF">2012-05-30T07:22:43Z</dcterms:created>
  <dcterms:modified xsi:type="dcterms:W3CDTF">2012-05-31T07:49:27Z</dcterms:modified>
</cp:coreProperties>
</file>