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5"/>
    <p:restoredTop sz="94652"/>
  </p:normalViewPr>
  <p:slideViewPr>
    <p:cSldViewPr snapToGrid="0" snapToObjects="1">
      <p:cViewPr>
        <p:scale>
          <a:sx n="83" d="100"/>
          <a:sy n="83" d="100"/>
        </p:scale>
        <p:origin x="14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1033-8D30-1341-8BE5-22CEA6C52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DE57F-D763-9D43-AFE5-70BBF9044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9289D-E6EF-0D41-8204-EAB74860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BEFC-FBF3-3E49-A70E-043498A9536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892FC-A362-EA49-93B8-FD0F1604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6346-B405-1740-9BAA-54454815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07E0-570D-A143-ADEE-68E6952C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0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CC00-1F37-B340-9A1A-B5352AB3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FA26C-BBC0-AD4A-9FFE-F50734824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FBB40-126C-5E41-B159-EF93D4CC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BEFC-FBF3-3E49-A70E-043498A9536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9360-B22F-0A4C-B95D-3B9628E2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EB8D7-5808-AA41-A09F-C95B64FD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07E0-570D-A143-ADEE-68E6952C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3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D340E-0944-BC44-BDF7-B6CF216EA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53F94-665B-2A41-8026-A1C264E75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5269D-8834-4140-8990-277ED28D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BEFC-FBF3-3E49-A70E-043498A9536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51B4B-0880-2E45-955F-24C8914F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5B211-5148-B547-BB46-380886A1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07E0-570D-A143-ADEE-68E6952C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3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A80C-C6AA-404A-9153-8A915500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0106-92AF-0D47-83D9-5693819F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E0F3-5C54-6747-A306-887BC6C3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BEFC-FBF3-3E49-A70E-043498A9536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1858-59EF-724A-B597-84A9A128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7E08A-F24E-F240-9720-4F95A129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07E0-570D-A143-ADEE-68E6952C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4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90AD-67A1-DD4D-99AA-E3476483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5A29C-1C0D-F04F-B4C0-29221EA85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9E15-DFDA-0140-925F-0E7F8127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BEFC-FBF3-3E49-A70E-043498A9536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BBF25-7993-2743-9C87-E99C92BE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06B31-F494-9648-A790-8D40E0B3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07E0-570D-A143-ADEE-68E6952C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0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A945-287C-6E45-9AD4-ED05DDEC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A519-4E76-C74E-BAAB-D220F7ADE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02626-A6C5-8149-93FA-D41E34D3F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6314-8BB9-0F48-8D56-ED660DF3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BEFC-FBF3-3E49-A70E-043498A9536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29BE8-D0E3-CB4F-A81C-9413E22E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91C59-2FFC-B249-AA20-01452795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07E0-570D-A143-ADEE-68E6952C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2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2163-3A72-4441-8E99-271C183D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15006-6E51-5A41-BBCA-A60E6E969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D8B6B-4C10-A647-AB5D-F985972B3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B15E4-3DA8-024E-A54D-C2FC1945B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C5A06-8737-6E41-AC83-4B694562D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F6C5E-A6CE-234C-80A1-518058DB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BEFC-FBF3-3E49-A70E-043498A9536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28B0E-AF9F-ED46-89BC-335024DC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67699-E25A-7240-A9D4-42EFC3BE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07E0-570D-A143-ADEE-68E6952C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8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4B1F-EE27-4F44-B842-B5E5377C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A6BE2-53C9-304F-ABB5-A08ABBB2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BEFC-FBF3-3E49-A70E-043498A9536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0E027-377C-EE49-A189-4E92415B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7BEFF-0695-8440-BA34-BAACDBBA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07E0-570D-A143-ADEE-68E6952C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0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AFD51-461F-754C-A6F7-9FD1D59C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BEFC-FBF3-3E49-A70E-043498A9536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5F361-2FC2-1247-9555-AA723907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680A8-991C-8D49-8B7D-CDADDDAC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07E0-570D-A143-ADEE-68E6952C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ADF4-7A49-464B-91B9-489DC311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2437A-F25E-F24A-8880-57FA5992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E1270-BA78-1648-8108-8520A5F61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9A10E-FF27-EF44-98C6-59C42CE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BEFC-FBF3-3E49-A70E-043498A9536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3AE43-4418-0B46-BF76-BA09FEDE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D6A2-4475-7042-864B-4E30DC26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07E0-570D-A143-ADEE-68E6952C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6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51D5-058B-8B40-903D-0C4C9CE4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40D41-118B-8742-B8E2-BCB97709F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24DE3-93CD-CB4C-8765-4B1493ADC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45706-FB08-B04F-A04A-AC112F29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BEFC-FBF3-3E49-A70E-043498A9536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C9D7A-E9AC-294D-BFC7-3FB37005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1296E-2E66-E349-BF39-9DBB9CE8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07E0-570D-A143-ADEE-68E6952C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495F7-C453-6D47-BCD4-C3F11C6F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8E972-7613-1C4D-86A6-668D2ABA4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078FC-ECFC-9944-8291-F4FAF750E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4BEFC-FBF3-3E49-A70E-043498A9536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C573-43C1-294B-8FC1-27E919F6A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3CFA5-F083-6C4B-9AA6-E3A456AEC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07E0-570D-A143-ADEE-68E6952C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0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37DF93-F82B-B249-9F6C-200F37396E4C}"/>
                  </a:ext>
                </a:extLst>
              </p:cNvPr>
              <p:cNvSpPr txBox="1"/>
              <p:nvPr/>
            </p:nvSpPr>
            <p:spPr>
              <a:xfrm>
                <a:off x="211484" y="1271217"/>
                <a:ext cx="5332614" cy="446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Ẑ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pt-PT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PT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pt-P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pt-P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pt-P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r>
                          <a:rPr lang="pt-P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pt-P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pt-PT" sz="20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37DF93-F82B-B249-9F6C-200F37396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84" y="1271217"/>
                <a:ext cx="5332614" cy="446084"/>
              </a:xfrm>
              <a:prstGeom prst="rect">
                <a:avLst/>
              </a:prstGeom>
              <a:blipFill>
                <a:blip r:embed="rId2"/>
                <a:stretch>
                  <a:fillRect l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724B1DDD-995E-D246-8B6D-F1D0DE5FC054}"/>
              </a:ext>
            </a:extLst>
          </p:cNvPr>
          <p:cNvSpPr/>
          <p:nvPr/>
        </p:nvSpPr>
        <p:spPr>
          <a:xfrm rot="5400000">
            <a:off x="4169390" y="1437175"/>
            <a:ext cx="151979" cy="560251"/>
          </a:xfrm>
          <a:prstGeom prst="rightBracket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918076-B368-BF46-9D2E-4E60001EAB56}"/>
                  </a:ext>
                </a:extLst>
              </p:cNvPr>
              <p:cNvSpPr txBox="1"/>
              <p:nvPr/>
            </p:nvSpPr>
            <p:spPr>
              <a:xfrm>
                <a:off x="3071947" y="2916455"/>
                <a:ext cx="4944302" cy="446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P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pt-P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pt-P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PT" sz="2000" dirty="0"/>
                  <a:t> </a:t>
                </a:r>
                <a:r>
                  <a:rPr lang="el-G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918076-B368-BF46-9D2E-4E60001EA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947" y="2916455"/>
                <a:ext cx="4944302" cy="4460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7932B0-7490-DC43-A8C7-72EA1DEE6674}"/>
                  </a:ext>
                </a:extLst>
              </p:cNvPr>
              <p:cNvSpPr txBox="1"/>
              <p:nvPr/>
            </p:nvSpPr>
            <p:spPr>
              <a:xfrm>
                <a:off x="5516727" y="4561693"/>
                <a:ext cx="5006820" cy="451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P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pt-P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pt-P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PT" sz="2000" dirty="0"/>
                  <a:t> </a:t>
                </a:r>
                <a:r>
                  <a:rPr lang="el-G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7932B0-7490-DC43-A8C7-72EA1DEE6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727" y="4561693"/>
                <a:ext cx="5006820" cy="4510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84BE46-1236-1647-8981-9986057DABE0}"/>
              </a:ext>
            </a:extLst>
          </p:cNvPr>
          <p:cNvCxnSpPr/>
          <p:nvPr/>
        </p:nvCxnSpPr>
        <p:spPr>
          <a:xfrm>
            <a:off x="4245379" y="1937288"/>
            <a:ext cx="0" cy="449451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E2AD9F-ABC4-3946-AB96-8978910BBC25}"/>
              </a:ext>
            </a:extLst>
          </p:cNvPr>
          <p:cNvCxnSpPr/>
          <p:nvPr/>
        </p:nvCxnSpPr>
        <p:spPr>
          <a:xfrm flipH="1">
            <a:off x="3254644" y="2386739"/>
            <a:ext cx="990735" cy="0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1F784A-1E45-E146-B43A-7268CDB53D0A}"/>
              </a:ext>
            </a:extLst>
          </p:cNvPr>
          <p:cNvCxnSpPr/>
          <p:nvPr/>
        </p:nvCxnSpPr>
        <p:spPr>
          <a:xfrm>
            <a:off x="3270143" y="2386739"/>
            <a:ext cx="0" cy="464949"/>
          </a:xfrm>
          <a:prstGeom prst="straightConnector1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A3522DB7-D6A0-3841-AC97-53E69F1DFCBC}"/>
              </a:ext>
            </a:extLst>
          </p:cNvPr>
          <p:cNvSpPr/>
          <p:nvPr/>
        </p:nvSpPr>
        <p:spPr>
          <a:xfrm rot="5400000">
            <a:off x="6641540" y="3068179"/>
            <a:ext cx="151979" cy="560251"/>
          </a:xfrm>
          <a:prstGeom prst="rightBracket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64B3C84D-9A43-974F-B80B-6E3679EF0408}"/>
              </a:ext>
            </a:extLst>
          </p:cNvPr>
          <p:cNvSpPr/>
          <p:nvPr/>
        </p:nvSpPr>
        <p:spPr>
          <a:xfrm rot="5400000">
            <a:off x="6641540" y="3069680"/>
            <a:ext cx="151979" cy="560251"/>
          </a:xfrm>
          <a:prstGeom prst="rightBracket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1CD063-A996-734F-82BF-7E0555B025EA}"/>
              </a:ext>
            </a:extLst>
          </p:cNvPr>
          <p:cNvCxnSpPr/>
          <p:nvPr/>
        </p:nvCxnSpPr>
        <p:spPr>
          <a:xfrm>
            <a:off x="6717529" y="3569793"/>
            <a:ext cx="0" cy="449451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A9C24F1-9BCF-194A-86FC-54CA3CDC0B9A}"/>
              </a:ext>
            </a:extLst>
          </p:cNvPr>
          <p:cNvCxnSpPr/>
          <p:nvPr/>
        </p:nvCxnSpPr>
        <p:spPr>
          <a:xfrm flipH="1">
            <a:off x="5726794" y="4019244"/>
            <a:ext cx="990735" cy="0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E53B53-500F-FC46-91D2-39EC721815C2}"/>
              </a:ext>
            </a:extLst>
          </p:cNvPr>
          <p:cNvCxnSpPr/>
          <p:nvPr/>
        </p:nvCxnSpPr>
        <p:spPr>
          <a:xfrm>
            <a:off x="5742293" y="4019244"/>
            <a:ext cx="0" cy="464949"/>
          </a:xfrm>
          <a:prstGeom prst="straightConnector1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58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Joana Monteiro Peixoto Martins Pimenta</dc:creator>
  <cp:lastModifiedBy>Joana Monteiro Peixoto Martins Pimenta</cp:lastModifiedBy>
  <cp:revision>4</cp:revision>
  <dcterms:created xsi:type="dcterms:W3CDTF">2023-10-18T12:53:16Z</dcterms:created>
  <dcterms:modified xsi:type="dcterms:W3CDTF">2023-10-18T14:52:20Z</dcterms:modified>
</cp:coreProperties>
</file>